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87" r:id="rId3"/>
    <p:sldId id="28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59"/>
  </p:normalViewPr>
  <p:slideViewPr>
    <p:cSldViewPr snapToGrid="0">
      <p:cViewPr>
        <p:scale>
          <a:sx n="96" d="100"/>
          <a:sy n="96" d="100"/>
        </p:scale>
        <p:origin x="126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6A217-E681-5065-9107-055972A70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C5538D-70BE-5A74-8957-78F6A0E53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856437-C828-AC27-EB61-259A549C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5F4C-00BE-674B-878A-385FAA92DE7A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45041E-584E-F8F7-A372-F9956204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B60D35-D5A2-948B-1F21-931A9849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A768-B2E4-3E47-B391-C8D50FC22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13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02B444-DF32-6CC6-8C8B-C3929BF6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B39947-D99E-CB6E-ACC1-D7F7BBFB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B2DC30-9281-369F-FE6A-8DF2C145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5F4C-00BE-674B-878A-385FAA92DE7A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ABF703-F745-10A7-95A7-80850427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DC91F-D7C2-9F42-9D8F-83F5A03A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A768-B2E4-3E47-B391-C8D50FC22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94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F2399D-D4F7-95AB-5740-0A25958A2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4BD863-A4AC-1415-C5FC-4708D45B7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A281CA-3871-AF24-2DC3-C8595FAD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5F4C-00BE-674B-878A-385FAA92DE7A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D6F70B-DBD6-B269-52B1-1BE5AACD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5269C8-D86F-50BB-BEE7-6BC75F96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A768-B2E4-3E47-B391-C8D50FC22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96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3570BE-6E0E-3FAE-3758-0FBF235A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4610A-C7D5-AB91-42C1-2F4E599EA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20DE1D-AA82-C4C1-418E-45A1BF0B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5F4C-00BE-674B-878A-385FAA92DE7A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2EFEEC-4974-FE5B-4A3D-7049D3A3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B53B34-48B9-13C5-028A-052B6487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A768-B2E4-3E47-B391-C8D50FC22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30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16ED1-5430-72AA-057D-2973D10F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411264-213B-4276-EB89-F57D31B3A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1387F3-99DC-040D-7BA4-2581902E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5F4C-00BE-674B-878A-385FAA92DE7A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509F8B-634B-4E34-AE28-E354BEA34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CE9A3D-E447-CD53-2CB0-19960641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A768-B2E4-3E47-B391-C8D50FC22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62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1A56B6-B05A-FA37-53F4-C7F95267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B54BF3-E9E5-B9AA-4AB7-5E677498A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861F7E-D7AD-EDD8-BF9C-ECEEE235C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03EEBD-A7B1-23C1-293F-9006313C2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5F4C-00BE-674B-878A-385FAA92DE7A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8C7646-A598-F5BF-5835-9331D90E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61973C-F5BA-DED6-0CC9-CC591CC5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A768-B2E4-3E47-B391-C8D50FC22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11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3AE43-4700-ED14-AA6D-B1DF3C5D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36F066-C336-534F-7AD7-543CC283D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60004C-B433-753A-6B78-C4E828FDF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EBAE2F-46C4-F4D7-7B43-FD52D22AA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B9DD3D-B329-0776-52F1-4FFAA8BD0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0E03D64-897F-1FAC-9D47-78ED8241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5F4C-00BE-674B-878A-385FAA92DE7A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CEE4B0-1801-3FE9-3380-E053ADDF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15EB5A-9319-40EB-0ABC-8D947CCB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A768-B2E4-3E47-B391-C8D50FC22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91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D5FC8-3785-E3FB-2300-8C64D318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89E4BE-69F7-5E2A-78F9-7A8FC966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5F4C-00BE-674B-878A-385FAA92DE7A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A6031B-0987-0AB9-58B6-90F7D66E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9C6847-6812-FAFC-E111-8ED9325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A768-B2E4-3E47-B391-C8D50FC22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06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69E94C4-9B44-833E-93B3-5DF40FBDD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5F4C-00BE-674B-878A-385FAA92DE7A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4D2D82D-8C7A-78AF-7B47-497A1350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60DE03-43E3-EB97-F6F3-25E82F34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A768-B2E4-3E47-B391-C8D50FC22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76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19DB1B-36D5-D4A0-79E5-926E3997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5D2BAA-727B-4C69-9395-7DB7F1E3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ACC9D4-01F5-E5EE-9908-7948D16F1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768BE1-A899-57C1-9F86-6AE6DA00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5F4C-00BE-674B-878A-385FAA92DE7A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C11CE5-9663-EE14-BE56-1641D2CB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9747CD-C150-A105-AC93-91A309A3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A768-B2E4-3E47-B391-C8D50FC22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02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4C5C23-34ED-4874-9523-CF4FDE45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E6B371-79D9-2130-0607-D2BB8CBC3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D6141C-E807-111E-EE8F-7CEDABF2A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5B9717-DCCE-6C32-C16D-550FF79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5F4C-00BE-674B-878A-385FAA92DE7A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536DCD-5632-95AE-B754-BE979ED0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B9558E-EED4-35FD-2A75-DE8B18DC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A768-B2E4-3E47-B391-C8D50FC22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57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3E213A-92B1-DF05-921C-67672D56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5375FF-F94C-3488-B819-D7EED6ED9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0E30B2-59E1-5A76-5AA2-F31238784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7C5F4C-00BE-674B-878A-385FAA92DE7A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A4BAB5-22B4-D4BD-65B3-3FCFFF3AD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53E6E3-3400-D138-2719-84DE1B46C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85A768-B2E4-3E47-B391-C8D50FC226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4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6D071A couleur hexadécimal Bordeaux">
            <a:extLst>
              <a:ext uri="{FF2B5EF4-FFF2-40B4-BE49-F238E27FC236}">
                <a16:creationId xmlns:a16="http://schemas.microsoft.com/office/drawing/2014/main" id="{713D90CB-6109-C3EC-AB59-1593957BC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1940496-8DDF-9EDA-14FB-05E1DDAF9D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51" t="37955" r="34226" b="41618"/>
          <a:stretch/>
        </p:blipFill>
        <p:spPr>
          <a:xfrm>
            <a:off x="2002827" y="2427347"/>
            <a:ext cx="8186351" cy="165723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C65B5BC-83D1-9378-E09A-C58F743B8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fr-FR" sz="4800" b="1" dirty="0">
                <a:latin typeface="Bodoni 72 Book" pitchFamily="2" charset="0"/>
                <a:cs typeface="Didot" panose="02000503000000020003" pitchFamily="2" charset="-79"/>
              </a:rPr>
              <a:t>HTML/CSS – Site sur Warriors</a:t>
            </a:r>
            <a:endParaRPr lang="fr-FR" sz="48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4A01B2-048F-6A63-B399-B7A50B468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3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C00000"/>
                </a:solidFill>
                <a:latin typeface="Bodoni 72 Book" pitchFamily="2" charset="0"/>
                <a:cs typeface="Didot" panose="02000503000000020003" pitchFamily="2" charset="-79"/>
              </a:rPr>
              <a:t>Juliette Roche – Groupe 2</a:t>
            </a:r>
          </a:p>
        </p:txBody>
      </p:sp>
    </p:spTree>
    <p:extLst>
      <p:ext uri="{BB962C8B-B14F-4D97-AF65-F5344CB8AC3E}">
        <p14:creationId xmlns:p14="http://schemas.microsoft.com/office/powerpoint/2010/main" val="193980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358FE-D905-2251-0D40-98E94DBF7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6D071A couleur hexadécimal Bordeaux">
            <a:extLst>
              <a:ext uri="{FF2B5EF4-FFF2-40B4-BE49-F238E27FC236}">
                <a16:creationId xmlns:a16="http://schemas.microsoft.com/office/drawing/2014/main" id="{127D79AA-3C24-2F0F-007D-AD91F2A67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30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E1574A9-9BDE-E2E8-AD77-2D11EC688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51" t="37955" r="34226" b="41618"/>
          <a:stretch/>
        </p:blipFill>
        <p:spPr>
          <a:xfrm>
            <a:off x="2893465" y="265520"/>
            <a:ext cx="6386285" cy="77524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603A155-7B58-DCD5-449B-9A4CFCDD967E}"/>
              </a:ext>
            </a:extLst>
          </p:cNvPr>
          <p:cNvSpPr txBox="1"/>
          <p:nvPr/>
        </p:nvSpPr>
        <p:spPr>
          <a:xfrm>
            <a:off x="4215864" y="376144"/>
            <a:ext cx="3760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>
                <a:latin typeface="BODONI 72 BOOK" pitchFamily="2" charset="0"/>
              </a:rPr>
              <a:t>Première page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8E532E4-00A7-D2CC-8AE4-E4CF6D42C0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86" r="1732" b="3296"/>
          <a:stretch/>
        </p:blipFill>
        <p:spPr>
          <a:xfrm>
            <a:off x="1101545" y="2183051"/>
            <a:ext cx="3583839" cy="349076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664DF2C-7717-E079-DC15-B66DA7587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126" y="2183051"/>
            <a:ext cx="3757768" cy="349076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B7A19FD-ADC2-6587-16C1-C1F51850CABA}"/>
              </a:ext>
            </a:extLst>
          </p:cNvPr>
          <p:cNvSpPr txBox="1"/>
          <p:nvPr/>
        </p:nvSpPr>
        <p:spPr>
          <a:xfrm>
            <a:off x="5919788" y="3429000"/>
            <a:ext cx="128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article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6D7529C-3D3B-8E1B-0313-8E4839AB6D9B}"/>
              </a:ext>
            </a:extLst>
          </p:cNvPr>
          <p:cNvSpPr txBox="1"/>
          <p:nvPr/>
        </p:nvSpPr>
        <p:spPr>
          <a:xfrm>
            <a:off x="10472894" y="4084436"/>
            <a:ext cx="128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Main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A00C3D6-4D29-0033-128E-68F75C08ABAD}"/>
              </a:ext>
            </a:extLst>
          </p:cNvPr>
          <p:cNvSpPr txBox="1"/>
          <p:nvPr/>
        </p:nvSpPr>
        <p:spPr>
          <a:xfrm>
            <a:off x="10447517" y="5432370"/>
            <a:ext cx="128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Footer</a:t>
            </a:r>
            <a:endParaRPr lang="fr-FR" sz="12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D0D5DA8-13B9-F104-0CCD-B80EFD8039A4}"/>
              </a:ext>
            </a:extLst>
          </p:cNvPr>
          <p:cNvSpPr txBox="1"/>
          <p:nvPr/>
        </p:nvSpPr>
        <p:spPr>
          <a:xfrm>
            <a:off x="10447516" y="2533222"/>
            <a:ext cx="140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Div + </a:t>
            </a:r>
            <a:r>
              <a:rPr lang="fr-FR" sz="1200" dirty="0" err="1"/>
              <a:t>img</a:t>
            </a:r>
            <a:r>
              <a:rPr lang="fr-FR" sz="1200" dirty="0"/>
              <a:t> 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0D0B9FF-5937-A080-802B-EE80B1BAA338}"/>
              </a:ext>
            </a:extLst>
          </p:cNvPr>
          <p:cNvCxnSpPr>
            <a:cxnSpLocks/>
          </p:cNvCxnSpPr>
          <p:nvPr/>
        </p:nvCxnSpPr>
        <p:spPr>
          <a:xfrm>
            <a:off x="6572250" y="2254875"/>
            <a:ext cx="14038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0ACA6BFD-7D7A-14F0-4EBC-F124F89642DF}"/>
              </a:ext>
            </a:extLst>
          </p:cNvPr>
          <p:cNvSpPr txBox="1"/>
          <p:nvPr/>
        </p:nvSpPr>
        <p:spPr>
          <a:xfrm>
            <a:off x="5753103" y="2116375"/>
            <a:ext cx="809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Li + </a:t>
            </a:r>
            <a:r>
              <a:rPr lang="fr-FR" sz="1200" dirty="0" err="1"/>
              <a:t>ul</a:t>
            </a:r>
            <a:r>
              <a:rPr lang="fr-FR" sz="1200" dirty="0"/>
              <a:t> + a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98B5BFF0-DCAC-DD3A-20B4-C7A3C057E0EA}"/>
              </a:ext>
            </a:extLst>
          </p:cNvPr>
          <p:cNvCxnSpPr>
            <a:cxnSpLocks/>
          </p:cNvCxnSpPr>
          <p:nvPr/>
        </p:nvCxnSpPr>
        <p:spPr>
          <a:xfrm>
            <a:off x="6457950" y="3581400"/>
            <a:ext cx="9239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9648F177-5D3A-05A9-2184-1D425D90B4E6}"/>
              </a:ext>
            </a:extLst>
          </p:cNvPr>
          <p:cNvSpPr txBox="1"/>
          <p:nvPr/>
        </p:nvSpPr>
        <p:spPr>
          <a:xfrm>
            <a:off x="6652509" y="5611543"/>
            <a:ext cx="128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Img</a:t>
            </a:r>
            <a:r>
              <a:rPr lang="fr-FR" sz="1200" dirty="0"/>
              <a:t> + a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8E5096C7-02A7-3A32-6605-4FE500A514D1}"/>
              </a:ext>
            </a:extLst>
          </p:cNvPr>
          <p:cNvCxnSpPr/>
          <p:nvPr/>
        </p:nvCxnSpPr>
        <p:spPr>
          <a:xfrm flipH="1">
            <a:off x="9963150" y="3567499"/>
            <a:ext cx="6049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5C194193-FEE9-2352-E620-0476449936E0}"/>
              </a:ext>
            </a:extLst>
          </p:cNvPr>
          <p:cNvSpPr txBox="1"/>
          <p:nvPr/>
        </p:nvSpPr>
        <p:spPr>
          <a:xfrm>
            <a:off x="10510993" y="3401718"/>
            <a:ext cx="128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img</a:t>
            </a:r>
            <a:endParaRPr lang="fr-FR" sz="1200" dirty="0"/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F211250-0FF8-627D-E85D-AA9614B48880}"/>
              </a:ext>
            </a:extLst>
          </p:cNvPr>
          <p:cNvCxnSpPr>
            <a:cxnSpLocks/>
          </p:cNvCxnSpPr>
          <p:nvPr/>
        </p:nvCxnSpPr>
        <p:spPr>
          <a:xfrm>
            <a:off x="6457950" y="4657725"/>
            <a:ext cx="1866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8BE7FC9D-2CF7-A483-CD3D-6C44EF784955}"/>
              </a:ext>
            </a:extLst>
          </p:cNvPr>
          <p:cNvSpPr txBox="1"/>
          <p:nvPr/>
        </p:nvSpPr>
        <p:spPr>
          <a:xfrm>
            <a:off x="6043746" y="4516088"/>
            <a:ext cx="128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img</a:t>
            </a:r>
            <a:r>
              <a:rPr lang="fr-FR" sz="1200" dirty="0"/>
              <a:t> 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BF4E47A6-298E-2876-BC75-13510AFCDE5D}"/>
              </a:ext>
            </a:extLst>
          </p:cNvPr>
          <p:cNvCxnSpPr>
            <a:cxnSpLocks/>
          </p:cNvCxnSpPr>
          <p:nvPr/>
        </p:nvCxnSpPr>
        <p:spPr>
          <a:xfrm>
            <a:off x="6572250" y="5114925"/>
            <a:ext cx="1866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F3839664-2C9E-412A-4F5A-83528CDCDAB9}"/>
              </a:ext>
            </a:extLst>
          </p:cNvPr>
          <p:cNvSpPr txBox="1"/>
          <p:nvPr/>
        </p:nvSpPr>
        <p:spPr>
          <a:xfrm>
            <a:off x="5788006" y="4965854"/>
            <a:ext cx="128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Button + a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1CCAE22-E55E-E940-B239-3BDB87796A9E}"/>
              </a:ext>
            </a:extLst>
          </p:cNvPr>
          <p:cNvSpPr txBox="1"/>
          <p:nvPr/>
        </p:nvSpPr>
        <p:spPr>
          <a:xfrm>
            <a:off x="10472893" y="2293996"/>
            <a:ext cx="128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87670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04D39-749D-26F8-C500-B421A2BAB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AAFDC93-BDFC-688D-11BE-C5B5B2F7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683" y="2325733"/>
            <a:ext cx="4229787" cy="3054847"/>
          </a:xfrm>
          <a:prstGeom prst="rect">
            <a:avLst/>
          </a:prstGeom>
        </p:spPr>
      </p:pic>
      <p:pic>
        <p:nvPicPr>
          <p:cNvPr id="3" name="Picture 2" descr="6D071A couleur hexadécimal Bordeaux">
            <a:extLst>
              <a:ext uri="{FF2B5EF4-FFF2-40B4-BE49-F238E27FC236}">
                <a16:creationId xmlns:a16="http://schemas.microsoft.com/office/drawing/2014/main" id="{2E3E3705-A2E7-749F-46C8-077BE9105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30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361B913-1EB2-BD2A-F4E7-F05DBD3C5A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451" t="37955" r="34226" b="41618"/>
          <a:stretch/>
        </p:blipFill>
        <p:spPr>
          <a:xfrm>
            <a:off x="2893465" y="265520"/>
            <a:ext cx="6386285" cy="77524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9BE0FF2-BB6F-1C5B-B645-2099869284B1}"/>
              </a:ext>
            </a:extLst>
          </p:cNvPr>
          <p:cNvSpPr txBox="1"/>
          <p:nvPr/>
        </p:nvSpPr>
        <p:spPr>
          <a:xfrm>
            <a:off x="4215864" y="376144"/>
            <a:ext cx="3760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b="1" dirty="0">
                <a:latin typeface="BODONI 72 BOOK" pitchFamily="2" charset="0"/>
              </a:rPr>
              <a:t>Deuxième page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0C1696D-1E72-A478-7046-76B8D79250B0}"/>
              </a:ext>
            </a:extLst>
          </p:cNvPr>
          <p:cNvSpPr txBox="1"/>
          <p:nvPr/>
        </p:nvSpPr>
        <p:spPr>
          <a:xfrm>
            <a:off x="5981767" y="3932600"/>
            <a:ext cx="128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iframe</a:t>
            </a:r>
            <a:endParaRPr lang="fr-FR" sz="12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7BCB17A-2984-FEFA-C15F-742F52B2BDB8}"/>
              </a:ext>
            </a:extLst>
          </p:cNvPr>
          <p:cNvSpPr txBox="1"/>
          <p:nvPr/>
        </p:nvSpPr>
        <p:spPr>
          <a:xfrm>
            <a:off x="10926139" y="3932601"/>
            <a:ext cx="128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Main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9F00F75-DAA2-74AA-657B-E0A6DCF6BD22}"/>
              </a:ext>
            </a:extLst>
          </p:cNvPr>
          <p:cNvSpPr txBox="1"/>
          <p:nvPr/>
        </p:nvSpPr>
        <p:spPr>
          <a:xfrm>
            <a:off x="10926139" y="5114925"/>
            <a:ext cx="128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Footer</a:t>
            </a:r>
            <a:endParaRPr lang="fr-FR" sz="12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1E0EDD7-654C-D6F6-5CA9-C2A988FCAE82}"/>
              </a:ext>
            </a:extLst>
          </p:cNvPr>
          <p:cNvSpPr txBox="1"/>
          <p:nvPr/>
        </p:nvSpPr>
        <p:spPr>
          <a:xfrm>
            <a:off x="10922889" y="2679428"/>
            <a:ext cx="1406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Div + </a:t>
            </a:r>
            <a:r>
              <a:rPr lang="fr-FR" sz="1200" dirty="0" err="1"/>
              <a:t>img</a:t>
            </a:r>
            <a:r>
              <a:rPr lang="fr-FR" sz="1200" dirty="0"/>
              <a:t> 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219BE1F-A0AD-6419-3FE8-EF32A3E8007E}"/>
              </a:ext>
            </a:extLst>
          </p:cNvPr>
          <p:cNvCxnSpPr>
            <a:cxnSpLocks/>
          </p:cNvCxnSpPr>
          <p:nvPr/>
        </p:nvCxnSpPr>
        <p:spPr>
          <a:xfrm flipV="1">
            <a:off x="6572250" y="2393374"/>
            <a:ext cx="1548351" cy="27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52317178-F73F-FF21-06C2-7CDEA391C2FB}"/>
              </a:ext>
            </a:extLst>
          </p:cNvPr>
          <p:cNvSpPr txBox="1"/>
          <p:nvPr/>
        </p:nvSpPr>
        <p:spPr>
          <a:xfrm>
            <a:off x="5782086" y="2265502"/>
            <a:ext cx="809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Li + </a:t>
            </a:r>
            <a:r>
              <a:rPr lang="fr-FR" sz="1200" dirty="0" err="1"/>
              <a:t>ul</a:t>
            </a:r>
            <a:r>
              <a:rPr lang="fr-FR" sz="1200" dirty="0"/>
              <a:t> + a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2D56C74-064C-3105-567E-84322F73650C}"/>
              </a:ext>
            </a:extLst>
          </p:cNvPr>
          <p:cNvCxnSpPr>
            <a:cxnSpLocks/>
          </p:cNvCxnSpPr>
          <p:nvPr/>
        </p:nvCxnSpPr>
        <p:spPr>
          <a:xfrm>
            <a:off x="6562725" y="4077096"/>
            <a:ext cx="15578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3E1113D6-D0D1-5E35-4B8B-267E66961400}"/>
              </a:ext>
            </a:extLst>
          </p:cNvPr>
          <p:cNvSpPr txBox="1"/>
          <p:nvPr/>
        </p:nvSpPr>
        <p:spPr>
          <a:xfrm>
            <a:off x="6591709" y="5332180"/>
            <a:ext cx="128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Img</a:t>
            </a:r>
            <a:r>
              <a:rPr lang="fr-FR" sz="1200" dirty="0"/>
              <a:t> + a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BAD412F-5BAD-451C-2C44-1255F9281D91}"/>
              </a:ext>
            </a:extLst>
          </p:cNvPr>
          <p:cNvSpPr txBox="1"/>
          <p:nvPr/>
        </p:nvSpPr>
        <p:spPr>
          <a:xfrm>
            <a:off x="10906125" y="2282460"/>
            <a:ext cx="128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Header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A33E5A0-5EA4-C535-AA39-F4E18D5A8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85" y="2420960"/>
            <a:ext cx="4020760" cy="286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119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51</Words>
  <Application>Microsoft Macintosh PowerPoint</Application>
  <PresentationFormat>Grand écran</PresentationFormat>
  <Paragraphs>21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Bodoni 72 Book</vt:lpstr>
      <vt:lpstr>Bodoni 72 Book</vt:lpstr>
      <vt:lpstr>Thème Office</vt:lpstr>
      <vt:lpstr>HTML/CSS – Site sur Warriors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Juliette Roche</dc:creator>
  <cp:lastModifiedBy>Juliette Roche</cp:lastModifiedBy>
  <cp:revision>1</cp:revision>
  <dcterms:created xsi:type="dcterms:W3CDTF">2024-11-17T21:21:23Z</dcterms:created>
  <dcterms:modified xsi:type="dcterms:W3CDTF">2024-11-17T21:42:12Z</dcterms:modified>
</cp:coreProperties>
</file>