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-project.org" TargetMode="External"/><Relationship Id="rId4" Type="http://schemas.openxmlformats.org/officeDocument/2006/relationships/hyperlink" Target="https://www.rstudio.com" TargetMode="External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insalud.gov.co/salud/POS/Paginas/unidad-de-pago-por-capitacion-upc.aspx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Anthony Castillo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Residual Plots...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37) plot(linmod)</a:t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0" y="2601903"/>
            <a:ext cx="4257001" cy="254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01900"/>
            <a:ext cx="4257006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Residual Number Summary...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38) summary(linmod)</a:t>
            </a:r>
            <a:endParaRPr/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50" y="1255400"/>
            <a:ext cx="5438350" cy="3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the Normal Linear Regression Coefficients...</a:t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38) summary(linmod)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50" y="1255400"/>
            <a:ext cx="5438350" cy="3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R-squared Coefficient...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38) summary(linmod)</a:t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50" y="1255400"/>
            <a:ext cx="5438350" cy="3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Null Hypothesis...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38) summary(linmod)</a:t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50" y="1255400"/>
            <a:ext cx="5438350" cy="3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the 95% Confidence Interval...</a:t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39) confint(linmod)</a:t>
            </a:r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71750"/>
            <a:ext cx="54102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Sources...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PSTAT 10 w/ Prof. Dawn Holmes (Fall 2017)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PSTAT 126 w/ Prof. Todd Gross (Spring 2018)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https://www.r-project.org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https://www.rstudio.com</a:t>
            </a:r>
            <a:r>
              <a:rPr lang="en"/>
              <a:t> </a:t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600" y="922576"/>
            <a:ext cx="4256700" cy="32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data...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5486775" y="0"/>
            <a:ext cx="3657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https://www.minsalud.gov.co/salud/POS/Paginas/unidad-de-pago-por-capitacion-upc.aspx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 on the “2018” link (Under “Estudios de Suficiencia”) and scroll down to the bottom of page 79 for this lecture’s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488" y="1648250"/>
            <a:ext cx="6715024" cy="34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Dataframe...</a:t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583" y="2571750"/>
            <a:ext cx="4921416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5252"/>
            <a:ext cx="9143998" cy="121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Number Summaries...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17950"/>
            <a:ext cx="238125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3475"/>
            <a:ext cx="3361725" cy="36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Box-and-Whisker Plots: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0" y="2273613"/>
            <a:ext cx="3626700" cy="1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boxplot(o15,o16,e16,e17,e18, main="Registration Comparison by Year", names=c("o15","o16","e16","e17","e18"), horizontal=TRUE, notch=TRUE)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300" y="1215737"/>
            <a:ext cx="5952699" cy="39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Line Plots...</a:t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122"/>
            <a:ext cx="9144001" cy="158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25" y="2409150"/>
            <a:ext cx="4269375" cy="27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2016 Residuals...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50" y="2876550"/>
            <a:ext cx="6629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300" y="1597875"/>
            <a:ext cx="36195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Residuals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00" y="1597875"/>
            <a:ext cx="8181899" cy="5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125" y="2125075"/>
            <a:ext cx="3497850" cy="2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