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2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8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6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0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6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1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6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himat11/Record-Label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A1327B-4FF0-BF3A-E238-B23BC17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638" y="1084962"/>
            <a:ext cx="8791575" cy="1655762"/>
          </a:xfrm>
        </p:spPr>
        <p:txBody>
          <a:bodyPr/>
          <a:lstStyle/>
          <a:p>
            <a:pPr algn="ctr"/>
            <a:r>
              <a:rPr lang="el-GR" dirty="0"/>
              <a:t>ΙΣΤΟΣΕΛΙΔΑ</a:t>
            </a:r>
            <a:br>
              <a:rPr lang="el-GR" dirty="0"/>
            </a:br>
            <a:r>
              <a:rPr lang="el-GR" dirty="0"/>
              <a:t>ΔΙσΚΟΓΡΑΦΙΚΗΣ ΕΤΑΙΡΙΑΣ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208EF-F4AC-EE07-BC11-0C4FEE2F36E6}"/>
              </a:ext>
            </a:extLst>
          </p:cNvPr>
          <p:cNvSpPr txBox="1"/>
          <p:nvPr/>
        </p:nvSpPr>
        <p:spPr>
          <a:xfrm>
            <a:off x="2380025" y="5034374"/>
            <a:ext cx="574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Ομάδα 11</a:t>
            </a:r>
            <a:endParaRPr lang="en-US" dirty="0"/>
          </a:p>
          <a:p>
            <a:r>
              <a:rPr lang="el-GR" dirty="0"/>
              <a:t>Ανθή Ματθαιοπούλου 1072732</a:t>
            </a:r>
          </a:p>
          <a:p>
            <a:r>
              <a:rPr lang="el-GR" dirty="0"/>
              <a:t>Ίων-Αθανάσιος Μερκούρης 1072741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https://github.com/anthimat11/Record-Label-Project</a:t>
            </a:r>
            <a:endParaRPr lang="el-GR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D2BF-0C26-4D76-8EC3-920545C97026}"/>
              </a:ext>
            </a:extLst>
          </p:cNvPr>
          <p:cNvSpPr txBox="1"/>
          <p:nvPr/>
        </p:nvSpPr>
        <p:spPr>
          <a:xfrm>
            <a:off x="2900039" y="623297"/>
            <a:ext cx="639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Προγραμματισμός Διαδικτύου 2022-2023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21F9C-43FC-4C06-A6E7-9AEA97418366}"/>
              </a:ext>
            </a:extLst>
          </p:cNvPr>
          <p:cNvSpPr txBox="1"/>
          <p:nvPr/>
        </p:nvSpPr>
        <p:spPr>
          <a:xfrm>
            <a:off x="4789908" y="2778447"/>
            <a:ext cx="477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Rio Records</a:t>
            </a:r>
          </a:p>
        </p:txBody>
      </p:sp>
    </p:spTree>
    <p:extLst>
      <p:ext uri="{BB962C8B-B14F-4D97-AF65-F5344CB8AC3E}">
        <p14:creationId xmlns:p14="http://schemas.microsoft.com/office/powerpoint/2010/main" val="48857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96A3D-8BD8-9B27-9C8A-0F34F2669B15}"/>
              </a:ext>
            </a:extLst>
          </p:cNvPr>
          <p:cNvSpPr txBox="1"/>
          <p:nvPr/>
        </p:nvSpPr>
        <p:spPr>
          <a:xfrm>
            <a:off x="1104181" y="122375"/>
            <a:ext cx="617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Σκοποί-Δυνατότητες Ιστοσελίδας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D04DB-FE24-B4D8-CC08-CA5D89D6050C}"/>
              </a:ext>
            </a:extLst>
          </p:cNvPr>
          <p:cNvSpPr txBox="1"/>
          <p:nvPr/>
        </p:nvSpPr>
        <p:spPr>
          <a:xfrm>
            <a:off x="1273833" y="826315"/>
            <a:ext cx="10282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Από την πλευρά του </a:t>
            </a:r>
            <a:r>
              <a:rPr lang="el-GR" dirty="0">
                <a:solidFill>
                  <a:srgbClr val="FFFF00"/>
                </a:solidFill>
              </a:rPr>
              <a:t>χρήστη</a:t>
            </a:r>
            <a:r>
              <a:rPr lang="en-US" dirty="0">
                <a:solidFill>
                  <a:srgbClr val="FFFF00"/>
                </a:solidFill>
              </a:rPr>
              <a:t>-user</a:t>
            </a:r>
            <a:r>
              <a:rPr lang="en-US" dirty="0"/>
              <a:t>: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dirty="0"/>
              <a:t>	Προβολή των συνεργαζόμενων καλλιτεχνών και των αντίστοιχων τραγουδιών τους</a:t>
            </a:r>
            <a:endParaRPr lang="en-US" dirty="0"/>
          </a:p>
          <a:p>
            <a:endParaRPr lang="el-G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dirty="0"/>
              <a:t>	Δυνατότητα </a:t>
            </a:r>
            <a:r>
              <a:rPr lang="el-GR" dirty="0">
                <a:solidFill>
                  <a:srgbClr val="FFFF00"/>
                </a:solidFill>
              </a:rPr>
              <a:t>προσθήκης τραγουδιού σε</a:t>
            </a:r>
            <a:r>
              <a:rPr lang="en-US" dirty="0">
                <a:solidFill>
                  <a:srgbClr val="FFFF00"/>
                </a:solidFill>
              </a:rPr>
              <a:t> playlist</a:t>
            </a:r>
          </a:p>
          <a:p>
            <a:pPr lvl="1"/>
            <a:endParaRPr lang="el-G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dirty="0"/>
              <a:t>	Πρόσβαση σε 	χαρακτηριστικά της εταιρίας (π.χ. περιγραφή,</a:t>
            </a:r>
            <a:r>
              <a:rPr lang="en-US" dirty="0"/>
              <a:t>socials,</a:t>
            </a:r>
            <a:r>
              <a:rPr lang="el-GR" dirty="0"/>
              <a:t>διεύθυνση)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l-G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dirty="0"/>
              <a:t>	Διαδικασία </a:t>
            </a:r>
            <a:r>
              <a:rPr lang="el-GR" dirty="0">
                <a:solidFill>
                  <a:srgbClr val="FFFF00"/>
                </a:solidFill>
              </a:rPr>
              <a:t>δημιουργίας νέου λογαριασμού</a:t>
            </a:r>
            <a:r>
              <a:rPr lang="el-GR" dirty="0"/>
              <a:t> </a:t>
            </a:r>
            <a:r>
              <a:rPr lang="en-US" dirty="0"/>
              <a:t>(sign up) </a:t>
            </a:r>
            <a:r>
              <a:rPr lang="el-GR" dirty="0"/>
              <a:t>ή </a:t>
            </a:r>
            <a:r>
              <a:rPr lang="el-GR" dirty="0">
                <a:solidFill>
                  <a:srgbClr val="FFFF00"/>
                </a:solidFill>
              </a:rPr>
              <a:t>σύνδεσης σε υπάρχοντα </a:t>
            </a:r>
            <a:r>
              <a:rPr lang="el-GR" dirty="0"/>
              <a:t>(</a:t>
            </a:r>
            <a:r>
              <a:rPr lang="en-US" dirty="0"/>
              <a:t>log in)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Από την πλευρά του </a:t>
            </a:r>
            <a:r>
              <a:rPr lang="el-GR" dirty="0">
                <a:solidFill>
                  <a:srgbClr val="FFFF00"/>
                </a:solidFill>
              </a:rPr>
              <a:t>διαχειριστή-</a:t>
            </a:r>
            <a:r>
              <a:rPr lang="en-US" dirty="0">
                <a:solidFill>
                  <a:srgbClr val="FFFF00"/>
                </a:solidFill>
              </a:rPr>
              <a:t>admin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l-GR" dirty="0"/>
              <a:t>Κουμπιά</a:t>
            </a:r>
            <a:r>
              <a:rPr lang="en-US" dirty="0"/>
              <a:t> </a:t>
            </a:r>
            <a:r>
              <a:rPr lang="el-GR" dirty="0">
                <a:solidFill>
                  <a:srgbClr val="FFFF00"/>
                </a:solidFill>
              </a:rPr>
              <a:t>προσθήκης και αφαίρεσης </a:t>
            </a:r>
            <a:r>
              <a:rPr lang="el-GR" dirty="0"/>
              <a:t>καλλιτεχνών και τραγουδιών</a:t>
            </a:r>
            <a:endParaRPr lang="en-US" dirty="0"/>
          </a:p>
          <a:p>
            <a:pPr lvl="1"/>
            <a:endParaRPr lang="el-G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dirty="0"/>
              <a:t>	Είσοδος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admin</a:t>
            </a:r>
            <a:r>
              <a:rPr lang="el-GR" dirty="0"/>
              <a:t> με ξεχωριστό </a:t>
            </a:r>
            <a:r>
              <a:rPr lang="en-US" dirty="0"/>
              <a:t>username </a:t>
            </a:r>
            <a:r>
              <a:rPr lang="el-GR" dirty="0"/>
              <a:t>και </a:t>
            </a:r>
            <a:r>
              <a:rPr lang="en-US" dirty="0"/>
              <a:t>password</a:t>
            </a:r>
            <a:endParaRPr lang="el-GR" dirty="0"/>
          </a:p>
          <a:p>
            <a:pPr lvl="1"/>
            <a:endParaRPr lang="el-G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l-GR" dirty="0"/>
              <a:t>   Εισαγωγή χειροκίνητα στην βάση μας</a:t>
            </a:r>
          </a:p>
          <a:p>
            <a:r>
              <a:rPr lang="el-G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1656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118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Tw Cen MT</vt:lpstr>
      <vt:lpstr>Wingdings</vt:lpstr>
      <vt:lpstr>Circuit</vt:lpstr>
      <vt:lpstr>ΙΣΤΟΣΕΛΙΔΑ ΔΙσΚΟΓΡΑΦΙΚΗΣ ΕΤΑΙΡΙΑΣ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ΙΣΤΟΣΕΛΙΔΑ ΔΙσΚΟΓΡΑΦΙΚΗΣ ΕΤΑΙΡΙΑΣ</dc:title>
  <dc:creator>ΜΕΡΚΟΥΡΗΣ ΙΩΝ-ΑΘΑΝΑΣΙΟΣ</dc:creator>
  <cp:lastModifiedBy>ΜΑΤΘΑΙΟΠΟΥΛΟΥ ΑΝΘΗ</cp:lastModifiedBy>
  <cp:revision>10</cp:revision>
  <dcterms:created xsi:type="dcterms:W3CDTF">2023-04-01T13:42:13Z</dcterms:created>
  <dcterms:modified xsi:type="dcterms:W3CDTF">2023-05-26T16:38:50Z</dcterms:modified>
</cp:coreProperties>
</file>