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5" r:id="rId2"/>
    <p:sldId id="296" r:id="rId3"/>
    <p:sldId id="297" r:id="rId4"/>
    <p:sldId id="298" r:id="rId5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EE82C-07C1-4F1A-AE4B-C89CFC77860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38BF5-E4F4-481E-ADA0-99AAA6BC5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1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C586-979F-4DB8-86D7-657927978D5A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8AF9-7DA4-46D9-93BE-01BCC1D92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4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00B050"/>
                </a:solidFill>
              </a:defRPr>
            </a:lvl1pPr>
          </a:lstStyle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" y="76200"/>
            <a:ext cx="9118390" cy="67818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/>
        </p:nvSpPr>
        <p:spPr>
          <a:xfrm>
            <a:off x="6223000" y="6438900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Sistem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Informasi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Manajemen</a:t>
            </a:r>
            <a:r>
              <a:rPr lang="es-ES" b="1" dirty="0" smtClean="0">
                <a:latin typeface="AngsanaUPC" pitchFamily="18" charset="-34"/>
                <a:cs typeface="AngsanaUPC" pitchFamily="18" charset="-34"/>
              </a:rPr>
              <a:t> Portfolio </a:t>
            </a:r>
            <a:r>
              <a:rPr lang="es-ES" b="1" dirty="0" err="1" smtClean="0">
                <a:latin typeface="AngsanaUPC" pitchFamily="18" charset="-34"/>
                <a:cs typeface="AngsanaUPC" pitchFamily="18" charset="-34"/>
              </a:rPr>
              <a:t>Investasi</a:t>
            </a:r>
            <a:endParaRPr lang="es-ES" b="1" dirty="0" smtClean="0">
              <a:latin typeface="AngsanaUPC" pitchFamily="18" charset="-34"/>
              <a:cs typeface="AngsanaUPC" pitchFamily="18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" y="0"/>
            <a:ext cx="712944" cy="304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Master </a:t>
            </a:r>
            <a:r>
              <a:rPr lang="en-US" sz="2800" b="1" dirty="0" err="1" smtClean="0">
                <a:solidFill>
                  <a:srgbClr val="FF0000"/>
                </a:solidFill>
              </a:rPr>
              <a:t>Simpi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Simpi</a:t>
            </a:r>
            <a:r>
              <a:rPr lang="en-US" sz="2800" b="1" dirty="0" smtClean="0">
                <a:solidFill>
                  <a:srgbClr val="FF0000"/>
                </a:solidFill>
              </a:rPr>
              <a:t> Master &amp; </a:t>
            </a:r>
            <a:r>
              <a:rPr lang="en-US" sz="2800" b="1" dirty="0" err="1" smtClean="0">
                <a:solidFill>
                  <a:srgbClr val="FF0000"/>
                </a:solidFill>
              </a:rPr>
              <a:t>Simpi</a:t>
            </a:r>
            <a:r>
              <a:rPr lang="en-US" sz="2800" b="1" dirty="0" smtClean="0">
                <a:solidFill>
                  <a:srgbClr val="FF0000"/>
                </a:solidFill>
              </a:rPr>
              <a:t> Billing «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Master </a:t>
            </a:r>
            <a:r>
              <a:rPr lang="en-US" sz="1600" dirty="0" err="1" smtClean="0"/>
              <a:t>Simpi</a:t>
            </a:r>
            <a:r>
              <a:rPr lang="en-US" sz="1600" dirty="0" smtClean="0"/>
              <a:t>, </a:t>
            </a:r>
            <a:r>
              <a:rPr lang="en-US" sz="1600" dirty="0" err="1" smtClean="0"/>
              <a:t>SimpiMaster</a:t>
            </a:r>
            <a:r>
              <a:rPr lang="en-US" sz="1600" dirty="0" smtClean="0"/>
              <a:t>, </a:t>
            </a:r>
            <a:r>
              <a:rPr lang="en-US" sz="1600" dirty="0" err="1" smtClean="0"/>
              <a:t>SimpiBilling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/>
              <a:t>Simpi</a:t>
            </a:r>
            <a:r>
              <a:rPr lang="en-US" sz="1600" dirty="0" smtClean="0"/>
              <a:t> User +sales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/>
              <a:t>Simpi</a:t>
            </a:r>
            <a:r>
              <a:rPr lang="en-US" sz="1600" dirty="0" smtClean="0"/>
              <a:t> Terminal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/>
              <a:t>Codeset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Risk: Business </a:t>
            </a:r>
            <a:r>
              <a:rPr lang="en-US" sz="1600" dirty="0" err="1" smtClean="0"/>
              <a:t>Actibity</a:t>
            </a:r>
            <a:r>
              <a:rPr lang="en-US" sz="1600" dirty="0" smtClean="0"/>
              <a:t>, </a:t>
            </a:r>
            <a:r>
              <a:rPr lang="en-US" sz="1600" dirty="0" err="1" smtClean="0"/>
              <a:t>Bussiness</a:t>
            </a:r>
            <a:r>
              <a:rPr lang="en-US" sz="1600" dirty="0" smtClean="0"/>
              <a:t> Type, Occupation, Province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Counterpart, Deposit &amp; Branch, KYC, Term</a:t>
            </a:r>
            <a:endParaRPr lang="en-US" sz="1600" dirty="0" smtClean="0"/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Master </a:t>
            </a:r>
            <a:r>
              <a:rPr lang="en-US" sz="2000" dirty="0" err="1" smtClean="0"/>
              <a:t>Simpi</a:t>
            </a:r>
            <a:r>
              <a:rPr lang="en-US" sz="1600" dirty="0" smtClean="0"/>
              <a:t>: 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Read Only, Used to access another data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Master Portfolio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No access </a:t>
            </a:r>
            <a:r>
              <a:rPr lang="en-US" sz="1600" dirty="0" smtClean="0"/>
              <a:t>right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err="1" smtClean="0"/>
              <a:t>Simpi</a:t>
            </a:r>
            <a:r>
              <a:rPr lang="en-US" sz="1600" dirty="0" smtClean="0"/>
              <a:t> Master 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Access by own user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Can not create </a:t>
            </a:r>
            <a:r>
              <a:rPr lang="en-US" sz="1600" dirty="0" err="1" smtClean="0"/>
              <a:t>simpi</a:t>
            </a:r>
            <a:r>
              <a:rPr lang="en-US" sz="1600" dirty="0" smtClean="0"/>
              <a:t>, </a:t>
            </a:r>
            <a:r>
              <a:rPr lang="en-US" sz="1600" dirty="0" err="1" smtClean="0"/>
              <a:t>buat</a:t>
            </a:r>
            <a:r>
              <a:rPr lang="en-US" sz="1600" dirty="0" smtClean="0"/>
              <a:t> can create any thing else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 smtClean="0"/>
              <a:t>Semua</a:t>
            </a:r>
            <a:r>
              <a:rPr lang="en-US" sz="1600" dirty="0" smtClean="0"/>
              <a:t> </a:t>
            </a:r>
            <a:r>
              <a:rPr lang="en-US" sz="1600" dirty="0" err="1" smtClean="0"/>
              <a:t>yg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di </a:t>
            </a:r>
            <a:r>
              <a:rPr lang="en-US" sz="1600" dirty="0" err="1" smtClean="0"/>
              <a:t>simpi</a:t>
            </a:r>
            <a:r>
              <a:rPr lang="en-US" sz="1600" dirty="0" smtClean="0"/>
              <a:t> master </a:t>
            </a:r>
            <a:r>
              <a:rPr lang="en-US" sz="1600" dirty="0" err="1" smtClean="0"/>
              <a:t>ada</a:t>
            </a:r>
            <a:r>
              <a:rPr lang="en-US" sz="1600" dirty="0" smtClean="0"/>
              <a:t> di </a:t>
            </a:r>
            <a:r>
              <a:rPr lang="en-US" sz="1600" dirty="0" err="1" smtClean="0"/>
              <a:t>simpi</a:t>
            </a:r>
            <a:r>
              <a:rPr lang="en-US" sz="1600" dirty="0" smtClean="0"/>
              <a:t> billing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§"/>
            </a:pPr>
            <a:r>
              <a:rPr lang="en-US" sz="2000" dirty="0" err="1"/>
              <a:t>Simpi</a:t>
            </a:r>
            <a:r>
              <a:rPr lang="en-US" sz="1600" dirty="0"/>
              <a:t> </a:t>
            </a:r>
            <a:r>
              <a:rPr lang="en-US" sz="1600" dirty="0" smtClean="0"/>
              <a:t>Billing 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Access by </a:t>
            </a:r>
            <a:r>
              <a:rPr lang="en-US" sz="1600" dirty="0" smtClean="0"/>
              <a:t>BPO  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Sales: create new </a:t>
            </a:r>
            <a:r>
              <a:rPr lang="en-US" sz="1600" dirty="0" err="1" smtClean="0"/>
              <a:t>simpi</a:t>
            </a:r>
            <a:endParaRPr lang="en-US" sz="1600" dirty="0" smtClean="0"/>
          </a:p>
          <a:p>
            <a:pPr lvl="1">
              <a:buFont typeface="Wingdings" pitchFamily="2" charset="2"/>
              <a:buChar char="§"/>
            </a:pPr>
            <a:r>
              <a:rPr lang="en-US" sz="1600" dirty="0" smtClean="0"/>
              <a:t>Ops: </a:t>
            </a:r>
            <a:r>
              <a:rPr lang="en-US" sz="1600" dirty="0" err="1" smtClean="0"/>
              <a:t>servis</a:t>
            </a:r>
            <a:r>
              <a:rPr lang="en-US" sz="1600" dirty="0" smtClean="0"/>
              <a:t> BPO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0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</a:t>
            </a:r>
            <a:r>
              <a:rPr lang="en-US" sz="2800" b="1" dirty="0" smtClean="0">
                <a:solidFill>
                  <a:srgbClr val="FF0000"/>
                </a:solidFill>
              </a:rPr>
              <a:t> Master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90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err="1" smtClean="0">
                <a:solidFill>
                  <a:srgbClr val="FF0000"/>
                </a:solidFill>
              </a:rPr>
              <a:t>Simpi</a:t>
            </a:r>
            <a:r>
              <a:rPr lang="en-US" sz="2800" b="1" dirty="0" smtClean="0">
                <a:solidFill>
                  <a:srgbClr val="FF0000"/>
                </a:solidFill>
              </a:rPr>
              <a:t> Billing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32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399"/>
            <a:ext cx="7848600" cy="533401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2800" b="1" dirty="0" smtClean="0">
                <a:solidFill>
                  <a:srgbClr val="FF0000"/>
                </a:solidFill>
              </a:rPr>
              <a:t>Master </a:t>
            </a:r>
            <a:r>
              <a:rPr lang="en-US" sz="2800" b="1" dirty="0" err="1" smtClean="0">
                <a:solidFill>
                  <a:srgbClr val="FF0000"/>
                </a:solidFill>
              </a:rPr>
              <a:t>Simpi</a:t>
            </a:r>
            <a:r>
              <a:rPr lang="en-US" sz="2800" b="1" dirty="0" smtClean="0">
                <a:solidFill>
                  <a:srgbClr val="FF0000"/>
                </a:solidFill>
              </a:rPr>
              <a:t> «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88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14224</TotalTime>
  <Words>121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AngsanaUPC</vt:lpstr>
      <vt:lpstr>Arial</vt:lpstr>
      <vt:lpstr>Calibri</vt:lpstr>
      <vt:lpstr>Wingdings</vt:lpstr>
      <vt:lpstr>Office Theme</vt:lpstr>
      <vt:lpstr>Master Simpi, Simpi Master &amp; Simpi Billing «</vt:lpstr>
      <vt:lpstr>Simpi Master «</vt:lpstr>
      <vt:lpstr>Simpi Billing «</vt:lpstr>
      <vt:lpstr>Master Simpi 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juna94</dc:creator>
  <cp:lastModifiedBy>Windows User</cp:lastModifiedBy>
  <cp:revision>311</cp:revision>
  <cp:lastPrinted>2016-09-22T07:12:54Z</cp:lastPrinted>
  <dcterms:created xsi:type="dcterms:W3CDTF">2006-08-16T00:00:00Z</dcterms:created>
  <dcterms:modified xsi:type="dcterms:W3CDTF">2018-05-27T08:02:01Z</dcterms:modified>
</cp:coreProperties>
</file>