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323" r:id="rId2"/>
    <p:sldId id="320" r:id="rId3"/>
    <p:sldId id="321" r:id="rId4"/>
    <p:sldId id="322" r:id="rId5"/>
    <p:sldId id="317" r:id="rId6"/>
    <p:sldId id="318" r:id="rId7"/>
    <p:sldId id="319" r:id="rId8"/>
    <p:sldId id="311" r:id="rId9"/>
    <p:sldId id="312" r:id="rId10"/>
    <p:sldId id="313" r:id="rId11"/>
    <p:sldId id="314" r:id="rId12"/>
    <p:sldId id="315" r:id="rId13"/>
    <p:sldId id="316" r:id="rId1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02" y="-84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7AB7F-BBB3-4471-8E09-91AAFBDAF614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72B7-4349-4638-B177-15394C000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1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-76200" y="-123825"/>
            <a:ext cx="1054100" cy="504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s-ES" sz="3200" b="1" dirty="0" err="1" smtClean="0">
                <a:latin typeface="Harlow Solid Italic" pitchFamily="82" charset="0"/>
                <a:cs typeface="AngsanaUPC" pitchFamily="18" charset="-34"/>
              </a:rPr>
              <a:t>simpi</a:t>
            </a:r>
            <a:endParaRPr lang="en-US" sz="3200" dirty="0">
              <a:latin typeface="Harlow Solid Italic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simpi.MasterSimpi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Jenis</a:t>
            </a:r>
            <a:r>
              <a:rPr lang="en-US" sz="2000" dirty="0" smtClean="0"/>
              <a:t>: </a:t>
            </a:r>
            <a:r>
              <a:rPr lang="en-US" sz="2000" dirty="0" err="1" smtClean="0"/>
              <a:t>SimpiBilling</a:t>
            </a:r>
            <a:r>
              <a:rPr lang="en-US" sz="2000" dirty="0" smtClean="0"/>
              <a:t>, </a:t>
            </a:r>
            <a:r>
              <a:rPr lang="en-US" sz="2000" dirty="0" err="1" smtClean="0"/>
              <a:t>SimpiMaster</a:t>
            </a:r>
            <a:r>
              <a:rPr lang="en-US" sz="2000" dirty="0" smtClean="0"/>
              <a:t>, </a:t>
            </a:r>
            <a:r>
              <a:rPr lang="en-US" sz="2000" dirty="0" err="1" smtClean="0"/>
              <a:t>MasterSimpi</a:t>
            </a:r>
            <a:endParaRPr lang="en-US" sz="2000" dirty="0" smtClean="0"/>
          </a:p>
          <a:p>
            <a:r>
              <a:rPr lang="en-US" sz="2000" dirty="0" err="1" smtClean="0"/>
              <a:t>SimpiBilling</a:t>
            </a:r>
            <a:endParaRPr lang="en-US" sz="2000" dirty="0" smtClean="0"/>
          </a:p>
          <a:p>
            <a:pPr lvl="1"/>
            <a:r>
              <a:rPr lang="en-US" sz="1600" dirty="0" smtClean="0"/>
              <a:t>For: </a:t>
            </a:r>
            <a:r>
              <a:rPr lang="en-US" sz="1600" dirty="0" err="1" smtClean="0"/>
              <a:t>simpi</a:t>
            </a:r>
            <a:r>
              <a:rPr lang="en-US" sz="1600" dirty="0" smtClean="0"/>
              <a:t>-pro Sales &amp; </a:t>
            </a:r>
            <a:r>
              <a:rPr lang="en-US" sz="1600" dirty="0" err="1" smtClean="0"/>
              <a:t>simpi</a:t>
            </a:r>
            <a:r>
              <a:rPr lang="en-US" sz="1600" dirty="0" smtClean="0"/>
              <a:t>-pro Support</a:t>
            </a:r>
          </a:p>
          <a:p>
            <a:pPr lvl="1"/>
            <a:r>
              <a:rPr lang="en-US" sz="1600" dirty="0" smtClean="0"/>
              <a:t>Of: </a:t>
            </a:r>
            <a:r>
              <a:rPr lang="en-US" sz="1600" dirty="0" err="1" smtClean="0"/>
              <a:t>MasterSimpi</a:t>
            </a:r>
            <a:r>
              <a:rPr lang="en-US" sz="1600" dirty="0" smtClean="0"/>
              <a:t>, </a:t>
            </a:r>
            <a:r>
              <a:rPr lang="en-US" sz="1600" dirty="0" err="1" smtClean="0"/>
              <a:t>SimpiUser</a:t>
            </a:r>
            <a:r>
              <a:rPr lang="en-US" sz="1600" dirty="0" smtClean="0"/>
              <a:t>, </a:t>
            </a:r>
            <a:r>
              <a:rPr lang="en-US" sz="1600" dirty="0" err="1" smtClean="0"/>
              <a:t>SimpiCredit</a:t>
            </a:r>
            <a:r>
              <a:rPr lang="en-US" sz="1600" dirty="0"/>
              <a:t>, , </a:t>
            </a:r>
            <a:r>
              <a:rPr lang="en-US" sz="1600" dirty="0" err="1"/>
              <a:t>SimpiCodeset</a:t>
            </a:r>
            <a:r>
              <a:rPr lang="en-US" sz="1600" dirty="0"/>
              <a:t>, </a:t>
            </a:r>
            <a:r>
              <a:rPr lang="en-US" sz="1600" dirty="0" err="1"/>
              <a:t>SimpiKYC</a:t>
            </a:r>
            <a:r>
              <a:rPr lang="en-US" sz="1600" dirty="0"/>
              <a:t>, </a:t>
            </a:r>
            <a:r>
              <a:rPr lang="en-US" sz="1600" dirty="0" err="1"/>
              <a:t>SimpiRiskLevel</a:t>
            </a:r>
            <a:r>
              <a:rPr lang="en-US" sz="1600" dirty="0"/>
              <a:t>, </a:t>
            </a:r>
            <a:r>
              <a:rPr lang="en-US" sz="1600" dirty="0" err="1"/>
              <a:t>SimpiTerminal</a:t>
            </a:r>
            <a:r>
              <a:rPr lang="en-US" sz="1600" dirty="0"/>
              <a:t>, </a:t>
            </a:r>
            <a:r>
              <a:rPr lang="en-US" sz="1600" dirty="0" err="1"/>
              <a:t>SimpiTicket</a:t>
            </a:r>
            <a:endParaRPr lang="en-US" sz="1600" dirty="0" smtClean="0"/>
          </a:p>
          <a:p>
            <a:pPr lvl="1"/>
            <a:r>
              <a:rPr lang="en-US" sz="1600" dirty="0" err="1" smtClean="0"/>
              <a:t>Akses</a:t>
            </a:r>
            <a:r>
              <a:rPr lang="en-US" sz="1600" dirty="0" smtClean="0"/>
              <a:t> by: </a:t>
            </a:r>
            <a:r>
              <a:rPr lang="en-US" sz="1600" dirty="0" err="1" smtClean="0"/>
              <a:t>simpiEmail</a:t>
            </a:r>
            <a:endParaRPr lang="en-US" sz="1600" dirty="0" smtClean="0"/>
          </a:p>
          <a:p>
            <a:pPr lvl="1"/>
            <a:r>
              <a:rPr lang="en-US" sz="1600" dirty="0" smtClean="0"/>
              <a:t>Search, Load, Edit, Set Status, Send Token</a:t>
            </a:r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SimpiMaster</a:t>
            </a:r>
            <a:endParaRPr lang="en-US" sz="2000" dirty="0" smtClean="0"/>
          </a:p>
          <a:p>
            <a:pPr lvl="1"/>
            <a:r>
              <a:rPr lang="en-US" sz="1600" dirty="0" smtClean="0"/>
              <a:t>For:  </a:t>
            </a:r>
            <a:r>
              <a:rPr lang="en-US" sz="1600" dirty="0" err="1" smtClean="0"/>
              <a:t>simpi</a:t>
            </a:r>
            <a:r>
              <a:rPr lang="en-US" sz="1600" dirty="0" smtClean="0"/>
              <a:t> Operations</a:t>
            </a:r>
          </a:p>
          <a:p>
            <a:pPr lvl="1"/>
            <a:r>
              <a:rPr lang="en-US" sz="1600" dirty="0" smtClean="0"/>
              <a:t>Of</a:t>
            </a:r>
            <a:r>
              <a:rPr lang="en-US" sz="1600" dirty="0"/>
              <a:t>: </a:t>
            </a:r>
            <a:r>
              <a:rPr lang="en-US" sz="1600" dirty="0" err="1"/>
              <a:t>MasterSimpi</a:t>
            </a:r>
            <a:r>
              <a:rPr lang="en-US" sz="1600" dirty="0"/>
              <a:t>, </a:t>
            </a:r>
            <a:r>
              <a:rPr lang="en-US" sz="1600" dirty="0" err="1"/>
              <a:t>SimpiUser</a:t>
            </a:r>
            <a:r>
              <a:rPr lang="en-US" sz="1600" dirty="0"/>
              <a:t>, </a:t>
            </a:r>
            <a:r>
              <a:rPr lang="en-US" sz="1600" dirty="0" err="1"/>
              <a:t>SimpiCodeset</a:t>
            </a:r>
            <a:r>
              <a:rPr lang="en-US" sz="1600" dirty="0"/>
              <a:t>, </a:t>
            </a:r>
            <a:r>
              <a:rPr lang="en-US" sz="1600" dirty="0" err="1"/>
              <a:t>SimpiKYC</a:t>
            </a:r>
            <a:r>
              <a:rPr lang="en-US" sz="1600" dirty="0"/>
              <a:t>, </a:t>
            </a:r>
            <a:r>
              <a:rPr lang="en-US" sz="1600" dirty="0" err="1" smtClean="0"/>
              <a:t>SimpiRiskLevel</a:t>
            </a:r>
            <a:r>
              <a:rPr lang="en-US" sz="1600" dirty="0" smtClean="0"/>
              <a:t>, </a:t>
            </a:r>
            <a:r>
              <a:rPr lang="en-US" sz="1600" dirty="0" err="1" smtClean="0"/>
              <a:t>SimpiTerminal</a:t>
            </a:r>
            <a:r>
              <a:rPr lang="en-US" sz="1600" dirty="0" smtClean="0"/>
              <a:t>, </a:t>
            </a:r>
            <a:r>
              <a:rPr lang="en-US" sz="1600" dirty="0" err="1" smtClean="0"/>
              <a:t>SimpiTicket</a:t>
            </a:r>
            <a:endParaRPr lang="en-US" sz="1600" dirty="0" smtClean="0"/>
          </a:p>
          <a:p>
            <a:pPr lvl="1"/>
            <a:r>
              <a:rPr lang="en-US" sz="1600" dirty="0" err="1" smtClean="0"/>
              <a:t>Akses</a:t>
            </a:r>
            <a:r>
              <a:rPr lang="en-US" sz="1600" dirty="0" smtClean="0"/>
              <a:t> by: User Access</a:t>
            </a:r>
          </a:p>
          <a:p>
            <a:pPr lvl="1"/>
            <a:r>
              <a:rPr lang="en-US" sz="1600" dirty="0" smtClean="0"/>
              <a:t>Load, Set Admin</a:t>
            </a:r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For: Public</a:t>
            </a:r>
          </a:p>
          <a:p>
            <a:pPr lvl="1"/>
            <a:r>
              <a:rPr lang="en-US" sz="1600" dirty="0"/>
              <a:t>Of: </a:t>
            </a:r>
            <a:r>
              <a:rPr lang="en-US" sz="1600" dirty="0" err="1"/>
              <a:t>MasterSimpi</a:t>
            </a:r>
            <a:r>
              <a:rPr lang="en-US" sz="1600" dirty="0"/>
              <a:t>, </a:t>
            </a:r>
            <a:r>
              <a:rPr lang="en-US" sz="1600" dirty="0" err="1"/>
              <a:t>SimpiUser</a:t>
            </a:r>
            <a:r>
              <a:rPr lang="en-US" sz="1600" dirty="0"/>
              <a:t>, </a:t>
            </a:r>
            <a:r>
              <a:rPr lang="en-US" sz="1600" dirty="0" err="1" smtClean="0"/>
              <a:t>SimpiCodeset</a:t>
            </a:r>
            <a:r>
              <a:rPr lang="en-US" sz="1600" dirty="0" smtClean="0"/>
              <a:t>, </a:t>
            </a:r>
            <a:r>
              <a:rPr lang="en-US" sz="1600" dirty="0" err="1" smtClean="0"/>
              <a:t>SimpiKYC</a:t>
            </a:r>
            <a:r>
              <a:rPr lang="en-US" sz="1600" dirty="0" smtClean="0"/>
              <a:t>, </a:t>
            </a:r>
            <a:r>
              <a:rPr lang="en-US" sz="1600" dirty="0" err="1" smtClean="0"/>
              <a:t>SimpiRiskLevel</a:t>
            </a:r>
            <a:r>
              <a:rPr lang="en-US" sz="1600" dirty="0" smtClean="0"/>
              <a:t>, </a:t>
            </a:r>
            <a:r>
              <a:rPr lang="en-US" sz="1600" dirty="0" err="1" smtClean="0"/>
              <a:t>SimpiTicket</a:t>
            </a:r>
            <a:endParaRPr lang="en-US" sz="1600" dirty="0"/>
          </a:p>
          <a:p>
            <a:pPr lvl="1"/>
            <a:r>
              <a:rPr lang="en-US" sz="1600" dirty="0" err="1" smtClean="0"/>
              <a:t>Akses</a:t>
            </a:r>
            <a:r>
              <a:rPr lang="en-US" sz="1600" dirty="0" smtClean="0"/>
              <a:t> by: </a:t>
            </a:r>
            <a:r>
              <a:rPr lang="en-US" sz="1600" dirty="0" err="1" smtClean="0"/>
              <a:t>simpiEmail</a:t>
            </a:r>
            <a:endParaRPr lang="en-US" sz="1600" dirty="0" smtClean="0"/>
          </a:p>
          <a:p>
            <a:pPr lvl="1"/>
            <a:r>
              <a:rPr lang="en-US" sz="1600" dirty="0" smtClean="0"/>
              <a:t>Search, Load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305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Summary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07413" cy="5287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Search: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terminal yang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master </a:t>
            </a:r>
            <a:r>
              <a:rPr lang="en-US" sz="2000" dirty="0" err="1" smtClean="0"/>
              <a:t>simpi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CRUD: Load (By </a:t>
            </a:r>
            <a:r>
              <a:rPr lang="en-US" sz="2000" dirty="0" err="1" smtClean="0"/>
              <a:t>MACAddress</a:t>
            </a:r>
            <a:r>
              <a:rPr lang="en-US" sz="2000" dirty="0" smtClean="0"/>
              <a:t>), Add, Remove, </a:t>
            </a:r>
            <a:r>
              <a:rPr lang="en-US" sz="2000" dirty="0" err="1" smtClean="0"/>
              <a:t>RemoveAll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83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LoadMACAddress</a:t>
            </a:r>
            <a:r>
              <a:rPr lang="en-US" sz="2800" b="1" dirty="0" smtClean="0">
                <a:solidFill>
                  <a:srgbClr val="FF0000"/>
                </a:solidFill>
              </a:rPr>
              <a:t>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07413" cy="5287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MANDATORY: </a:t>
            </a:r>
            <a:r>
              <a:rPr lang="en-US" sz="2000" dirty="0" err="1" smtClean="0"/>
              <a:t>MACAddress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OPTIONAL: 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SQLStatement</a:t>
            </a:r>
            <a:r>
              <a:rPr lang="en-US" sz="2000" dirty="0" smtClean="0"/>
              <a:t>: Select Where </a:t>
            </a:r>
            <a:r>
              <a:rPr lang="en-US" sz="2000" dirty="0" err="1"/>
              <a:t>simpiName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3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Summary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07413" cy="5287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Search: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master </a:t>
            </a:r>
            <a:r>
              <a:rPr lang="en-US" sz="2000" dirty="0" err="1" smtClean="0"/>
              <a:t>simpi</a:t>
            </a:r>
            <a:r>
              <a:rPr lang="en-US" sz="2000" dirty="0" smtClean="0"/>
              <a:t> by STATUS &amp;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CRUD: Load (By Name &amp; </a:t>
            </a:r>
            <a:r>
              <a:rPr lang="en-US" sz="2000" dirty="0" err="1" smtClean="0"/>
              <a:t>Shortname</a:t>
            </a:r>
            <a:r>
              <a:rPr lang="en-US" sz="2000" dirty="0" smtClean="0"/>
              <a:t>), Add, Edit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Set Status: ACTIVE|SUSPEND|CLOSE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36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LoadName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07413" cy="5287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MANDATORY: </a:t>
            </a:r>
            <a:r>
              <a:rPr lang="en-US" sz="2000" dirty="0" err="1" smtClean="0"/>
              <a:t>simpiName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OPTIONAL: 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SQLStatement</a:t>
            </a:r>
            <a:r>
              <a:rPr lang="en-US" sz="2000" dirty="0" smtClean="0"/>
              <a:t>: Select Where </a:t>
            </a:r>
            <a:r>
              <a:rPr lang="en-US" sz="2000"/>
              <a:t>simpiName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7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simpi.MasterSimpi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endParaRPr lang="en-US" sz="2000" dirty="0" smtClean="0"/>
          </a:p>
          <a:p>
            <a:pPr lvl="1"/>
            <a:r>
              <a:rPr lang="en-US" sz="1600" dirty="0" smtClean="0"/>
              <a:t>TRIO: </a:t>
            </a:r>
            <a:r>
              <a:rPr lang="en-US" sz="1600" dirty="0" err="1" smtClean="0"/>
              <a:t>simpi</a:t>
            </a:r>
            <a:r>
              <a:rPr lang="en-US" sz="1600" dirty="0" smtClean="0"/>
              <a:t>, terminal, user</a:t>
            </a:r>
          </a:p>
          <a:p>
            <a:pPr lvl="1"/>
            <a:r>
              <a:rPr lang="en-US" sz="1600" dirty="0" smtClean="0"/>
              <a:t>Type: 1. Unit holder, 2. Investor, 3. Fund Manager, 4. Referral, 5. IFA, 6. Sales Agency, 7. Securities Brokerage, </a:t>
            </a:r>
            <a:r>
              <a:rPr lang="en-US" sz="1600" dirty="0" err="1" smtClean="0"/>
              <a:t>Lainnya</a:t>
            </a:r>
            <a:r>
              <a:rPr lang="en-US" sz="1600" dirty="0" smtClean="0"/>
              <a:t>: Gold Seller, Realtor, Used Car Seller, Bank</a:t>
            </a:r>
          </a:p>
          <a:p>
            <a:pPr lvl="1"/>
            <a:r>
              <a:rPr lang="en-US" sz="1600" dirty="0" smtClean="0"/>
              <a:t>Apps </a:t>
            </a:r>
            <a:r>
              <a:rPr lang="en-US" sz="1600" dirty="0" err="1" smtClean="0"/>
              <a:t>simpiType</a:t>
            </a:r>
            <a:r>
              <a:rPr lang="en-US" sz="1600" dirty="0" smtClean="0"/>
              <a:t> 1, 2, 3: </a:t>
            </a:r>
            <a:r>
              <a:rPr lang="en-US" sz="1600" dirty="0" err="1" smtClean="0"/>
              <a:t>my.simpi</a:t>
            </a:r>
            <a:r>
              <a:rPr lang="en-US" sz="1600" dirty="0" smtClean="0"/>
              <a:t>-pro, </a:t>
            </a:r>
            <a:r>
              <a:rPr lang="en-US" sz="1600" dirty="0" err="1" smtClean="0"/>
              <a:t>my.admin</a:t>
            </a:r>
            <a:r>
              <a:rPr lang="en-US" sz="1600" dirty="0" smtClean="0"/>
              <a:t>, </a:t>
            </a:r>
            <a:r>
              <a:rPr lang="en-US" sz="1600" dirty="0" err="1" smtClean="0"/>
              <a:t>my,phone</a:t>
            </a:r>
            <a:r>
              <a:rPr lang="en-US" sz="1600" dirty="0" smtClean="0"/>
              <a:t>, </a:t>
            </a:r>
            <a:r>
              <a:rPr lang="en-US" sz="1600" dirty="0" err="1" smtClean="0"/>
              <a:t>oms</a:t>
            </a:r>
            <a:r>
              <a:rPr lang="en-US" sz="1600" dirty="0" smtClean="0"/>
              <a:t>, </a:t>
            </a:r>
            <a:r>
              <a:rPr lang="en-US" sz="1600" dirty="0" err="1" smtClean="0"/>
              <a:t>io</a:t>
            </a:r>
            <a:endParaRPr lang="en-US" sz="1600" dirty="0" smtClean="0"/>
          </a:p>
          <a:p>
            <a:r>
              <a:rPr lang="en-US" sz="2000" dirty="0" err="1" smtClean="0"/>
              <a:t>simpiType</a:t>
            </a:r>
            <a:r>
              <a:rPr lang="en-US" sz="2000" dirty="0" smtClean="0"/>
              <a:t>: 1, 2, 3</a:t>
            </a:r>
          </a:p>
          <a:p>
            <a:pPr lvl="1"/>
            <a:r>
              <a:rPr lang="en-US" sz="1600" dirty="0" smtClean="0"/>
              <a:t>Master </a:t>
            </a:r>
            <a:r>
              <a:rPr lang="en-US" sz="1600" dirty="0" err="1" smtClean="0"/>
              <a:t>Simpi</a:t>
            </a:r>
            <a:endParaRPr lang="en-US" sz="1600" dirty="0" smtClean="0"/>
          </a:p>
          <a:p>
            <a:pPr lvl="1"/>
            <a:r>
              <a:rPr lang="en-US" sz="1600" dirty="0" smtClean="0"/>
              <a:t>Terminal	: id </a:t>
            </a:r>
            <a:r>
              <a:rPr lang="en-US" sz="1600" dirty="0" err="1" smtClean="0"/>
              <a:t>dari</a:t>
            </a:r>
            <a:r>
              <a:rPr lang="en-US" sz="1600" dirty="0" smtClean="0"/>
              <a:t> terminal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digunakan</a:t>
            </a:r>
            <a:endParaRPr lang="en-US" sz="1600" dirty="0" smtClean="0"/>
          </a:p>
          <a:p>
            <a:pPr lvl="1"/>
            <a:r>
              <a:rPr lang="en-US" sz="1600" dirty="0" smtClean="0"/>
              <a:t>User	: id user</a:t>
            </a:r>
          </a:p>
          <a:p>
            <a:pPr lvl="1"/>
            <a:r>
              <a:rPr lang="en-US" sz="1600" dirty="0" smtClean="0"/>
              <a:t>Company	: issuer </a:t>
            </a:r>
            <a:r>
              <a:rPr lang="en-US" sz="1600" dirty="0" err="1" smtClean="0"/>
              <a:t>untuk</a:t>
            </a:r>
            <a:r>
              <a:rPr lang="en-US" sz="1600" dirty="0" smtClean="0"/>
              <a:t> private securities</a:t>
            </a:r>
          </a:p>
          <a:p>
            <a:pPr lvl="1"/>
            <a:r>
              <a:rPr lang="en-US" sz="1600" dirty="0" smtClean="0"/>
              <a:t>Office	: office </a:t>
            </a:r>
            <a:r>
              <a:rPr lang="en-US" sz="1600" dirty="0" err="1" smtClean="0"/>
              <a:t>untuk</a:t>
            </a:r>
            <a:r>
              <a:rPr lang="en-US" sz="1600" dirty="0" smtClean="0"/>
              <a:t> bank </a:t>
            </a:r>
            <a:r>
              <a:rPr lang="en-US" sz="1600" dirty="0" err="1" smtClean="0"/>
              <a:t>dll</a:t>
            </a:r>
            <a:endParaRPr lang="en-US" sz="1600" dirty="0" smtClean="0"/>
          </a:p>
          <a:p>
            <a:pPr lvl="1"/>
            <a:r>
              <a:rPr lang="en-US" sz="1600" dirty="0" smtClean="0"/>
              <a:t>Bank	: bank account </a:t>
            </a:r>
            <a:r>
              <a:rPr lang="en-US" sz="1600" dirty="0" err="1" smtClean="0"/>
              <a:t>untuk</a:t>
            </a:r>
            <a:r>
              <a:rPr lang="en-US" sz="1600" dirty="0" smtClean="0"/>
              <a:t> (a)</a:t>
            </a:r>
          </a:p>
          <a:p>
            <a:pPr lvl="1"/>
            <a:r>
              <a:rPr lang="en-US" sz="1600" dirty="0" smtClean="0"/>
              <a:t>Deposit	: bank </a:t>
            </a:r>
            <a:r>
              <a:rPr lang="en-US" sz="1600" dirty="0" err="1" smtClean="0"/>
              <a:t>untuk</a:t>
            </a:r>
            <a:r>
              <a:rPr lang="en-US" sz="1600" dirty="0" smtClean="0"/>
              <a:t> deposit (c)</a:t>
            </a:r>
          </a:p>
          <a:p>
            <a:pPr lvl="1"/>
            <a:r>
              <a:rPr lang="en-US" sz="1600" dirty="0" smtClean="0"/>
              <a:t>Broker	: counterpart </a:t>
            </a:r>
            <a:r>
              <a:rPr lang="en-US" sz="1600" dirty="0" err="1" smtClean="0"/>
              <a:t>untuk</a:t>
            </a:r>
            <a:r>
              <a:rPr lang="en-US" sz="1600" dirty="0" smtClean="0"/>
              <a:t> private securities trading</a:t>
            </a:r>
          </a:p>
          <a:p>
            <a:pPr lvl="1"/>
            <a:r>
              <a:rPr lang="en-US" sz="1600" dirty="0" smtClean="0"/>
              <a:t>Custodian	: safekeeping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/>
              <a:t>(c)</a:t>
            </a:r>
            <a:endParaRPr lang="en-US" sz="1600" dirty="0" smtClean="0"/>
          </a:p>
          <a:p>
            <a:pPr lvl="1"/>
            <a:r>
              <a:rPr lang="en-US" sz="1600" dirty="0" smtClean="0"/>
              <a:t>Sales	: </a:t>
            </a:r>
            <a:r>
              <a:rPr lang="en-US" sz="1600" dirty="0" err="1" smtClean="0"/>
              <a:t>dari</a:t>
            </a:r>
            <a:r>
              <a:rPr lang="en-US" sz="1600" dirty="0" smtClean="0"/>
              <a:t> user administrator</a:t>
            </a:r>
          </a:p>
          <a:p>
            <a:pPr lvl="1"/>
            <a:r>
              <a:rPr lang="en-US" sz="1600" dirty="0" smtClean="0"/>
              <a:t>Client	: client internal</a:t>
            </a:r>
          </a:p>
          <a:p>
            <a:pPr lvl="1"/>
            <a:r>
              <a:rPr lang="en-US" sz="1600" dirty="0" smtClean="0"/>
              <a:t>Portfolio 	: default portfolio </a:t>
            </a:r>
            <a:r>
              <a:rPr lang="en-US" sz="1600" dirty="0" err="1" smtClean="0"/>
              <a:t>untuk</a:t>
            </a:r>
            <a:r>
              <a:rPr lang="en-US" sz="1600" dirty="0" smtClean="0"/>
              <a:t> single (unit holder &amp; investor)</a:t>
            </a:r>
          </a:p>
        </p:txBody>
      </p:sp>
    </p:spTree>
    <p:extLst>
      <p:ext uri="{BB962C8B-B14F-4D97-AF65-F5344CB8AC3E}">
        <p14:creationId xmlns:p14="http://schemas.microsoft.com/office/powerpoint/2010/main" val="18948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simpi.MasterSimpi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Simpi</a:t>
            </a:r>
            <a:r>
              <a:rPr lang="en-US" sz="2000" dirty="0" smtClean="0"/>
              <a:t> Credit</a:t>
            </a:r>
          </a:p>
          <a:p>
            <a:pPr lvl="1"/>
            <a:r>
              <a:rPr lang="en-US" sz="1600" dirty="0" smtClean="0"/>
              <a:t>Credit number: user | portfolio | client &amp; </a:t>
            </a:r>
            <a:r>
              <a:rPr lang="en-US" sz="1600" dirty="0" err="1" smtClean="0"/>
              <a:t>statpro</a:t>
            </a:r>
            <a:endParaRPr lang="en-US" sz="1600" dirty="0" smtClean="0"/>
          </a:p>
          <a:p>
            <a:pPr lvl="1"/>
            <a:r>
              <a:rPr lang="en-US" sz="1600" dirty="0" smtClean="0"/>
              <a:t>Credit price </a:t>
            </a:r>
            <a:r>
              <a:rPr lang="en-US" sz="1600" dirty="0" smtClean="0">
                <a:sym typeface="Wingdings" pitchFamily="2" charset="2"/>
              </a:rPr>
              <a:t> billing +valid date, grace period, credit balance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Credit apps &amp; service (portfolio, service &amp; time)</a:t>
            </a:r>
          </a:p>
          <a:p>
            <a:r>
              <a:rPr lang="en-US" sz="2000" dirty="0" err="1"/>
              <a:t>Simpi</a:t>
            </a:r>
            <a:r>
              <a:rPr lang="en-US" sz="2000" dirty="0"/>
              <a:t> Credit</a:t>
            </a:r>
          </a:p>
          <a:p>
            <a:pPr lvl="1"/>
            <a:r>
              <a:rPr lang="en-US" sz="1600" dirty="0"/>
              <a:t>Credit number: user | portfolio | client &amp; </a:t>
            </a:r>
            <a:r>
              <a:rPr lang="en-US" sz="1600" dirty="0" err="1"/>
              <a:t>statpro</a:t>
            </a:r>
            <a:endParaRPr lang="en-US" sz="1600" dirty="0"/>
          </a:p>
          <a:p>
            <a:pPr lvl="1"/>
            <a:r>
              <a:rPr lang="en-US" sz="1600" dirty="0"/>
              <a:t>Credit price </a:t>
            </a:r>
            <a:r>
              <a:rPr lang="en-US" sz="1600" dirty="0">
                <a:sym typeface="Wingdings" pitchFamily="2" charset="2"/>
              </a:rPr>
              <a:t> billing +valid date, grace period, credit balance</a:t>
            </a:r>
          </a:p>
          <a:p>
            <a:pPr lvl="1"/>
            <a:r>
              <a:rPr lang="en-US" sz="1600" dirty="0">
                <a:sym typeface="Wingdings" pitchFamily="2" charset="2"/>
              </a:rPr>
              <a:t>Credit apps &amp; service (portfolio, service &amp; time</a:t>
            </a:r>
            <a:r>
              <a:rPr lang="en-US" sz="1600" dirty="0" smtClean="0">
                <a:sym typeface="Wingdings" pitchFamily="2" charset="2"/>
              </a:rPr>
              <a:t>)</a:t>
            </a:r>
          </a:p>
          <a:p>
            <a:r>
              <a:rPr lang="en-US" sz="2000" dirty="0" err="1"/>
              <a:t>Simpi</a:t>
            </a:r>
            <a:r>
              <a:rPr lang="en-US" sz="2000" dirty="0"/>
              <a:t> </a:t>
            </a:r>
            <a:r>
              <a:rPr lang="en-US" sz="2000" dirty="0" smtClean="0"/>
              <a:t>Billing</a:t>
            </a:r>
            <a:endParaRPr lang="en-US" sz="2000" dirty="0"/>
          </a:p>
          <a:p>
            <a:pPr lvl="1"/>
            <a:r>
              <a:rPr lang="en-US" sz="1600" dirty="0" smtClean="0"/>
              <a:t>Order	: new account, add &amp; remove credit, </a:t>
            </a:r>
            <a:r>
              <a:rPr lang="en-US" sz="1600" dirty="0" err="1" smtClean="0"/>
              <a:t>statpro</a:t>
            </a:r>
            <a:r>
              <a:rPr lang="en-US" sz="1600" dirty="0" smtClean="0"/>
              <a:t>, apps, service</a:t>
            </a:r>
          </a:p>
          <a:p>
            <a:pPr lvl="1"/>
            <a:r>
              <a:rPr lang="en-US" sz="1600" dirty="0" smtClean="0"/>
              <a:t>Invoice	: order &amp; billing (</a:t>
            </a:r>
            <a:r>
              <a:rPr lang="en-US" sz="1600" dirty="0" err="1" smtClean="0"/>
              <a:t>bulanan|quarter|tahunan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Payment	: create credit, extend valid/grace period, add credit</a:t>
            </a:r>
            <a:endParaRPr lang="en-US" sz="1600" dirty="0"/>
          </a:p>
          <a:p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r>
              <a:rPr lang="en-US" sz="2000" dirty="0" smtClean="0"/>
              <a:t> &amp; </a:t>
            </a:r>
            <a:r>
              <a:rPr lang="en-US" sz="2000" dirty="0" err="1" smtClean="0"/>
              <a:t>Simpi</a:t>
            </a:r>
            <a:r>
              <a:rPr lang="en-US" sz="2000" dirty="0" smtClean="0"/>
              <a:t> User</a:t>
            </a:r>
            <a:endParaRPr lang="en-US" sz="2000" dirty="0"/>
          </a:p>
          <a:p>
            <a:pPr lvl="1"/>
            <a:r>
              <a:rPr lang="en-US" sz="1600" dirty="0" smtClean="0"/>
              <a:t>Public Access by: </a:t>
            </a:r>
            <a:r>
              <a:rPr lang="en-US" sz="1600" dirty="0" err="1" smtClean="0"/>
              <a:t>simpiEmail</a:t>
            </a:r>
            <a:endParaRPr lang="en-US" sz="1600" dirty="0" smtClean="0"/>
          </a:p>
          <a:p>
            <a:pPr lvl="1"/>
            <a:r>
              <a:rPr lang="en-US" sz="1600" dirty="0" smtClean="0"/>
              <a:t>Used for others owning: portfolio, client, sales</a:t>
            </a:r>
          </a:p>
          <a:p>
            <a:pPr lvl="1"/>
            <a:r>
              <a:rPr lang="en-US" sz="1600" dirty="0" err="1" smtClean="0"/>
              <a:t>Simpi</a:t>
            </a:r>
            <a:r>
              <a:rPr lang="en-US" sz="1600" dirty="0" smtClean="0"/>
              <a:t> User by </a:t>
            </a:r>
            <a:r>
              <a:rPr lang="en-US" sz="1600" dirty="0" err="1" smtClean="0"/>
              <a:t>UserLogin</a:t>
            </a:r>
            <a:r>
              <a:rPr lang="en-US" sz="1600" dirty="0" smtClean="0"/>
              <a:t> + Search by </a:t>
            </a:r>
            <a:r>
              <a:rPr lang="en-US" sz="1600" dirty="0" err="1" smtClean="0"/>
              <a:t>Simpi</a:t>
            </a:r>
            <a:r>
              <a:rPr lang="en-US" sz="1600" dirty="0" smtClean="0"/>
              <a:t> (YES | NOT)</a:t>
            </a: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6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simpi.MasterSimpi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Simpi</a:t>
            </a:r>
            <a:r>
              <a:rPr lang="en-US" sz="2000" dirty="0" smtClean="0"/>
              <a:t> Master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Access by login + edit &amp; set admin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User: list by own </a:t>
            </a:r>
            <a:r>
              <a:rPr lang="en-US" sz="1600" dirty="0" err="1" smtClean="0">
                <a:sym typeface="Wingdings" pitchFamily="2" charset="2"/>
              </a:rPr>
              <a:t>simpi</a:t>
            </a:r>
            <a:r>
              <a:rPr lang="en-US" sz="1600" dirty="0" smtClean="0">
                <a:sym typeface="Wingdings" pitchFamily="2" charset="2"/>
              </a:rPr>
              <a:t> (Y|N), load by login &amp; </a:t>
            </a:r>
            <a:r>
              <a:rPr lang="en-US" sz="1600" dirty="0" err="1" smtClean="0">
                <a:sym typeface="Wingdings" pitchFamily="2" charset="2"/>
              </a:rPr>
              <a:t>cek</a:t>
            </a:r>
            <a:r>
              <a:rPr lang="en-US" sz="1600" dirty="0" smtClean="0">
                <a:sym typeface="Wingdings" pitchFamily="2" charset="2"/>
              </a:rPr>
              <a:t> owning, add, edit, set status, set </a:t>
            </a:r>
            <a:r>
              <a:rPr lang="en-US" sz="1600" dirty="0" err="1" smtClean="0">
                <a:sym typeface="Wingdings" pitchFamily="2" charset="2"/>
              </a:rPr>
              <a:t>akses</a:t>
            </a:r>
            <a:r>
              <a:rPr lang="en-US" sz="1600" dirty="0" smtClean="0">
                <a:sym typeface="Wingdings" pitchFamily="2" charset="2"/>
              </a:rPr>
              <a:t> (apps, menu, report), list </a:t>
            </a:r>
            <a:r>
              <a:rPr lang="en-US" sz="1600" dirty="0" err="1" smtClean="0">
                <a:sym typeface="Wingdings" pitchFamily="2" charset="2"/>
              </a:rPr>
              <a:t>akses</a:t>
            </a:r>
            <a:r>
              <a:rPr lang="en-US" sz="1600" dirty="0" smtClean="0">
                <a:sym typeface="Wingdings" pitchFamily="2" charset="2"/>
              </a:rPr>
              <a:t> portfolio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Counterpart: list, load by broker, </a:t>
            </a:r>
            <a:r>
              <a:rPr lang="en-US" sz="1600" dirty="0" err="1" smtClean="0">
                <a:sym typeface="Wingdings" pitchFamily="2" charset="2"/>
              </a:rPr>
              <a:t>companyID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companyCode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IsCounterpart</a:t>
            </a:r>
            <a:r>
              <a:rPr lang="en-US" sz="1600" dirty="0" smtClean="0">
                <a:sym typeface="Wingdings" pitchFamily="2" charset="2"/>
              </a:rPr>
              <a:t>, Add &amp; Remove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Terminal: list, load +owning, add, remove, session list &amp; remove</a:t>
            </a:r>
          </a:p>
          <a:p>
            <a:pPr lvl="1"/>
            <a:r>
              <a:rPr lang="en-US" sz="1600" dirty="0" err="1" smtClean="0">
                <a:sym typeface="Wingdings" pitchFamily="2" charset="2"/>
              </a:rPr>
              <a:t>Codeset</a:t>
            </a:r>
            <a:r>
              <a:rPr lang="en-US" sz="1600" dirty="0" smtClean="0">
                <a:sym typeface="Wingdings" pitchFamily="2" charset="2"/>
              </a:rPr>
              <a:t>: list, add, remove, get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Ticket: list. Load, add, </a:t>
            </a:r>
            <a:r>
              <a:rPr lang="en-US" sz="1600" dirty="0" err="1" smtClean="0">
                <a:sym typeface="Wingdings" pitchFamily="2" charset="2"/>
              </a:rPr>
              <a:t>followup</a:t>
            </a:r>
            <a:r>
              <a:rPr lang="en-US" sz="1600" dirty="0" smtClean="0">
                <a:sym typeface="Wingdings" pitchFamily="2" charset="2"/>
              </a:rPr>
              <a:t> list &amp; add</a:t>
            </a:r>
          </a:p>
          <a:p>
            <a:r>
              <a:rPr lang="en-US" sz="2000" dirty="0" err="1"/>
              <a:t>Simpi</a:t>
            </a:r>
            <a:r>
              <a:rPr lang="en-US" sz="2000" dirty="0"/>
              <a:t> </a:t>
            </a:r>
            <a:r>
              <a:rPr lang="en-US" sz="2000" dirty="0" smtClean="0"/>
              <a:t>Billing</a:t>
            </a:r>
            <a:endParaRPr lang="en-US" sz="2000" dirty="0"/>
          </a:p>
          <a:p>
            <a:pPr lvl="1"/>
            <a:r>
              <a:rPr lang="en-US" sz="1600" dirty="0">
                <a:sym typeface="Wingdings" pitchFamily="2" charset="2"/>
              </a:rPr>
              <a:t>Access by </a:t>
            </a:r>
            <a:r>
              <a:rPr lang="en-US" sz="1600" dirty="0" err="1" smtClean="0">
                <a:sym typeface="Wingdings" pitchFamily="2" charset="2"/>
              </a:rPr>
              <a:t>simpi</a:t>
            </a:r>
            <a:r>
              <a:rPr lang="en-US" sz="1600" dirty="0" smtClean="0">
                <a:sym typeface="Wingdings" pitchFamily="2" charset="2"/>
              </a:rPr>
              <a:t>-pro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Proses billing by user via apps: new account  free trial | invoice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Proses billing by sales: new account free trial | new account invoice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Order</a:t>
            </a:r>
          </a:p>
          <a:p>
            <a:pPr lvl="1"/>
            <a:r>
              <a:rPr lang="en-US" sz="1600" smtClean="0">
                <a:sym typeface="Wingdings" pitchFamily="2" charset="2"/>
              </a:rPr>
              <a:t>Billing</a:t>
            </a:r>
            <a:endParaRPr lang="en-US" sz="1600" dirty="0">
              <a:sym typeface="Wingdings" pitchFamily="2" charset="2"/>
            </a:endParaRPr>
          </a:p>
          <a:p>
            <a:pPr lvl="1"/>
            <a:endParaRPr lang="en-US" sz="1600" dirty="0" smtClean="0">
              <a:sym typeface="Wingdings" pitchFamily="2" charset="2"/>
            </a:endParaRPr>
          </a:p>
          <a:p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311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Simpi.Ownership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Master Data</a:t>
            </a:r>
          </a:p>
          <a:p>
            <a:pPr lvl="1"/>
            <a:r>
              <a:rPr lang="en-US" sz="1600" dirty="0" smtClean="0"/>
              <a:t>Data </a:t>
            </a:r>
            <a:r>
              <a:rPr lang="en-US" sz="1600" dirty="0" err="1" smtClean="0"/>
              <a:t>tanpa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, </a:t>
            </a:r>
            <a:r>
              <a:rPr lang="en-US" sz="1600" dirty="0" err="1" smtClean="0"/>
              <a:t>baik</a:t>
            </a:r>
            <a:r>
              <a:rPr lang="en-US" sz="1600" dirty="0" smtClean="0"/>
              <a:t> CUD </a:t>
            </a:r>
            <a:r>
              <a:rPr lang="en-US" sz="1600" dirty="0" err="1" smtClean="0"/>
              <a:t>maupun</a:t>
            </a:r>
            <a:r>
              <a:rPr lang="en-US" sz="1600" dirty="0" smtClean="0"/>
              <a:t> R</a:t>
            </a:r>
          </a:p>
          <a:p>
            <a:pPr lvl="1"/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di CUD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 smtClean="0"/>
              <a:t>simpi.Operation</a:t>
            </a:r>
            <a:endParaRPr lang="en-US" sz="1600" dirty="0" smtClean="0"/>
          </a:p>
          <a:p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r>
              <a:rPr lang="en-US" sz="2000" dirty="0" smtClean="0"/>
              <a:t> &amp; </a:t>
            </a:r>
            <a:r>
              <a:rPr lang="en-US" sz="2000" dirty="0" err="1" smtClean="0"/>
              <a:t>Simpi</a:t>
            </a:r>
            <a:r>
              <a:rPr lang="en-US" sz="2000" dirty="0" smtClean="0"/>
              <a:t> User </a:t>
            </a:r>
          </a:p>
          <a:p>
            <a:pPr lvl="1"/>
            <a:r>
              <a:rPr lang="en-US" sz="1600" dirty="0" smtClean="0"/>
              <a:t>Data </a:t>
            </a:r>
            <a:r>
              <a:rPr lang="en-US" sz="1600" dirty="0" err="1" smtClean="0"/>
              <a:t>tanpa</a:t>
            </a:r>
            <a:r>
              <a:rPr lang="en-US" sz="1600" dirty="0" smtClean="0"/>
              <a:t> </a:t>
            </a:r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R, </a:t>
            </a:r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fungsi</a:t>
            </a:r>
            <a:r>
              <a:rPr lang="en-US" sz="1600" dirty="0" smtClean="0"/>
              <a:t> CUD</a:t>
            </a:r>
          </a:p>
          <a:p>
            <a:pPr lvl="1"/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link </a:t>
            </a:r>
            <a:r>
              <a:rPr lang="en-US" sz="1600" dirty="0" err="1" smtClean="0"/>
              <a:t>ke</a:t>
            </a:r>
            <a:r>
              <a:rPr lang="en-US" sz="1600" dirty="0" smtClean="0"/>
              <a:t> data lain</a:t>
            </a:r>
          </a:p>
          <a:p>
            <a:r>
              <a:rPr lang="en-US" sz="2000" dirty="0" err="1"/>
              <a:t>Simpi</a:t>
            </a:r>
            <a:r>
              <a:rPr lang="en-US" sz="2000" dirty="0"/>
              <a:t> Billing</a:t>
            </a:r>
          </a:p>
          <a:p>
            <a:pPr lvl="1"/>
            <a:r>
              <a:rPr lang="en-US" sz="1600" dirty="0" smtClean="0"/>
              <a:t>Satu2nya yang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C </a:t>
            </a:r>
            <a:r>
              <a:rPr lang="en-US" sz="1600" dirty="0" err="1" smtClean="0"/>
              <a:t>termasuk</a:t>
            </a:r>
            <a:r>
              <a:rPr lang="en-US" sz="1600" dirty="0" smtClean="0"/>
              <a:t> credit</a:t>
            </a:r>
          </a:p>
          <a:p>
            <a:pPr lvl="1"/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simpi.Operation</a:t>
            </a:r>
            <a:endParaRPr lang="en-US" sz="1600" dirty="0" smtClean="0"/>
          </a:p>
          <a:p>
            <a:r>
              <a:rPr lang="en-US" sz="2000" dirty="0" err="1" smtClean="0"/>
              <a:t>Simpi</a:t>
            </a:r>
            <a:r>
              <a:rPr lang="en-US" sz="2000" dirty="0" smtClean="0"/>
              <a:t> Master</a:t>
            </a:r>
          </a:p>
          <a:p>
            <a:pPr lvl="1"/>
            <a:r>
              <a:rPr lang="en-US" sz="1600" dirty="0" smtClean="0"/>
              <a:t>Data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UDR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login</a:t>
            </a:r>
          </a:p>
          <a:p>
            <a:pPr lvl="1"/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simpi</a:t>
            </a:r>
            <a:r>
              <a:rPr lang="en-US" sz="1600" dirty="0" smtClean="0"/>
              <a:t> User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7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Simpi.Ownership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Private Instrument</a:t>
            </a:r>
          </a:p>
          <a:p>
            <a:pPr lvl="1"/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di CRUD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SimpiMaster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login</a:t>
            </a:r>
          </a:p>
          <a:p>
            <a:endParaRPr lang="en-US" sz="2000" dirty="0" smtClean="0"/>
          </a:p>
          <a:p>
            <a:r>
              <a:rPr lang="en-US" sz="2000" dirty="0" smtClean="0"/>
              <a:t>Master Portfolio</a:t>
            </a:r>
          </a:p>
          <a:p>
            <a:pPr lvl="1"/>
            <a:r>
              <a:rPr lang="en-US" sz="1600" dirty="0" err="1" smtClean="0"/>
              <a:t>Diakses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</a:t>
            </a:r>
            <a:r>
              <a:rPr lang="en-US" sz="1600" dirty="0" err="1" smtClean="0"/>
              <a:t>MasterSimpi</a:t>
            </a:r>
            <a:r>
              <a:rPr lang="en-US" sz="1600" dirty="0" smtClean="0"/>
              <a:t> &amp; Code/Name</a:t>
            </a:r>
          </a:p>
          <a:p>
            <a:pPr lvl="1"/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diakes</a:t>
            </a:r>
            <a:r>
              <a:rPr lang="en-US" sz="1600" dirty="0" smtClean="0"/>
              <a:t>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user</a:t>
            </a:r>
          </a:p>
          <a:p>
            <a:pPr lvl="1"/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diakses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</a:t>
            </a:r>
            <a:r>
              <a:rPr lang="en-US" sz="1600" dirty="0" err="1" smtClean="0"/>
              <a:t>simpi.SalesBilling</a:t>
            </a:r>
            <a:r>
              <a:rPr lang="en-US" sz="1600" dirty="0" smtClean="0"/>
              <a:t> </a:t>
            </a:r>
            <a:r>
              <a:rPr lang="en-US" sz="1600" dirty="0" err="1" smtClean="0"/>
              <a:t>tanpa</a:t>
            </a:r>
            <a:r>
              <a:rPr lang="en-US" sz="1600" dirty="0" smtClean="0"/>
              <a:t> </a:t>
            </a:r>
            <a:r>
              <a:rPr lang="en-US" sz="1600" dirty="0" err="1" smtClean="0"/>
              <a:t>perlu</a:t>
            </a:r>
            <a:r>
              <a:rPr lang="en-US" sz="1600" dirty="0" smtClean="0"/>
              <a:t> </a:t>
            </a:r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93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Simpi.Ownership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Master Sales</a:t>
            </a:r>
          </a:p>
          <a:p>
            <a:pPr lvl="1"/>
            <a:r>
              <a:rPr lang="en-US" sz="1600" dirty="0" err="1" smtClean="0"/>
              <a:t>MasterSales</a:t>
            </a:r>
            <a:r>
              <a:rPr lang="en-US" sz="1600" dirty="0" smtClean="0"/>
              <a:t> </a:t>
            </a:r>
            <a:r>
              <a:rPr lang="en-US" sz="1600" dirty="0" err="1" smtClean="0"/>
              <a:t>diakses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input </a:t>
            </a:r>
            <a:r>
              <a:rPr lang="en-US" sz="1600" dirty="0" err="1" smtClean="0"/>
              <a:t>MasterSimpi</a:t>
            </a:r>
            <a:r>
              <a:rPr lang="en-US" sz="1600" dirty="0" smtClean="0"/>
              <a:t> + </a:t>
            </a:r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master </a:t>
            </a:r>
            <a:r>
              <a:rPr lang="en-US" sz="1600" dirty="0" err="1" smtClean="0"/>
              <a:t>simpi</a:t>
            </a:r>
            <a:endParaRPr lang="en-US" sz="1600" dirty="0" smtClean="0"/>
          </a:p>
          <a:p>
            <a:pPr lvl="1"/>
            <a:r>
              <a:rPr lang="en-US" sz="1600" dirty="0" err="1" smtClean="0"/>
              <a:t>Jika</a:t>
            </a:r>
            <a:r>
              <a:rPr lang="en-US" sz="1600" dirty="0" smtClean="0"/>
              <a:t> user login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simpi</a:t>
            </a:r>
            <a:r>
              <a:rPr lang="en-US" sz="1600" dirty="0" smtClean="0"/>
              <a:t> yang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 smtClean="0"/>
              <a:t>berarti</a:t>
            </a:r>
            <a:r>
              <a:rPr lang="en-US" sz="1600" dirty="0" smtClean="0"/>
              <a:t> unit operations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simpi</a:t>
            </a:r>
            <a:endParaRPr lang="en-US" sz="1600" dirty="0" smtClean="0"/>
          </a:p>
          <a:p>
            <a:pPr lvl="1"/>
            <a:r>
              <a:rPr lang="en-US" sz="1600" dirty="0" err="1" smtClean="0"/>
              <a:t>Sedangkan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outsource: </a:t>
            </a:r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user login </a:t>
            </a:r>
            <a:r>
              <a:rPr lang="en-US" sz="1600" dirty="0" err="1" smtClean="0"/>
              <a:t>ke</a:t>
            </a:r>
            <a:r>
              <a:rPr lang="en-US" sz="1600" dirty="0" smtClean="0"/>
              <a:t> master </a:t>
            </a:r>
            <a:r>
              <a:rPr lang="en-US" sz="1600" dirty="0" err="1" smtClean="0"/>
              <a:t>simpi</a:t>
            </a:r>
            <a:endParaRPr lang="en-US" sz="1600" dirty="0" smtClean="0"/>
          </a:p>
          <a:p>
            <a:pPr lvl="1"/>
            <a:r>
              <a:rPr lang="en-US" sz="1600" dirty="0" err="1" smtClean="0"/>
              <a:t>SimpiSales</a:t>
            </a:r>
            <a:r>
              <a:rPr lang="en-US" sz="1600" dirty="0" smtClean="0"/>
              <a:t> </a:t>
            </a:r>
            <a:r>
              <a:rPr lang="en-US" sz="1600" dirty="0" err="1" smtClean="0"/>
              <a:t>diakses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login</a:t>
            </a:r>
          </a:p>
          <a:p>
            <a:pPr lvl="1"/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</a:t>
            </a:r>
            <a:r>
              <a:rPr lang="en-US" sz="1600" dirty="0" err="1" smtClean="0"/>
              <a:t>simpi</a:t>
            </a:r>
            <a:r>
              <a:rPr lang="en-US" sz="1600" dirty="0" smtClean="0"/>
              <a:t> sales </a:t>
            </a:r>
            <a:r>
              <a:rPr lang="en-US" sz="1600" dirty="0" err="1" smtClean="0"/>
              <a:t>dari</a:t>
            </a:r>
            <a:r>
              <a:rPr lang="en-US" sz="1600" dirty="0" smtClean="0"/>
              <a:t> head </a:t>
            </a:r>
            <a:r>
              <a:rPr lang="en-US" sz="1600" dirty="0" err="1" smtClean="0"/>
              <a:t>ke</a:t>
            </a:r>
            <a:r>
              <a:rPr lang="en-US" sz="1600" dirty="0" smtClean="0"/>
              <a:t> team </a:t>
            </a:r>
            <a:r>
              <a:rPr lang="en-US" sz="1600" dirty="0" err="1" smtClean="0"/>
              <a:t>dibawahnya</a:t>
            </a:r>
            <a:endParaRPr lang="en-US" sz="1600" dirty="0" smtClean="0"/>
          </a:p>
          <a:p>
            <a:pPr lvl="1"/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simpi.SalesBilling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hak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Master Client</a:t>
            </a:r>
          </a:p>
          <a:p>
            <a:pPr lvl="1"/>
            <a:r>
              <a:rPr lang="en-US" sz="1600" dirty="0" err="1" smtClean="0"/>
              <a:t>MasterClient</a:t>
            </a:r>
            <a:r>
              <a:rPr lang="en-US" sz="1600" dirty="0" smtClean="0"/>
              <a:t> </a:t>
            </a:r>
            <a:r>
              <a:rPr lang="en-US" sz="1600" dirty="0" err="1" smtClean="0"/>
              <a:t>diakses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input </a:t>
            </a:r>
            <a:r>
              <a:rPr lang="en-US" sz="1600" dirty="0" err="1" smtClean="0"/>
              <a:t>MasterSimpi</a:t>
            </a:r>
            <a:r>
              <a:rPr lang="en-US" sz="1600" dirty="0" smtClean="0"/>
              <a:t> + </a:t>
            </a:r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master </a:t>
            </a:r>
            <a:r>
              <a:rPr lang="en-US" sz="1600" dirty="0" err="1" smtClean="0"/>
              <a:t>simpi</a:t>
            </a:r>
            <a:endParaRPr lang="en-US" sz="1600" dirty="0" smtClean="0"/>
          </a:p>
          <a:p>
            <a:pPr marL="1023938" lvl="1" indent="-287338"/>
            <a:r>
              <a:rPr lang="en-US" sz="1600" dirty="0" err="1"/>
              <a:t>Jika</a:t>
            </a:r>
            <a:r>
              <a:rPr lang="en-US" sz="1600" dirty="0"/>
              <a:t> user login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simpi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unit operations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simpi</a:t>
            </a:r>
            <a:endParaRPr lang="en-US" sz="1600" dirty="0"/>
          </a:p>
          <a:p>
            <a:pPr marL="1023938" lvl="1" indent="-287338"/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outsource: </a:t>
            </a:r>
            <a:r>
              <a:rPr lang="en-US" sz="1600" dirty="0" err="1"/>
              <a:t>hak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user login </a:t>
            </a:r>
            <a:r>
              <a:rPr lang="en-US" sz="1600" dirty="0" err="1"/>
              <a:t>ke</a:t>
            </a:r>
            <a:r>
              <a:rPr lang="en-US" sz="1600" dirty="0"/>
              <a:t> master </a:t>
            </a:r>
            <a:r>
              <a:rPr lang="en-US" sz="1600" dirty="0" err="1" smtClean="0"/>
              <a:t>simpi</a:t>
            </a:r>
            <a:endParaRPr lang="en-US" sz="1600" dirty="0" smtClean="0"/>
          </a:p>
          <a:p>
            <a:pPr marL="1023938" lvl="1" indent="-287338"/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so.simpi</a:t>
            </a:r>
            <a:r>
              <a:rPr lang="en-US" sz="1600" dirty="0"/>
              <a:t>-pro, (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misanya</a:t>
            </a:r>
            <a:r>
              <a:rPr lang="en-US" sz="1600" dirty="0"/>
              <a:t> c3.simpi-pro</a:t>
            </a:r>
            <a:r>
              <a:rPr lang="en-US" sz="1600" dirty="0" smtClean="0"/>
              <a:t>):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master client </a:t>
            </a:r>
            <a:r>
              <a:rPr lang="en-US" sz="1600" dirty="0">
                <a:sym typeface="Wingdings" pitchFamily="2" charset="2"/>
              </a:rPr>
              <a:t> </a:t>
            </a:r>
            <a:r>
              <a:rPr lang="en-US" sz="1600" dirty="0" err="1">
                <a:sym typeface="Wingdings" pitchFamily="2" charset="2"/>
              </a:rPr>
              <a:t>simpi.MasterClient</a:t>
            </a:r>
            <a:r>
              <a:rPr lang="en-US" sz="1600" dirty="0"/>
              <a:t>  &amp; </a:t>
            </a:r>
            <a:r>
              <a:rPr lang="en-US" sz="1600" dirty="0" err="1"/>
              <a:t>SelectMasterClient</a:t>
            </a:r>
            <a:endParaRPr lang="en-US" sz="1600" dirty="0"/>
          </a:p>
          <a:p>
            <a:pPr lvl="1"/>
            <a:r>
              <a:rPr lang="en-US" sz="1600" dirty="0" err="1" smtClean="0"/>
              <a:t>SimpiClient</a:t>
            </a:r>
            <a:r>
              <a:rPr lang="en-US" sz="1600" dirty="0" smtClean="0"/>
              <a:t> </a:t>
            </a:r>
            <a:r>
              <a:rPr lang="en-US" sz="1600" dirty="0" err="1" smtClean="0"/>
              <a:t>diakses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login</a:t>
            </a:r>
          </a:p>
          <a:p>
            <a:pPr marL="1023938" lvl="1" indent="-287338"/>
            <a:r>
              <a:rPr lang="en-US" sz="1600" dirty="0" err="1" smtClean="0"/>
              <a:t>Hak</a:t>
            </a:r>
            <a:r>
              <a:rPr lang="en-US" sz="1600" dirty="0" smtClean="0"/>
              <a:t> </a:t>
            </a:r>
            <a:r>
              <a:rPr lang="en-US" sz="1600" dirty="0" err="1" smtClean="0"/>
              <a:t>akses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simpi</a:t>
            </a:r>
            <a:r>
              <a:rPr lang="en-US" sz="1600" dirty="0" smtClean="0"/>
              <a:t> client </a:t>
            </a:r>
            <a:r>
              <a:rPr lang="en-US" sz="1600" dirty="0" err="1" smtClean="0"/>
              <a:t>dari</a:t>
            </a:r>
            <a:r>
              <a:rPr lang="en-US" sz="1600" dirty="0" smtClean="0"/>
              <a:t> sales yang </a:t>
            </a:r>
            <a:r>
              <a:rPr lang="en-US" sz="1600" dirty="0" err="1" smtClean="0"/>
              <a:t>memaintainnya</a:t>
            </a:r>
            <a:r>
              <a:rPr lang="en-US" sz="1600" dirty="0" smtClean="0"/>
              <a:t> </a:t>
            </a:r>
            <a:r>
              <a:rPr lang="en-US" sz="1600" dirty="0" err="1" smtClean="0"/>
              <a:t>sampai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atasannya</a:t>
            </a:r>
            <a:endParaRPr lang="en-US" sz="1600" dirty="0" smtClean="0"/>
          </a:p>
          <a:p>
            <a:pPr marL="1023938" lvl="1" indent="-287338"/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sales.simpi</a:t>
            </a:r>
            <a:r>
              <a:rPr lang="en-US" sz="1600" dirty="0"/>
              <a:t>-pro, </a:t>
            </a:r>
            <a:r>
              <a:rPr lang="en-US" sz="1600" dirty="0" err="1"/>
              <a:t>melalui</a:t>
            </a:r>
            <a:r>
              <a:rPr lang="en-US" sz="1600" dirty="0"/>
              <a:t> list client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simpiAccess</a:t>
            </a:r>
            <a:r>
              <a:rPr lang="en-US" sz="1600" dirty="0"/>
              <a:t>,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client direct </a:t>
            </a:r>
            <a:r>
              <a:rPr lang="en-US" sz="1600" dirty="0" err="1"/>
              <a:t>dari</a:t>
            </a:r>
            <a:r>
              <a:rPr lang="en-US" sz="1600" dirty="0"/>
              <a:t> sales </a:t>
            </a:r>
            <a:r>
              <a:rPr lang="en-US" sz="1600" dirty="0" err="1"/>
              <a:t>dan</a:t>
            </a:r>
            <a:r>
              <a:rPr lang="en-US" sz="1600" dirty="0"/>
              <a:t> client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sales </a:t>
            </a:r>
            <a:r>
              <a:rPr lang="en-US" sz="1600" dirty="0" err="1"/>
              <a:t>dibawahnya</a:t>
            </a:r>
            <a:r>
              <a:rPr lang="en-US" sz="1600" dirty="0"/>
              <a:t> </a:t>
            </a:r>
            <a:r>
              <a:rPr lang="en-US" sz="1600" dirty="0">
                <a:sym typeface="Wingdings" pitchFamily="2" charset="2"/>
              </a:rPr>
              <a:t> </a:t>
            </a:r>
            <a:r>
              <a:rPr lang="en-US" sz="1600" dirty="0" err="1">
                <a:sym typeface="Wingdings" pitchFamily="2" charset="2"/>
              </a:rPr>
              <a:t>simpi.SimpiClient</a:t>
            </a:r>
            <a:r>
              <a:rPr lang="en-US" sz="1600" dirty="0">
                <a:sym typeface="Wingdings" pitchFamily="2" charset="2"/>
              </a:rPr>
              <a:t> (</a:t>
            </a:r>
            <a:r>
              <a:rPr lang="en-US" sz="1600" dirty="0" err="1">
                <a:sym typeface="Wingdings" pitchFamily="2" charset="2"/>
              </a:rPr>
              <a:t>belum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tentu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perlu</a:t>
            </a:r>
            <a:r>
              <a:rPr lang="en-US" sz="1600" dirty="0">
                <a:sym typeface="Wingdings" pitchFamily="2" charset="2"/>
              </a:rPr>
              <a:t>) &amp; </a:t>
            </a:r>
            <a:r>
              <a:rPr lang="en-US" sz="1600" dirty="0" err="1">
                <a:sym typeface="Wingdings" pitchFamily="2" charset="2"/>
              </a:rPr>
              <a:t>SelectSimpiClient</a:t>
            </a:r>
            <a:endParaRPr lang="en-US" sz="1600" dirty="0" smtClean="0"/>
          </a:p>
          <a:p>
            <a:pPr lvl="1"/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diakses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simpi.SalesBilling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hak</a:t>
            </a:r>
            <a:r>
              <a:rPr lang="en-US" sz="1600" dirty="0"/>
              <a:t> </a:t>
            </a:r>
            <a:r>
              <a:rPr lang="en-US" sz="1600" dirty="0" err="1" smtClean="0"/>
              <a:t>akses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31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Summary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07413" cy="5287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Search: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master </a:t>
            </a:r>
            <a:r>
              <a:rPr lang="en-US" sz="2000" dirty="0" err="1" smtClean="0"/>
              <a:t>simpi</a:t>
            </a:r>
            <a:r>
              <a:rPr lang="en-US" sz="2000" dirty="0" smtClean="0"/>
              <a:t> by STATUS &amp;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CRUD: Load (By Name &amp; </a:t>
            </a:r>
            <a:r>
              <a:rPr lang="en-US" sz="2000" dirty="0" err="1" smtClean="0"/>
              <a:t>Shortname</a:t>
            </a:r>
            <a:r>
              <a:rPr lang="en-US" sz="2000" dirty="0" smtClean="0"/>
              <a:t>), Add, Edit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Set Status: ACTIVE|SUSPEND|CLOSE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4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LoadName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07413" cy="5287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MANDATORY: </a:t>
            </a:r>
            <a:r>
              <a:rPr lang="en-US" sz="2000" dirty="0" err="1" smtClean="0"/>
              <a:t>simpiName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OPTIONAL: 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SQLStatement</a:t>
            </a:r>
            <a:r>
              <a:rPr lang="en-US" sz="2000" dirty="0" smtClean="0"/>
              <a:t>: Select Where </a:t>
            </a:r>
            <a:r>
              <a:rPr lang="en-US" sz="2000"/>
              <a:t>simpiName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75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18120</TotalTime>
  <Words>794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simpi.MasterSimpi «</vt:lpstr>
      <vt:lpstr>simpi.MasterSimpi «</vt:lpstr>
      <vt:lpstr>simpi.MasterSimpi «</vt:lpstr>
      <vt:lpstr>simpi.MasterSimpi «</vt:lpstr>
      <vt:lpstr>Simpi.Ownership «</vt:lpstr>
      <vt:lpstr>Simpi.Ownership «</vt:lpstr>
      <vt:lpstr>Simpi.Ownership «</vt:lpstr>
      <vt:lpstr>Summary «</vt:lpstr>
      <vt:lpstr>LoadName «</vt:lpstr>
      <vt:lpstr>Summary «</vt:lpstr>
      <vt:lpstr>LoadMACAddress«</vt:lpstr>
      <vt:lpstr>Summary «</vt:lpstr>
      <vt:lpstr>LoadName 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lenovox220</cp:lastModifiedBy>
  <cp:revision>314</cp:revision>
  <cp:lastPrinted>2016-02-12T13:05:02Z</cp:lastPrinted>
  <dcterms:created xsi:type="dcterms:W3CDTF">2006-08-16T00:00:00Z</dcterms:created>
  <dcterms:modified xsi:type="dcterms:W3CDTF">2017-08-06T03:21:25Z</dcterms:modified>
</cp:coreProperties>
</file>