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diagrams/quickStyle17.xml" ContentType="application/vnd.openxmlformats-officedocument.drawingml.diagramStyl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5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layout13.xml" ContentType="application/vnd.openxmlformats-officedocument.drawingml.diagramLayout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diagrams/colors14.xml" ContentType="application/vnd.openxmlformats-officedocument.drawingml.diagramColors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tags/tag7.xml" ContentType="application/vnd.openxmlformats-officedocument.presentationml.tags+xml"/>
  <Override PartName="/ppt/diagrams/colors12.xml" ContentType="application/vnd.openxmlformats-officedocument.drawingml.diagramColors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layout18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tags/tag6.xml" ContentType="application/vnd.openxmlformats-officedocument.presentationml.tags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diagrams/data11.xml" ContentType="application/vnd.openxmlformats-officedocument.drawingml.diagramData+xml"/>
  <Default Extension="rels" ContentType="application/vnd.openxmlformats-package.relationships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9" r:id="rId4"/>
    <p:sldId id="280" r:id="rId5"/>
    <p:sldId id="268" r:id="rId6"/>
    <p:sldId id="269" r:id="rId7"/>
    <p:sldId id="281" r:id="rId8"/>
    <p:sldId id="282" r:id="rId9"/>
    <p:sldId id="283" r:id="rId10"/>
    <p:sldId id="270" r:id="rId11"/>
    <p:sldId id="271" r:id="rId12"/>
    <p:sldId id="272" r:id="rId13"/>
    <p:sldId id="278" r:id="rId14"/>
    <p:sldId id="273" r:id="rId15"/>
    <p:sldId id="274" r:id="rId16"/>
    <p:sldId id="275" r:id="rId17"/>
    <p:sldId id="276" r:id="rId18"/>
    <p:sldId id="265" r:id="rId19"/>
    <p:sldId id="267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2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A902E9-CC23-4484-90CC-D9F524ECF1F0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E6EF803-C3D7-4D06-9776-0CDBEC513BEA}">
      <dgm:prSet phldrT="[Texte]" custT="1"/>
      <dgm:spPr/>
      <dgm:t>
        <a:bodyPr/>
        <a:lstStyle/>
        <a:p>
          <a:r>
            <a:rPr lang="fr-FR" sz="2600" dirty="0" smtClean="0"/>
            <a:t>Concernant les graphes</a:t>
          </a:r>
          <a:endParaRPr lang="fr-FR" sz="2600" dirty="0"/>
        </a:p>
      </dgm:t>
    </dgm:pt>
    <dgm:pt modelId="{2D3EFEC3-81A7-4CE0-8B9E-9FE31822CFBC}" type="parTrans" cxnId="{7ADD02BA-D015-48DD-9288-616A857EE94F}">
      <dgm:prSet/>
      <dgm:spPr/>
      <dgm:t>
        <a:bodyPr/>
        <a:lstStyle/>
        <a:p>
          <a:endParaRPr lang="fr-FR"/>
        </a:p>
      </dgm:t>
    </dgm:pt>
    <dgm:pt modelId="{C1497F99-C734-471E-B820-28F07207B297}" type="sibTrans" cxnId="{7ADD02BA-D015-48DD-9288-616A857EE94F}">
      <dgm:prSet/>
      <dgm:spPr/>
      <dgm:t>
        <a:bodyPr/>
        <a:lstStyle/>
        <a:p>
          <a:endParaRPr lang="fr-FR"/>
        </a:p>
      </dgm:t>
    </dgm:pt>
    <dgm:pt modelId="{E8760E6E-9E06-4066-B548-49A55E15CA32}">
      <dgm:prSet phldrT="[Texte]" custT="1"/>
      <dgm:spPr/>
      <dgm:t>
        <a:bodyPr/>
        <a:lstStyle/>
        <a:p>
          <a:r>
            <a:rPr lang="fr-FR" sz="2000" dirty="0" smtClean="0"/>
            <a:t>Création</a:t>
          </a:r>
          <a:endParaRPr lang="fr-FR" sz="2000" dirty="0"/>
        </a:p>
      </dgm:t>
    </dgm:pt>
    <dgm:pt modelId="{B802D786-912F-4D4F-9453-BD6B2133A8D2}" type="parTrans" cxnId="{1C69892D-8215-4607-B05E-AD560CA03891}">
      <dgm:prSet/>
      <dgm:spPr/>
      <dgm:t>
        <a:bodyPr/>
        <a:lstStyle/>
        <a:p>
          <a:endParaRPr lang="fr-FR"/>
        </a:p>
      </dgm:t>
    </dgm:pt>
    <dgm:pt modelId="{5A6D042B-DA74-4979-9528-BC584F7A7B45}" type="sibTrans" cxnId="{1C69892D-8215-4607-B05E-AD560CA03891}">
      <dgm:prSet/>
      <dgm:spPr/>
      <dgm:t>
        <a:bodyPr/>
        <a:lstStyle/>
        <a:p>
          <a:endParaRPr lang="fr-FR"/>
        </a:p>
      </dgm:t>
    </dgm:pt>
    <dgm:pt modelId="{EF615DCD-1ECF-472D-9313-2C5B1F34C37D}">
      <dgm:prSet phldrT="[Texte]" custT="1"/>
      <dgm:spPr/>
      <dgm:t>
        <a:bodyPr/>
        <a:lstStyle/>
        <a:p>
          <a:r>
            <a:rPr lang="fr-FR" sz="2000" dirty="0" smtClean="0"/>
            <a:t>Modification</a:t>
          </a:r>
          <a:endParaRPr lang="fr-FR" sz="2000" dirty="0"/>
        </a:p>
      </dgm:t>
    </dgm:pt>
    <dgm:pt modelId="{43A9653C-F922-45B2-90A8-B22B70F8B6D6}" type="parTrans" cxnId="{6138913F-ADE7-4B3E-B9EB-5F0DC92B80C3}">
      <dgm:prSet/>
      <dgm:spPr/>
      <dgm:t>
        <a:bodyPr/>
        <a:lstStyle/>
        <a:p>
          <a:endParaRPr lang="fr-FR"/>
        </a:p>
      </dgm:t>
    </dgm:pt>
    <dgm:pt modelId="{D35290F9-496F-4646-869B-30848D8360A5}" type="sibTrans" cxnId="{6138913F-ADE7-4B3E-B9EB-5F0DC92B80C3}">
      <dgm:prSet/>
      <dgm:spPr/>
      <dgm:t>
        <a:bodyPr/>
        <a:lstStyle/>
        <a:p>
          <a:endParaRPr lang="fr-FR"/>
        </a:p>
      </dgm:t>
    </dgm:pt>
    <dgm:pt modelId="{94609744-F023-498A-B3D6-F5FE8431132C}">
      <dgm:prSet phldrT="[Texte]" custT="1"/>
      <dgm:spPr/>
      <dgm:t>
        <a:bodyPr/>
        <a:lstStyle/>
        <a:p>
          <a:r>
            <a:rPr lang="fr-FR" sz="2000" dirty="0" smtClean="0"/>
            <a:t>Importation / Exportation</a:t>
          </a:r>
          <a:endParaRPr lang="fr-FR" sz="2000" dirty="0"/>
        </a:p>
      </dgm:t>
    </dgm:pt>
    <dgm:pt modelId="{4BB037FD-E548-4065-964D-44D7A305DD05}" type="parTrans" cxnId="{2A19A933-6C25-4FE1-AE52-155CE2915E5D}">
      <dgm:prSet/>
      <dgm:spPr/>
      <dgm:t>
        <a:bodyPr/>
        <a:lstStyle/>
        <a:p>
          <a:endParaRPr lang="fr-FR"/>
        </a:p>
      </dgm:t>
    </dgm:pt>
    <dgm:pt modelId="{161A1DFB-EEDE-41A1-86E0-5227CD70D624}" type="sibTrans" cxnId="{2A19A933-6C25-4FE1-AE52-155CE2915E5D}">
      <dgm:prSet/>
      <dgm:spPr/>
      <dgm:t>
        <a:bodyPr/>
        <a:lstStyle/>
        <a:p>
          <a:endParaRPr lang="fr-FR"/>
        </a:p>
      </dgm:t>
    </dgm:pt>
    <dgm:pt modelId="{B115DAC3-3B03-4024-88BD-081212A8754A}" type="pres">
      <dgm:prSet presAssocID="{F2A902E9-CC23-4484-90CC-D9F524ECF1F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B7A0533-207C-4E6E-A7A4-E22947C7AA3B}" type="pres">
      <dgm:prSet presAssocID="{0E6EF803-C3D7-4D06-9776-0CDBEC513BEA}" presName="parentText" presStyleLbl="node1" presStyleIdx="0" presStyleCnt="1" custScaleY="5268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BD5672-BDE4-4D51-8F47-C87F55DC18CF}" type="pres">
      <dgm:prSet presAssocID="{0E6EF803-C3D7-4D06-9776-0CDBEC513BE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ADD02BA-D015-48DD-9288-616A857EE94F}" srcId="{F2A902E9-CC23-4484-90CC-D9F524ECF1F0}" destId="{0E6EF803-C3D7-4D06-9776-0CDBEC513BEA}" srcOrd="0" destOrd="0" parTransId="{2D3EFEC3-81A7-4CE0-8B9E-9FE31822CFBC}" sibTransId="{C1497F99-C734-471E-B820-28F07207B297}"/>
    <dgm:cxn modelId="{3F9A3041-7720-4B4D-8991-56F9EC7CA3A7}" type="presOf" srcId="{E8760E6E-9E06-4066-B548-49A55E15CA32}" destId="{95BD5672-BDE4-4D51-8F47-C87F55DC18CF}" srcOrd="0" destOrd="0" presId="urn:microsoft.com/office/officeart/2005/8/layout/vList2"/>
    <dgm:cxn modelId="{2A19A933-6C25-4FE1-AE52-155CE2915E5D}" srcId="{0E6EF803-C3D7-4D06-9776-0CDBEC513BEA}" destId="{94609744-F023-498A-B3D6-F5FE8431132C}" srcOrd="2" destOrd="0" parTransId="{4BB037FD-E548-4065-964D-44D7A305DD05}" sibTransId="{161A1DFB-EEDE-41A1-86E0-5227CD70D624}"/>
    <dgm:cxn modelId="{6138913F-ADE7-4B3E-B9EB-5F0DC92B80C3}" srcId="{0E6EF803-C3D7-4D06-9776-0CDBEC513BEA}" destId="{EF615DCD-1ECF-472D-9313-2C5B1F34C37D}" srcOrd="1" destOrd="0" parTransId="{43A9653C-F922-45B2-90A8-B22B70F8B6D6}" sibTransId="{D35290F9-496F-4646-869B-30848D8360A5}"/>
    <dgm:cxn modelId="{D4A0B57D-2A8D-4BF9-BFCF-BF8557C94092}" type="presOf" srcId="{EF615DCD-1ECF-472D-9313-2C5B1F34C37D}" destId="{95BD5672-BDE4-4D51-8F47-C87F55DC18CF}" srcOrd="0" destOrd="1" presId="urn:microsoft.com/office/officeart/2005/8/layout/vList2"/>
    <dgm:cxn modelId="{56C71DFB-EB7B-46D9-B748-D99DCDB866C1}" type="presOf" srcId="{F2A902E9-CC23-4484-90CC-D9F524ECF1F0}" destId="{B115DAC3-3B03-4024-88BD-081212A8754A}" srcOrd="0" destOrd="0" presId="urn:microsoft.com/office/officeart/2005/8/layout/vList2"/>
    <dgm:cxn modelId="{C9192924-98E6-4B85-8445-F7E64FCF4E95}" type="presOf" srcId="{0E6EF803-C3D7-4D06-9776-0CDBEC513BEA}" destId="{EB7A0533-207C-4E6E-A7A4-E22947C7AA3B}" srcOrd="0" destOrd="0" presId="urn:microsoft.com/office/officeart/2005/8/layout/vList2"/>
    <dgm:cxn modelId="{DFA583BE-66D4-4DC9-8FB0-91CCE803F0D8}" type="presOf" srcId="{94609744-F023-498A-B3D6-F5FE8431132C}" destId="{95BD5672-BDE4-4D51-8F47-C87F55DC18CF}" srcOrd="0" destOrd="2" presId="urn:microsoft.com/office/officeart/2005/8/layout/vList2"/>
    <dgm:cxn modelId="{1C69892D-8215-4607-B05E-AD560CA03891}" srcId="{0E6EF803-C3D7-4D06-9776-0CDBEC513BEA}" destId="{E8760E6E-9E06-4066-B548-49A55E15CA32}" srcOrd="0" destOrd="0" parTransId="{B802D786-912F-4D4F-9453-BD6B2133A8D2}" sibTransId="{5A6D042B-DA74-4979-9528-BC584F7A7B45}"/>
    <dgm:cxn modelId="{E1A2EDC5-5FAB-4561-8A32-A072BF19B8FB}" type="presParOf" srcId="{B115DAC3-3B03-4024-88BD-081212A8754A}" destId="{EB7A0533-207C-4E6E-A7A4-E22947C7AA3B}" srcOrd="0" destOrd="0" presId="urn:microsoft.com/office/officeart/2005/8/layout/vList2"/>
    <dgm:cxn modelId="{B539FF81-EFEC-4AEB-84C2-41BBE014F629}" type="presParOf" srcId="{B115DAC3-3B03-4024-88BD-081212A8754A}" destId="{95BD5672-BDE4-4D51-8F47-C87F55DC18CF}" srcOrd="1" destOrd="0" presId="urn:microsoft.com/office/officeart/2005/8/layout/vList2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181AA41-2C04-45C7-B899-C665D315D828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</dgm:pt>
    <dgm:pt modelId="{AF7CDEA2-5373-4B5B-9F56-D952F108CE33}">
      <dgm:prSet phldrT="[Texte]"/>
      <dgm:spPr/>
      <dgm:t>
        <a:bodyPr/>
        <a:lstStyle/>
        <a:p>
          <a:r>
            <a:rPr lang="fr-FR" dirty="0" smtClean="0"/>
            <a:t>Fonctionnalités</a:t>
          </a:r>
          <a:endParaRPr lang="fr-FR" dirty="0"/>
        </a:p>
      </dgm:t>
    </dgm:pt>
    <dgm:pt modelId="{BD4BAF07-EFE7-4C67-8B07-FCD614EB471C}" type="parTrans" cxnId="{67BC58C1-9619-4777-A5FD-ADBC4E68BE34}">
      <dgm:prSet/>
      <dgm:spPr/>
      <dgm:t>
        <a:bodyPr/>
        <a:lstStyle/>
        <a:p>
          <a:endParaRPr lang="fr-FR"/>
        </a:p>
      </dgm:t>
    </dgm:pt>
    <dgm:pt modelId="{1EC5FC1D-7DEE-4DE5-9102-81E87044D441}" type="sibTrans" cxnId="{67BC58C1-9619-4777-A5FD-ADBC4E68BE34}">
      <dgm:prSet/>
      <dgm:spPr/>
      <dgm:t>
        <a:bodyPr/>
        <a:lstStyle/>
        <a:p>
          <a:endParaRPr lang="fr-FR"/>
        </a:p>
      </dgm:t>
    </dgm:pt>
    <dgm:pt modelId="{962E9193-E9A5-4086-9F25-689CD003CFAD}">
      <dgm:prSet phldrT="[Texte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dirty="0" smtClean="0"/>
            <a:t>Algorithme</a:t>
          </a:r>
          <a:endParaRPr lang="fr-FR" dirty="0"/>
        </a:p>
      </dgm:t>
    </dgm:pt>
    <dgm:pt modelId="{0B73C22E-BB7E-4949-A320-995DE636FD69}" type="parTrans" cxnId="{51CECAEC-2E21-434C-91C5-02B5670711AF}">
      <dgm:prSet/>
      <dgm:spPr/>
      <dgm:t>
        <a:bodyPr/>
        <a:lstStyle/>
        <a:p>
          <a:endParaRPr lang="fr-FR"/>
        </a:p>
      </dgm:t>
    </dgm:pt>
    <dgm:pt modelId="{7C617D2C-CFE4-4490-96C3-CFADDE6D7740}" type="sibTrans" cxnId="{51CECAEC-2E21-434C-91C5-02B5670711AF}">
      <dgm:prSet/>
      <dgm:spPr/>
      <dgm:t>
        <a:bodyPr/>
        <a:lstStyle/>
        <a:p>
          <a:endParaRPr lang="fr-FR"/>
        </a:p>
      </dgm:t>
    </dgm:pt>
    <dgm:pt modelId="{CB558758-98FF-4EEC-A966-AD86D5BA61C2}">
      <dgm:prSet phldrT="[Texte]"/>
      <dgm:spPr/>
      <dgm:t>
        <a:bodyPr/>
        <a:lstStyle/>
        <a:p>
          <a:r>
            <a:rPr lang="fr-FR" dirty="0" smtClean="0"/>
            <a:t>Graphe</a:t>
          </a:r>
          <a:endParaRPr lang="fr-FR" dirty="0"/>
        </a:p>
      </dgm:t>
    </dgm:pt>
    <dgm:pt modelId="{A5E4EC60-1181-4B6D-9650-D6AEA53C8A26}" type="parTrans" cxnId="{36411E39-ECD1-4C8C-935F-3AE33C1641E1}">
      <dgm:prSet/>
      <dgm:spPr/>
      <dgm:t>
        <a:bodyPr/>
        <a:lstStyle/>
        <a:p>
          <a:endParaRPr lang="fr-FR"/>
        </a:p>
      </dgm:t>
    </dgm:pt>
    <dgm:pt modelId="{392CA2BB-E5E2-4DEF-A9AD-B30FAD4B7CE2}" type="sibTrans" cxnId="{36411E39-ECD1-4C8C-935F-3AE33C1641E1}">
      <dgm:prSet/>
      <dgm:spPr/>
      <dgm:t>
        <a:bodyPr/>
        <a:lstStyle/>
        <a:p>
          <a:endParaRPr lang="fr-FR"/>
        </a:p>
      </dgm:t>
    </dgm:pt>
    <dgm:pt modelId="{46047905-7DC2-4765-BC10-80B4D7DF5B0F}">
      <dgm:prSet phldrT="[Texte]"/>
      <dgm:spPr/>
      <dgm:t>
        <a:bodyPr/>
        <a:lstStyle/>
        <a:p>
          <a:r>
            <a:rPr lang="fr-FR" dirty="0" smtClean="0"/>
            <a:t>Interaction</a:t>
          </a:r>
          <a:endParaRPr lang="fr-FR" dirty="0"/>
        </a:p>
      </dgm:t>
    </dgm:pt>
    <dgm:pt modelId="{3687A367-C5C4-47F1-9E0B-4A1F2614A65A}" type="parTrans" cxnId="{E280905E-6025-470E-947C-E28562D65A4E}">
      <dgm:prSet/>
      <dgm:spPr/>
      <dgm:t>
        <a:bodyPr/>
        <a:lstStyle/>
        <a:p>
          <a:endParaRPr lang="fr-FR"/>
        </a:p>
      </dgm:t>
    </dgm:pt>
    <dgm:pt modelId="{8FE6FC23-5299-40CE-B037-3EB01076B5F3}" type="sibTrans" cxnId="{E280905E-6025-470E-947C-E28562D65A4E}">
      <dgm:prSet/>
      <dgm:spPr/>
      <dgm:t>
        <a:bodyPr/>
        <a:lstStyle/>
        <a:p>
          <a:endParaRPr lang="fr-FR"/>
        </a:p>
      </dgm:t>
    </dgm:pt>
    <dgm:pt modelId="{E214D757-C937-4826-8E92-62F7115CD958}">
      <dgm:prSet phldrT="[Texte]"/>
      <dgm:spPr/>
      <dgm:t>
        <a:bodyPr/>
        <a:lstStyle/>
        <a:p>
          <a:r>
            <a:rPr lang="fr-FR" dirty="0" smtClean="0"/>
            <a:t>Multiplateforme</a:t>
          </a:r>
          <a:endParaRPr lang="fr-FR" dirty="0"/>
        </a:p>
      </dgm:t>
    </dgm:pt>
    <dgm:pt modelId="{6694391C-7FFA-4B18-8FD6-F08B1E62FAC4}" type="parTrans" cxnId="{A0EA3574-9A69-4D02-A1BE-A45EC10AE491}">
      <dgm:prSet/>
      <dgm:spPr/>
      <dgm:t>
        <a:bodyPr/>
        <a:lstStyle/>
        <a:p>
          <a:endParaRPr lang="fr-FR"/>
        </a:p>
      </dgm:t>
    </dgm:pt>
    <dgm:pt modelId="{2F4EA6CD-3451-42B1-8A1F-B622645AED09}" type="sibTrans" cxnId="{A0EA3574-9A69-4D02-A1BE-A45EC10AE491}">
      <dgm:prSet/>
      <dgm:spPr/>
      <dgm:t>
        <a:bodyPr/>
        <a:lstStyle/>
        <a:p>
          <a:endParaRPr lang="fr-FR"/>
        </a:p>
      </dgm:t>
    </dgm:pt>
    <dgm:pt modelId="{9892920A-7194-4AA9-B981-6751D4442676}">
      <dgm:prSet phldrT="[Texte]"/>
      <dgm:spPr/>
      <dgm:t>
        <a:bodyPr/>
        <a:lstStyle/>
        <a:p>
          <a:r>
            <a:rPr lang="fr-FR" dirty="0" smtClean="0"/>
            <a:t>Evolutions</a:t>
          </a:r>
          <a:endParaRPr lang="fr-FR" dirty="0"/>
        </a:p>
      </dgm:t>
    </dgm:pt>
    <dgm:pt modelId="{CD8FEFE8-A7BF-458B-AB7E-2709A5051A68}" type="parTrans" cxnId="{8DF5D4E3-E89E-4766-BC70-63F125BF47FB}">
      <dgm:prSet/>
      <dgm:spPr/>
      <dgm:t>
        <a:bodyPr/>
        <a:lstStyle/>
        <a:p>
          <a:endParaRPr lang="fr-FR"/>
        </a:p>
      </dgm:t>
    </dgm:pt>
    <dgm:pt modelId="{BE951AD4-565A-4795-8AEE-559A0E995460}" type="sibTrans" cxnId="{8DF5D4E3-E89E-4766-BC70-63F125BF47FB}">
      <dgm:prSet/>
      <dgm:spPr/>
      <dgm:t>
        <a:bodyPr/>
        <a:lstStyle/>
        <a:p>
          <a:endParaRPr lang="fr-FR"/>
        </a:p>
      </dgm:t>
    </dgm:pt>
    <dgm:pt modelId="{3555C4BC-28C8-4016-899B-01BFF9347A5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Structure</a:t>
          </a:r>
          <a:endParaRPr lang="fr-FR" dirty="0"/>
        </a:p>
      </dgm:t>
    </dgm:pt>
    <dgm:pt modelId="{D99A883E-8325-4299-86D3-57678417D262}" type="parTrans" cxnId="{CBC6F3EF-C012-4E20-A366-19FA5BB1ACB7}">
      <dgm:prSet/>
      <dgm:spPr/>
      <dgm:t>
        <a:bodyPr/>
        <a:lstStyle/>
        <a:p>
          <a:endParaRPr lang="fr-FR"/>
        </a:p>
      </dgm:t>
    </dgm:pt>
    <dgm:pt modelId="{5866CF8A-CF90-42BB-8C25-B285BE7576A3}" type="sibTrans" cxnId="{CBC6F3EF-C012-4E20-A366-19FA5BB1ACB7}">
      <dgm:prSet/>
      <dgm:spPr/>
      <dgm:t>
        <a:bodyPr/>
        <a:lstStyle/>
        <a:p>
          <a:endParaRPr lang="fr-FR"/>
        </a:p>
      </dgm:t>
    </dgm:pt>
    <dgm:pt modelId="{8B4B1FAA-0ED4-44D8-8AA8-FC2F2B50EAD7}" type="pres">
      <dgm:prSet presAssocID="{4181AA41-2C04-45C7-B899-C665D315D828}" presName="Name0" presStyleCnt="0">
        <dgm:presLayoutVars>
          <dgm:dir/>
          <dgm:resizeHandles val="exact"/>
        </dgm:presLayoutVars>
      </dgm:prSet>
      <dgm:spPr/>
    </dgm:pt>
    <dgm:pt modelId="{67426AC5-E4C6-4FDF-BB85-D40272CFA10B}" type="pres">
      <dgm:prSet presAssocID="{AF7CDEA2-5373-4B5B-9F56-D952F108CE33}" presName="parTxOnly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CA6242-BD4C-43D3-ABFB-253AF490FA8F}" type="pres">
      <dgm:prSet presAssocID="{1EC5FC1D-7DEE-4DE5-9102-81E87044D441}" presName="parSpace" presStyleCnt="0"/>
      <dgm:spPr/>
    </dgm:pt>
    <dgm:pt modelId="{0DB53AB3-8868-429D-BD10-3CB32CDA4C6F}" type="pres">
      <dgm:prSet presAssocID="{3555C4BC-28C8-4016-899B-01BFF9347A5E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D8468A-4DEE-4F3F-A675-A5F4507B5DFB}" type="pres">
      <dgm:prSet presAssocID="{5866CF8A-CF90-42BB-8C25-B285BE7576A3}" presName="parSpace" presStyleCnt="0"/>
      <dgm:spPr/>
    </dgm:pt>
    <dgm:pt modelId="{9057AE23-47D2-43D7-A81F-454B0ACA85F8}" type="pres">
      <dgm:prSet presAssocID="{962E9193-E9A5-4086-9F25-689CD003CFAD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559153-8E9B-4FDB-8BC5-46910C8F5703}" type="pres">
      <dgm:prSet presAssocID="{7C617D2C-CFE4-4490-96C3-CFADDE6D7740}" presName="parSpace" presStyleCnt="0"/>
      <dgm:spPr/>
    </dgm:pt>
    <dgm:pt modelId="{4617D831-E955-4369-89CE-700C286437A2}" type="pres">
      <dgm:prSet presAssocID="{CB558758-98FF-4EEC-A966-AD86D5BA61C2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01CC7D-54D4-4A37-8DCE-0D36E5602346}" type="pres">
      <dgm:prSet presAssocID="{392CA2BB-E5E2-4DEF-A9AD-B30FAD4B7CE2}" presName="parSpace" presStyleCnt="0"/>
      <dgm:spPr/>
    </dgm:pt>
    <dgm:pt modelId="{E17F6501-5F9F-4252-917C-2B51C24520A7}" type="pres">
      <dgm:prSet presAssocID="{46047905-7DC2-4765-BC10-80B4D7DF5B0F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CB30CCF-30A7-49E3-BE2D-B7F4BADADB9C}" type="pres">
      <dgm:prSet presAssocID="{8FE6FC23-5299-40CE-B037-3EB01076B5F3}" presName="parSpace" presStyleCnt="0"/>
      <dgm:spPr/>
    </dgm:pt>
    <dgm:pt modelId="{F0477439-5C42-4C32-A428-787E1F85D047}" type="pres">
      <dgm:prSet presAssocID="{E214D757-C937-4826-8E92-62F7115CD958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BDDF91-8769-43F0-A096-468D92A94306}" type="pres">
      <dgm:prSet presAssocID="{2F4EA6CD-3451-42B1-8A1F-B622645AED09}" presName="parSpace" presStyleCnt="0"/>
      <dgm:spPr/>
    </dgm:pt>
    <dgm:pt modelId="{196FD467-5D24-49FE-9FF6-DCA4E2374962}" type="pres">
      <dgm:prSet presAssocID="{9892920A-7194-4AA9-B981-6751D4442676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1CECAEC-2E21-434C-91C5-02B5670711AF}" srcId="{4181AA41-2C04-45C7-B899-C665D315D828}" destId="{962E9193-E9A5-4086-9F25-689CD003CFAD}" srcOrd="2" destOrd="0" parTransId="{0B73C22E-BB7E-4949-A320-995DE636FD69}" sibTransId="{7C617D2C-CFE4-4490-96C3-CFADDE6D7740}"/>
    <dgm:cxn modelId="{53F5A7E3-FE18-4520-8E04-41DB3EDBB3D2}" type="presOf" srcId="{9892920A-7194-4AA9-B981-6751D4442676}" destId="{196FD467-5D24-49FE-9FF6-DCA4E2374962}" srcOrd="0" destOrd="0" presId="urn:microsoft.com/office/officeart/2005/8/layout/hChevron3"/>
    <dgm:cxn modelId="{CBC6F3EF-C012-4E20-A366-19FA5BB1ACB7}" srcId="{4181AA41-2C04-45C7-B899-C665D315D828}" destId="{3555C4BC-28C8-4016-899B-01BFF9347A5E}" srcOrd="1" destOrd="0" parTransId="{D99A883E-8325-4299-86D3-57678417D262}" sibTransId="{5866CF8A-CF90-42BB-8C25-B285BE7576A3}"/>
    <dgm:cxn modelId="{2322D3D7-7CB3-4A9D-B6EF-D8065307867F}" type="presOf" srcId="{962E9193-E9A5-4086-9F25-689CD003CFAD}" destId="{9057AE23-47D2-43D7-A81F-454B0ACA85F8}" srcOrd="0" destOrd="0" presId="urn:microsoft.com/office/officeart/2005/8/layout/hChevron3"/>
    <dgm:cxn modelId="{55FEB498-A61A-474A-9CBC-2593D7FC152B}" type="presOf" srcId="{AF7CDEA2-5373-4B5B-9F56-D952F108CE33}" destId="{67426AC5-E4C6-4FDF-BB85-D40272CFA10B}" srcOrd="0" destOrd="0" presId="urn:microsoft.com/office/officeart/2005/8/layout/hChevron3"/>
    <dgm:cxn modelId="{36411E39-ECD1-4C8C-935F-3AE33C1641E1}" srcId="{4181AA41-2C04-45C7-B899-C665D315D828}" destId="{CB558758-98FF-4EEC-A966-AD86D5BA61C2}" srcOrd="3" destOrd="0" parTransId="{A5E4EC60-1181-4B6D-9650-D6AEA53C8A26}" sibTransId="{392CA2BB-E5E2-4DEF-A9AD-B30FAD4B7CE2}"/>
    <dgm:cxn modelId="{0A3AEF6F-99D2-4F26-B084-70B2220EC768}" type="presOf" srcId="{3555C4BC-28C8-4016-899B-01BFF9347A5E}" destId="{0DB53AB3-8868-429D-BD10-3CB32CDA4C6F}" srcOrd="0" destOrd="0" presId="urn:microsoft.com/office/officeart/2005/8/layout/hChevron3"/>
    <dgm:cxn modelId="{2A1AEFBE-C19C-47B1-8B4A-A145A45B1D37}" type="presOf" srcId="{46047905-7DC2-4765-BC10-80B4D7DF5B0F}" destId="{E17F6501-5F9F-4252-917C-2B51C24520A7}" srcOrd="0" destOrd="0" presId="urn:microsoft.com/office/officeart/2005/8/layout/hChevron3"/>
    <dgm:cxn modelId="{E280905E-6025-470E-947C-E28562D65A4E}" srcId="{4181AA41-2C04-45C7-B899-C665D315D828}" destId="{46047905-7DC2-4765-BC10-80B4D7DF5B0F}" srcOrd="4" destOrd="0" parTransId="{3687A367-C5C4-47F1-9E0B-4A1F2614A65A}" sibTransId="{8FE6FC23-5299-40CE-B037-3EB01076B5F3}"/>
    <dgm:cxn modelId="{C7E0F035-325D-40F3-B1E2-FDD12A8612DC}" type="presOf" srcId="{E214D757-C937-4826-8E92-62F7115CD958}" destId="{F0477439-5C42-4C32-A428-787E1F85D047}" srcOrd="0" destOrd="0" presId="urn:microsoft.com/office/officeart/2005/8/layout/hChevron3"/>
    <dgm:cxn modelId="{8DF5D4E3-E89E-4766-BC70-63F125BF47FB}" srcId="{4181AA41-2C04-45C7-B899-C665D315D828}" destId="{9892920A-7194-4AA9-B981-6751D4442676}" srcOrd="6" destOrd="0" parTransId="{CD8FEFE8-A7BF-458B-AB7E-2709A5051A68}" sibTransId="{BE951AD4-565A-4795-8AEE-559A0E995460}"/>
    <dgm:cxn modelId="{67BC58C1-9619-4777-A5FD-ADBC4E68BE34}" srcId="{4181AA41-2C04-45C7-B899-C665D315D828}" destId="{AF7CDEA2-5373-4B5B-9F56-D952F108CE33}" srcOrd="0" destOrd="0" parTransId="{BD4BAF07-EFE7-4C67-8B07-FCD614EB471C}" sibTransId="{1EC5FC1D-7DEE-4DE5-9102-81E87044D441}"/>
    <dgm:cxn modelId="{A0EA3574-9A69-4D02-A1BE-A45EC10AE491}" srcId="{4181AA41-2C04-45C7-B899-C665D315D828}" destId="{E214D757-C937-4826-8E92-62F7115CD958}" srcOrd="5" destOrd="0" parTransId="{6694391C-7FFA-4B18-8FD6-F08B1E62FAC4}" sibTransId="{2F4EA6CD-3451-42B1-8A1F-B622645AED09}"/>
    <dgm:cxn modelId="{8186E7B6-E702-4953-9E5A-A103FBA07A44}" type="presOf" srcId="{CB558758-98FF-4EEC-A966-AD86D5BA61C2}" destId="{4617D831-E955-4369-89CE-700C286437A2}" srcOrd="0" destOrd="0" presId="urn:microsoft.com/office/officeart/2005/8/layout/hChevron3"/>
    <dgm:cxn modelId="{8BA009AF-C249-45E4-B5D7-034C873F6E10}" type="presOf" srcId="{4181AA41-2C04-45C7-B899-C665D315D828}" destId="{8B4B1FAA-0ED4-44D8-8AA8-FC2F2B50EAD7}" srcOrd="0" destOrd="0" presId="urn:microsoft.com/office/officeart/2005/8/layout/hChevron3"/>
    <dgm:cxn modelId="{3DF3485D-07D1-4882-974B-0133218A982F}" type="presParOf" srcId="{8B4B1FAA-0ED4-44D8-8AA8-FC2F2B50EAD7}" destId="{67426AC5-E4C6-4FDF-BB85-D40272CFA10B}" srcOrd="0" destOrd="0" presId="urn:microsoft.com/office/officeart/2005/8/layout/hChevron3"/>
    <dgm:cxn modelId="{ADCC38FF-559E-4310-929C-91482C0A56B5}" type="presParOf" srcId="{8B4B1FAA-0ED4-44D8-8AA8-FC2F2B50EAD7}" destId="{F8CA6242-BD4C-43D3-ABFB-253AF490FA8F}" srcOrd="1" destOrd="0" presId="urn:microsoft.com/office/officeart/2005/8/layout/hChevron3"/>
    <dgm:cxn modelId="{1AA84EB2-B626-45B8-B3BF-0250930DA16C}" type="presParOf" srcId="{8B4B1FAA-0ED4-44D8-8AA8-FC2F2B50EAD7}" destId="{0DB53AB3-8868-429D-BD10-3CB32CDA4C6F}" srcOrd="2" destOrd="0" presId="urn:microsoft.com/office/officeart/2005/8/layout/hChevron3"/>
    <dgm:cxn modelId="{6308E95D-E2DB-462F-829A-F9493854380D}" type="presParOf" srcId="{8B4B1FAA-0ED4-44D8-8AA8-FC2F2B50EAD7}" destId="{F4D8468A-4DEE-4F3F-A675-A5F4507B5DFB}" srcOrd="3" destOrd="0" presId="urn:microsoft.com/office/officeart/2005/8/layout/hChevron3"/>
    <dgm:cxn modelId="{BB660206-4AE7-4E2C-8C69-276A7FC9C07B}" type="presParOf" srcId="{8B4B1FAA-0ED4-44D8-8AA8-FC2F2B50EAD7}" destId="{9057AE23-47D2-43D7-A81F-454B0ACA85F8}" srcOrd="4" destOrd="0" presId="urn:microsoft.com/office/officeart/2005/8/layout/hChevron3"/>
    <dgm:cxn modelId="{6658924A-3036-4823-A2E0-2F7FDC2A5137}" type="presParOf" srcId="{8B4B1FAA-0ED4-44D8-8AA8-FC2F2B50EAD7}" destId="{31559153-8E9B-4FDB-8BC5-46910C8F5703}" srcOrd="5" destOrd="0" presId="urn:microsoft.com/office/officeart/2005/8/layout/hChevron3"/>
    <dgm:cxn modelId="{F672C0AA-6B9D-42D4-AF5B-4B07C4D05E81}" type="presParOf" srcId="{8B4B1FAA-0ED4-44D8-8AA8-FC2F2B50EAD7}" destId="{4617D831-E955-4369-89CE-700C286437A2}" srcOrd="6" destOrd="0" presId="urn:microsoft.com/office/officeart/2005/8/layout/hChevron3"/>
    <dgm:cxn modelId="{BDE59906-CE0C-46C5-96E5-F110E41006D6}" type="presParOf" srcId="{8B4B1FAA-0ED4-44D8-8AA8-FC2F2B50EAD7}" destId="{D401CC7D-54D4-4A37-8DCE-0D36E5602346}" srcOrd="7" destOrd="0" presId="urn:microsoft.com/office/officeart/2005/8/layout/hChevron3"/>
    <dgm:cxn modelId="{BF0E7ABD-20EE-4647-9A3C-25C33BB051FA}" type="presParOf" srcId="{8B4B1FAA-0ED4-44D8-8AA8-FC2F2B50EAD7}" destId="{E17F6501-5F9F-4252-917C-2B51C24520A7}" srcOrd="8" destOrd="0" presId="urn:microsoft.com/office/officeart/2005/8/layout/hChevron3"/>
    <dgm:cxn modelId="{49778CBE-2037-413A-BD1D-99C18100322D}" type="presParOf" srcId="{8B4B1FAA-0ED4-44D8-8AA8-FC2F2B50EAD7}" destId="{7CB30CCF-30A7-49E3-BE2D-B7F4BADADB9C}" srcOrd="9" destOrd="0" presId="urn:microsoft.com/office/officeart/2005/8/layout/hChevron3"/>
    <dgm:cxn modelId="{F290A09C-6B66-446B-B493-87F6164173CD}" type="presParOf" srcId="{8B4B1FAA-0ED4-44D8-8AA8-FC2F2B50EAD7}" destId="{F0477439-5C42-4C32-A428-787E1F85D047}" srcOrd="10" destOrd="0" presId="urn:microsoft.com/office/officeart/2005/8/layout/hChevron3"/>
    <dgm:cxn modelId="{03CF0872-8DF9-4B7E-9704-2282EFB9461E}" type="presParOf" srcId="{8B4B1FAA-0ED4-44D8-8AA8-FC2F2B50EAD7}" destId="{66BDDF91-8769-43F0-A096-468D92A94306}" srcOrd="11" destOrd="0" presId="urn:microsoft.com/office/officeart/2005/8/layout/hChevron3"/>
    <dgm:cxn modelId="{7109CF49-7A25-438C-ADFA-7DF6CB0BFB53}" type="presParOf" srcId="{8B4B1FAA-0ED4-44D8-8AA8-FC2F2B50EAD7}" destId="{196FD467-5D24-49FE-9FF6-DCA4E2374962}" srcOrd="12" destOrd="0" presId="urn:microsoft.com/office/officeart/2005/8/layout/hChevron3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181AA41-2C04-45C7-B899-C665D315D828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</dgm:pt>
    <dgm:pt modelId="{AF7CDEA2-5373-4B5B-9F56-D952F108CE33}">
      <dgm:prSet phldrT="[Texte]"/>
      <dgm:spPr/>
      <dgm:t>
        <a:bodyPr/>
        <a:lstStyle/>
        <a:p>
          <a:r>
            <a:rPr lang="fr-FR" dirty="0" smtClean="0"/>
            <a:t>Fonctionnalités</a:t>
          </a:r>
          <a:endParaRPr lang="fr-FR" dirty="0"/>
        </a:p>
      </dgm:t>
    </dgm:pt>
    <dgm:pt modelId="{BD4BAF07-EFE7-4C67-8B07-FCD614EB471C}" type="parTrans" cxnId="{67BC58C1-9619-4777-A5FD-ADBC4E68BE34}">
      <dgm:prSet/>
      <dgm:spPr/>
      <dgm:t>
        <a:bodyPr/>
        <a:lstStyle/>
        <a:p>
          <a:endParaRPr lang="fr-FR"/>
        </a:p>
      </dgm:t>
    </dgm:pt>
    <dgm:pt modelId="{1EC5FC1D-7DEE-4DE5-9102-81E87044D441}" type="sibTrans" cxnId="{67BC58C1-9619-4777-A5FD-ADBC4E68BE34}">
      <dgm:prSet/>
      <dgm:spPr/>
      <dgm:t>
        <a:bodyPr/>
        <a:lstStyle/>
        <a:p>
          <a:endParaRPr lang="fr-FR"/>
        </a:p>
      </dgm:t>
    </dgm:pt>
    <dgm:pt modelId="{962E9193-E9A5-4086-9F25-689CD003CFAD}">
      <dgm:prSet phldrT="[Texte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dirty="0" smtClean="0"/>
            <a:t>Algorithme</a:t>
          </a:r>
          <a:endParaRPr lang="fr-FR" dirty="0"/>
        </a:p>
      </dgm:t>
    </dgm:pt>
    <dgm:pt modelId="{0B73C22E-BB7E-4949-A320-995DE636FD69}" type="parTrans" cxnId="{51CECAEC-2E21-434C-91C5-02B5670711AF}">
      <dgm:prSet/>
      <dgm:spPr/>
      <dgm:t>
        <a:bodyPr/>
        <a:lstStyle/>
        <a:p>
          <a:endParaRPr lang="fr-FR"/>
        </a:p>
      </dgm:t>
    </dgm:pt>
    <dgm:pt modelId="{7C617D2C-CFE4-4490-96C3-CFADDE6D7740}" type="sibTrans" cxnId="{51CECAEC-2E21-434C-91C5-02B5670711AF}">
      <dgm:prSet/>
      <dgm:spPr/>
      <dgm:t>
        <a:bodyPr/>
        <a:lstStyle/>
        <a:p>
          <a:endParaRPr lang="fr-FR"/>
        </a:p>
      </dgm:t>
    </dgm:pt>
    <dgm:pt modelId="{CB558758-98FF-4EEC-A966-AD86D5BA61C2}">
      <dgm:prSet phldrT="[Texte]"/>
      <dgm:spPr/>
      <dgm:t>
        <a:bodyPr/>
        <a:lstStyle/>
        <a:p>
          <a:r>
            <a:rPr lang="fr-FR" dirty="0" smtClean="0"/>
            <a:t>Graphe</a:t>
          </a:r>
          <a:endParaRPr lang="fr-FR" dirty="0"/>
        </a:p>
      </dgm:t>
    </dgm:pt>
    <dgm:pt modelId="{A5E4EC60-1181-4B6D-9650-D6AEA53C8A26}" type="parTrans" cxnId="{36411E39-ECD1-4C8C-935F-3AE33C1641E1}">
      <dgm:prSet/>
      <dgm:spPr/>
      <dgm:t>
        <a:bodyPr/>
        <a:lstStyle/>
        <a:p>
          <a:endParaRPr lang="fr-FR"/>
        </a:p>
      </dgm:t>
    </dgm:pt>
    <dgm:pt modelId="{392CA2BB-E5E2-4DEF-A9AD-B30FAD4B7CE2}" type="sibTrans" cxnId="{36411E39-ECD1-4C8C-935F-3AE33C1641E1}">
      <dgm:prSet/>
      <dgm:spPr/>
      <dgm:t>
        <a:bodyPr/>
        <a:lstStyle/>
        <a:p>
          <a:endParaRPr lang="fr-FR"/>
        </a:p>
      </dgm:t>
    </dgm:pt>
    <dgm:pt modelId="{46047905-7DC2-4765-BC10-80B4D7DF5B0F}">
      <dgm:prSet phldrT="[Texte]"/>
      <dgm:spPr/>
      <dgm:t>
        <a:bodyPr/>
        <a:lstStyle/>
        <a:p>
          <a:r>
            <a:rPr lang="fr-FR" dirty="0" smtClean="0"/>
            <a:t>Interaction</a:t>
          </a:r>
          <a:endParaRPr lang="fr-FR" dirty="0"/>
        </a:p>
      </dgm:t>
    </dgm:pt>
    <dgm:pt modelId="{3687A367-C5C4-47F1-9E0B-4A1F2614A65A}" type="parTrans" cxnId="{E280905E-6025-470E-947C-E28562D65A4E}">
      <dgm:prSet/>
      <dgm:spPr/>
      <dgm:t>
        <a:bodyPr/>
        <a:lstStyle/>
        <a:p>
          <a:endParaRPr lang="fr-FR"/>
        </a:p>
      </dgm:t>
    </dgm:pt>
    <dgm:pt modelId="{8FE6FC23-5299-40CE-B037-3EB01076B5F3}" type="sibTrans" cxnId="{E280905E-6025-470E-947C-E28562D65A4E}">
      <dgm:prSet/>
      <dgm:spPr/>
      <dgm:t>
        <a:bodyPr/>
        <a:lstStyle/>
        <a:p>
          <a:endParaRPr lang="fr-FR"/>
        </a:p>
      </dgm:t>
    </dgm:pt>
    <dgm:pt modelId="{E214D757-C937-4826-8E92-62F7115CD958}">
      <dgm:prSet phldrT="[Texte]"/>
      <dgm:spPr/>
      <dgm:t>
        <a:bodyPr/>
        <a:lstStyle/>
        <a:p>
          <a:r>
            <a:rPr lang="fr-FR" dirty="0" smtClean="0"/>
            <a:t>Multiplateforme</a:t>
          </a:r>
          <a:endParaRPr lang="fr-FR" dirty="0"/>
        </a:p>
      </dgm:t>
    </dgm:pt>
    <dgm:pt modelId="{6694391C-7FFA-4B18-8FD6-F08B1E62FAC4}" type="parTrans" cxnId="{A0EA3574-9A69-4D02-A1BE-A45EC10AE491}">
      <dgm:prSet/>
      <dgm:spPr/>
      <dgm:t>
        <a:bodyPr/>
        <a:lstStyle/>
        <a:p>
          <a:endParaRPr lang="fr-FR"/>
        </a:p>
      </dgm:t>
    </dgm:pt>
    <dgm:pt modelId="{2F4EA6CD-3451-42B1-8A1F-B622645AED09}" type="sibTrans" cxnId="{A0EA3574-9A69-4D02-A1BE-A45EC10AE491}">
      <dgm:prSet/>
      <dgm:spPr/>
      <dgm:t>
        <a:bodyPr/>
        <a:lstStyle/>
        <a:p>
          <a:endParaRPr lang="fr-FR"/>
        </a:p>
      </dgm:t>
    </dgm:pt>
    <dgm:pt modelId="{9892920A-7194-4AA9-B981-6751D4442676}">
      <dgm:prSet phldrT="[Texte]"/>
      <dgm:spPr/>
      <dgm:t>
        <a:bodyPr/>
        <a:lstStyle/>
        <a:p>
          <a:r>
            <a:rPr lang="fr-FR" dirty="0" smtClean="0"/>
            <a:t>Evolutions</a:t>
          </a:r>
          <a:endParaRPr lang="fr-FR" dirty="0"/>
        </a:p>
      </dgm:t>
    </dgm:pt>
    <dgm:pt modelId="{CD8FEFE8-A7BF-458B-AB7E-2709A5051A68}" type="parTrans" cxnId="{8DF5D4E3-E89E-4766-BC70-63F125BF47FB}">
      <dgm:prSet/>
      <dgm:spPr/>
      <dgm:t>
        <a:bodyPr/>
        <a:lstStyle/>
        <a:p>
          <a:endParaRPr lang="fr-FR"/>
        </a:p>
      </dgm:t>
    </dgm:pt>
    <dgm:pt modelId="{BE951AD4-565A-4795-8AEE-559A0E995460}" type="sibTrans" cxnId="{8DF5D4E3-E89E-4766-BC70-63F125BF47FB}">
      <dgm:prSet/>
      <dgm:spPr/>
      <dgm:t>
        <a:bodyPr/>
        <a:lstStyle/>
        <a:p>
          <a:endParaRPr lang="fr-FR"/>
        </a:p>
      </dgm:t>
    </dgm:pt>
    <dgm:pt modelId="{3555C4BC-28C8-4016-899B-01BFF9347A5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Structure</a:t>
          </a:r>
          <a:endParaRPr lang="fr-FR" dirty="0"/>
        </a:p>
      </dgm:t>
    </dgm:pt>
    <dgm:pt modelId="{D99A883E-8325-4299-86D3-57678417D262}" type="parTrans" cxnId="{CBC6F3EF-C012-4E20-A366-19FA5BB1ACB7}">
      <dgm:prSet/>
      <dgm:spPr/>
      <dgm:t>
        <a:bodyPr/>
        <a:lstStyle/>
        <a:p>
          <a:endParaRPr lang="fr-FR"/>
        </a:p>
      </dgm:t>
    </dgm:pt>
    <dgm:pt modelId="{5866CF8A-CF90-42BB-8C25-B285BE7576A3}" type="sibTrans" cxnId="{CBC6F3EF-C012-4E20-A366-19FA5BB1ACB7}">
      <dgm:prSet/>
      <dgm:spPr/>
      <dgm:t>
        <a:bodyPr/>
        <a:lstStyle/>
        <a:p>
          <a:endParaRPr lang="fr-FR"/>
        </a:p>
      </dgm:t>
    </dgm:pt>
    <dgm:pt modelId="{8B4B1FAA-0ED4-44D8-8AA8-FC2F2B50EAD7}" type="pres">
      <dgm:prSet presAssocID="{4181AA41-2C04-45C7-B899-C665D315D828}" presName="Name0" presStyleCnt="0">
        <dgm:presLayoutVars>
          <dgm:dir/>
          <dgm:resizeHandles val="exact"/>
        </dgm:presLayoutVars>
      </dgm:prSet>
      <dgm:spPr/>
    </dgm:pt>
    <dgm:pt modelId="{67426AC5-E4C6-4FDF-BB85-D40272CFA10B}" type="pres">
      <dgm:prSet presAssocID="{AF7CDEA2-5373-4B5B-9F56-D952F108CE33}" presName="parTxOnly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CA6242-BD4C-43D3-ABFB-253AF490FA8F}" type="pres">
      <dgm:prSet presAssocID="{1EC5FC1D-7DEE-4DE5-9102-81E87044D441}" presName="parSpace" presStyleCnt="0"/>
      <dgm:spPr/>
    </dgm:pt>
    <dgm:pt modelId="{0DB53AB3-8868-429D-BD10-3CB32CDA4C6F}" type="pres">
      <dgm:prSet presAssocID="{3555C4BC-28C8-4016-899B-01BFF9347A5E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D8468A-4DEE-4F3F-A675-A5F4507B5DFB}" type="pres">
      <dgm:prSet presAssocID="{5866CF8A-CF90-42BB-8C25-B285BE7576A3}" presName="parSpace" presStyleCnt="0"/>
      <dgm:spPr/>
    </dgm:pt>
    <dgm:pt modelId="{9057AE23-47D2-43D7-A81F-454B0ACA85F8}" type="pres">
      <dgm:prSet presAssocID="{962E9193-E9A5-4086-9F25-689CD003CFAD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559153-8E9B-4FDB-8BC5-46910C8F5703}" type="pres">
      <dgm:prSet presAssocID="{7C617D2C-CFE4-4490-96C3-CFADDE6D7740}" presName="parSpace" presStyleCnt="0"/>
      <dgm:spPr/>
    </dgm:pt>
    <dgm:pt modelId="{4617D831-E955-4369-89CE-700C286437A2}" type="pres">
      <dgm:prSet presAssocID="{CB558758-98FF-4EEC-A966-AD86D5BA61C2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01CC7D-54D4-4A37-8DCE-0D36E5602346}" type="pres">
      <dgm:prSet presAssocID="{392CA2BB-E5E2-4DEF-A9AD-B30FAD4B7CE2}" presName="parSpace" presStyleCnt="0"/>
      <dgm:spPr/>
    </dgm:pt>
    <dgm:pt modelId="{E17F6501-5F9F-4252-917C-2B51C24520A7}" type="pres">
      <dgm:prSet presAssocID="{46047905-7DC2-4765-BC10-80B4D7DF5B0F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CB30CCF-30A7-49E3-BE2D-B7F4BADADB9C}" type="pres">
      <dgm:prSet presAssocID="{8FE6FC23-5299-40CE-B037-3EB01076B5F3}" presName="parSpace" presStyleCnt="0"/>
      <dgm:spPr/>
    </dgm:pt>
    <dgm:pt modelId="{F0477439-5C42-4C32-A428-787E1F85D047}" type="pres">
      <dgm:prSet presAssocID="{E214D757-C937-4826-8E92-62F7115CD958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BDDF91-8769-43F0-A096-468D92A94306}" type="pres">
      <dgm:prSet presAssocID="{2F4EA6CD-3451-42B1-8A1F-B622645AED09}" presName="parSpace" presStyleCnt="0"/>
      <dgm:spPr/>
    </dgm:pt>
    <dgm:pt modelId="{196FD467-5D24-49FE-9FF6-DCA4E2374962}" type="pres">
      <dgm:prSet presAssocID="{9892920A-7194-4AA9-B981-6751D4442676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C296813-3803-4070-B2B1-1E6ABF861C7A}" type="presOf" srcId="{E214D757-C937-4826-8E92-62F7115CD958}" destId="{F0477439-5C42-4C32-A428-787E1F85D047}" srcOrd="0" destOrd="0" presId="urn:microsoft.com/office/officeart/2005/8/layout/hChevron3"/>
    <dgm:cxn modelId="{299482BC-7601-4DC2-A6A6-9884BD47CBF6}" type="presOf" srcId="{9892920A-7194-4AA9-B981-6751D4442676}" destId="{196FD467-5D24-49FE-9FF6-DCA4E2374962}" srcOrd="0" destOrd="0" presId="urn:microsoft.com/office/officeart/2005/8/layout/hChevron3"/>
    <dgm:cxn modelId="{36411E39-ECD1-4C8C-935F-3AE33C1641E1}" srcId="{4181AA41-2C04-45C7-B899-C665D315D828}" destId="{CB558758-98FF-4EEC-A966-AD86D5BA61C2}" srcOrd="3" destOrd="0" parTransId="{A5E4EC60-1181-4B6D-9650-D6AEA53C8A26}" sibTransId="{392CA2BB-E5E2-4DEF-A9AD-B30FAD4B7CE2}"/>
    <dgm:cxn modelId="{FE9AD90B-00AD-436D-9D1E-5E0FFC5ACAA8}" type="presOf" srcId="{4181AA41-2C04-45C7-B899-C665D315D828}" destId="{8B4B1FAA-0ED4-44D8-8AA8-FC2F2B50EAD7}" srcOrd="0" destOrd="0" presId="urn:microsoft.com/office/officeart/2005/8/layout/hChevron3"/>
    <dgm:cxn modelId="{E280905E-6025-470E-947C-E28562D65A4E}" srcId="{4181AA41-2C04-45C7-B899-C665D315D828}" destId="{46047905-7DC2-4765-BC10-80B4D7DF5B0F}" srcOrd="4" destOrd="0" parTransId="{3687A367-C5C4-47F1-9E0B-4A1F2614A65A}" sibTransId="{8FE6FC23-5299-40CE-B037-3EB01076B5F3}"/>
    <dgm:cxn modelId="{51CECAEC-2E21-434C-91C5-02B5670711AF}" srcId="{4181AA41-2C04-45C7-B899-C665D315D828}" destId="{962E9193-E9A5-4086-9F25-689CD003CFAD}" srcOrd="2" destOrd="0" parTransId="{0B73C22E-BB7E-4949-A320-995DE636FD69}" sibTransId="{7C617D2C-CFE4-4490-96C3-CFADDE6D7740}"/>
    <dgm:cxn modelId="{67BC58C1-9619-4777-A5FD-ADBC4E68BE34}" srcId="{4181AA41-2C04-45C7-B899-C665D315D828}" destId="{AF7CDEA2-5373-4B5B-9F56-D952F108CE33}" srcOrd="0" destOrd="0" parTransId="{BD4BAF07-EFE7-4C67-8B07-FCD614EB471C}" sibTransId="{1EC5FC1D-7DEE-4DE5-9102-81E87044D441}"/>
    <dgm:cxn modelId="{A0EA3574-9A69-4D02-A1BE-A45EC10AE491}" srcId="{4181AA41-2C04-45C7-B899-C665D315D828}" destId="{E214D757-C937-4826-8E92-62F7115CD958}" srcOrd="5" destOrd="0" parTransId="{6694391C-7FFA-4B18-8FD6-F08B1E62FAC4}" sibTransId="{2F4EA6CD-3451-42B1-8A1F-B622645AED09}"/>
    <dgm:cxn modelId="{8DEF7224-8399-4D5B-B4DC-92E4D687F279}" type="presOf" srcId="{962E9193-E9A5-4086-9F25-689CD003CFAD}" destId="{9057AE23-47D2-43D7-A81F-454B0ACA85F8}" srcOrd="0" destOrd="0" presId="urn:microsoft.com/office/officeart/2005/8/layout/hChevron3"/>
    <dgm:cxn modelId="{1C003DDF-B0F0-4A57-9E48-9D89BF9C1470}" type="presOf" srcId="{46047905-7DC2-4765-BC10-80B4D7DF5B0F}" destId="{E17F6501-5F9F-4252-917C-2B51C24520A7}" srcOrd="0" destOrd="0" presId="urn:microsoft.com/office/officeart/2005/8/layout/hChevron3"/>
    <dgm:cxn modelId="{0DB971EB-E3D7-47BB-9D82-074692FDDE32}" type="presOf" srcId="{3555C4BC-28C8-4016-899B-01BFF9347A5E}" destId="{0DB53AB3-8868-429D-BD10-3CB32CDA4C6F}" srcOrd="0" destOrd="0" presId="urn:microsoft.com/office/officeart/2005/8/layout/hChevron3"/>
    <dgm:cxn modelId="{1B6693E4-49B3-430F-A042-BA837BC30176}" type="presOf" srcId="{AF7CDEA2-5373-4B5B-9F56-D952F108CE33}" destId="{67426AC5-E4C6-4FDF-BB85-D40272CFA10B}" srcOrd="0" destOrd="0" presId="urn:microsoft.com/office/officeart/2005/8/layout/hChevron3"/>
    <dgm:cxn modelId="{DEC1E45A-4A55-4A80-A8DC-2F5FFBDA9F0A}" type="presOf" srcId="{CB558758-98FF-4EEC-A966-AD86D5BA61C2}" destId="{4617D831-E955-4369-89CE-700C286437A2}" srcOrd="0" destOrd="0" presId="urn:microsoft.com/office/officeart/2005/8/layout/hChevron3"/>
    <dgm:cxn modelId="{CBC6F3EF-C012-4E20-A366-19FA5BB1ACB7}" srcId="{4181AA41-2C04-45C7-B899-C665D315D828}" destId="{3555C4BC-28C8-4016-899B-01BFF9347A5E}" srcOrd="1" destOrd="0" parTransId="{D99A883E-8325-4299-86D3-57678417D262}" sibTransId="{5866CF8A-CF90-42BB-8C25-B285BE7576A3}"/>
    <dgm:cxn modelId="{8DF5D4E3-E89E-4766-BC70-63F125BF47FB}" srcId="{4181AA41-2C04-45C7-B899-C665D315D828}" destId="{9892920A-7194-4AA9-B981-6751D4442676}" srcOrd="6" destOrd="0" parTransId="{CD8FEFE8-A7BF-458B-AB7E-2709A5051A68}" sibTransId="{BE951AD4-565A-4795-8AEE-559A0E995460}"/>
    <dgm:cxn modelId="{E1610BE7-0053-47F2-B829-58EC89CA064E}" type="presParOf" srcId="{8B4B1FAA-0ED4-44D8-8AA8-FC2F2B50EAD7}" destId="{67426AC5-E4C6-4FDF-BB85-D40272CFA10B}" srcOrd="0" destOrd="0" presId="urn:microsoft.com/office/officeart/2005/8/layout/hChevron3"/>
    <dgm:cxn modelId="{78B6A3BF-A0AE-4EF1-B4B4-6852DE9481AC}" type="presParOf" srcId="{8B4B1FAA-0ED4-44D8-8AA8-FC2F2B50EAD7}" destId="{F8CA6242-BD4C-43D3-ABFB-253AF490FA8F}" srcOrd="1" destOrd="0" presId="urn:microsoft.com/office/officeart/2005/8/layout/hChevron3"/>
    <dgm:cxn modelId="{835E4EE8-E83C-45B1-9D31-0889B60EA246}" type="presParOf" srcId="{8B4B1FAA-0ED4-44D8-8AA8-FC2F2B50EAD7}" destId="{0DB53AB3-8868-429D-BD10-3CB32CDA4C6F}" srcOrd="2" destOrd="0" presId="urn:microsoft.com/office/officeart/2005/8/layout/hChevron3"/>
    <dgm:cxn modelId="{899E90FF-D700-4405-85C7-7D190D6FBA1B}" type="presParOf" srcId="{8B4B1FAA-0ED4-44D8-8AA8-FC2F2B50EAD7}" destId="{F4D8468A-4DEE-4F3F-A675-A5F4507B5DFB}" srcOrd="3" destOrd="0" presId="urn:microsoft.com/office/officeart/2005/8/layout/hChevron3"/>
    <dgm:cxn modelId="{F7D29072-C100-4B0F-A19D-3F6F7B2ECFCD}" type="presParOf" srcId="{8B4B1FAA-0ED4-44D8-8AA8-FC2F2B50EAD7}" destId="{9057AE23-47D2-43D7-A81F-454B0ACA85F8}" srcOrd="4" destOrd="0" presId="urn:microsoft.com/office/officeart/2005/8/layout/hChevron3"/>
    <dgm:cxn modelId="{6ABA676F-0B1B-4246-BB44-15D347539A8F}" type="presParOf" srcId="{8B4B1FAA-0ED4-44D8-8AA8-FC2F2B50EAD7}" destId="{31559153-8E9B-4FDB-8BC5-46910C8F5703}" srcOrd="5" destOrd="0" presId="urn:microsoft.com/office/officeart/2005/8/layout/hChevron3"/>
    <dgm:cxn modelId="{11B49531-D2A5-4EE1-BD08-6141D998A2BA}" type="presParOf" srcId="{8B4B1FAA-0ED4-44D8-8AA8-FC2F2B50EAD7}" destId="{4617D831-E955-4369-89CE-700C286437A2}" srcOrd="6" destOrd="0" presId="urn:microsoft.com/office/officeart/2005/8/layout/hChevron3"/>
    <dgm:cxn modelId="{2841DC2F-B8FB-48B9-AD8E-90552F88032C}" type="presParOf" srcId="{8B4B1FAA-0ED4-44D8-8AA8-FC2F2B50EAD7}" destId="{D401CC7D-54D4-4A37-8DCE-0D36E5602346}" srcOrd="7" destOrd="0" presId="urn:microsoft.com/office/officeart/2005/8/layout/hChevron3"/>
    <dgm:cxn modelId="{0D6F6377-38DD-401F-B1DE-10B794BF48DF}" type="presParOf" srcId="{8B4B1FAA-0ED4-44D8-8AA8-FC2F2B50EAD7}" destId="{E17F6501-5F9F-4252-917C-2B51C24520A7}" srcOrd="8" destOrd="0" presId="urn:microsoft.com/office/officeart/2005/8/layout/hChevron3"/>
    <dgm:cxn modelId="{9F5AAAC6-B8E8-4C4B-B9BC-AD8780477B13}" type="presParOf" srcId="{8B4B1FAA-0ED4-44D8-8AA8-FC2F2B50EAD7}" destId="{7CB30CCF-30A7-49E3-BE2D-B7F4BADADB9C}" srcOrd="9" destOrd="0" presId="urn:microsoft.com/office/officeart/2005/8/layout/hChevron3"/>
    <dgm:cxn modelId="{5767C560-8877-480A-BA05-85597FEEA3C2}" type="presParOf" srcId="{8B4B1FAA-0ED4-44D8-8AA8-FC2F2B50EAD7}" destId="{F0477439-5C42-4C32-A428-787E1F85D047}" srcOrd="10" destOrd="0" presId="urn:microsoft.com/office/officeart/2005/8/layout/hChevron3"/>
    <dgm:cxn modelId="{5BBB80CD-FC65-4A69-9BE0-E7C333BB621F}" type="presParOf" srcId="{8B4B1FAA-0ED4-44D8-8AA8-FC2F2B50EAD7}" destId="{66BDDF91-8769-43F0-A096-468D92A94306}" srcOrd="11" destOrd="0" presId="urn:microsoft.com/office/officeart/2005/8/layout/hChevron3"/>
    <dgm:cxn modelId="{A6399BBE-4283-4FB6-9D4A-B34984D7053A}" type="presParOf" srcId="{8B4B1FAA-0ED4-44D8-8AA8-FC2F2B50EAD7}" destId="{196FD467-5D24-49FE-9FF6-DCA4E2374962}" srcOrd="12" destOrd="0" presId="urn:microsoft.com/office/officeart/2005/8/layout/hChevron3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181AA41-2C04-45C7-B899-C665D315D828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</dgm:pt>
    <dgm:pt modelId="{AF7CDEA2-5373-4B5B-9F56-D952F108CE33}">
      <dgm:prSet phldrT="[Texte]"/>
      <dgm:spPr/>
      <dgm:t>
        <a:bodyPr/>
        <a:lstStyle/>
        <a:p>
          <a:r>
            <a:rPr lang="fr-FR" dirty="0" smtClean="0"/>
            <a:t>Fonctionnalités</a:t>
          </a:r>
          <a:endParaRPr lang="fr-FR" dirty="0"/>
        </a:p>
      </dgm:t>
    </dgm:pt>
    <dgm:pt modelId="{BD4BAF07-EFE7-4C67-8B07-FCD614EB471C}" type="parTrans" cxnId="{67BC58C1-9619-4777-A5FD-ADBC4E68BE34}">
      <dgm:prSet/>
      <dgm:spPr/>
      <dgm:t>
        <a:bodyPr/>
        <a:lstStyle/>
        <a:p>
          <a:endParaRPr lang="fr-FR"/>
        </a:p>
      </dgm:t>
    </dgm:pt>
    <dgm:pt modelId="{1EC5FC1D-7DEE-4DE5-9102-81E87044D441}" type="sibTrans" cxnId="{67BC58C1-9619-4777-A5FD-ADBC4E68BE34}">
      <dgm:prSet/>
      <dgm:spPr/>
      <dgm:t>
        <a:bodyPr/>
        <a:lstStyle/>
        <a:p>
          <a:endParaRPr lang="fr-FR"/>
        </a:p>
      </dgm:t>
    </dgm:pt>
    <dgm:pt modelId="{962E9193-E9A5-4086-9F25-689CD003CFAD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Algorithme</a:t>
          </a:r>
          <a:endParaRPr lang="fr-FR" dirty="0"/>
        </a:p>
      </dgm:t>
    </dgm:pt>
    <dgm:pt modelId="{0B73C22E-BB7E-4949-A320-995DE636FD69}" type="parTrans" cxnId="{51CECAEC-2E21-434C-91C5-02B5670711AF}">
      <dgm:prSet/>
      <dgm:spPr/>
      <dgm:t>
        <a:bodyPr/>
        <a:lstStyle/>
        <a:p>
          <a:endParaRPr lang="fr-FR"/>
        </a:p>
      </dgm:t>
    </dgm:pt>
    <dgm:pt modelId="{7C617D2C-CFE4-4490-96C3-CFADDE6D7740}" type="sibTrans" cxnId="{51CECAEC-2E21-434C-91C5-02B5670711AF}">
      <dgm:prSet/>
      <dgm:spPr/>
      <dgm:t>
        <a:bodyPr/>
        <a:lstStyle/>
        <a:p>
          <a:endParaRPr lang="fr-FR"/>
        </a:p>
      </dgm:t>
    </dgm:pt>
    <dgm:pt modelId="{CB558758-98FF-4EEC-A966-AD86D5BA61C2}">
      <dgm:prSet phldrT="[Texte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dirty="0" smtClean="0"/>
            <a:t>Graphe</a:t>
          </a:r>
          <a:endParaRPr lang="fr-FR" dirty="0"/>
        </a:p>
      </dgm:t>
    </dgm:pt>
    <dgm:pt modelId="{A5E4EC60-1181-4B6D-9650-D6AEA53C8A26}" type="parTrans" cxnId="{36411E39-ECD1-4C8C-935F-3AE33C1641E1}">
      <dgm:prSet/>
      <dgm:spPr/>
      <dgm:t>
        <a:bodyPr/>
        <a:lstStyle/>
        <a:p>
          <a:endParaRPr lang="fr-FR"/>
        </a:p>
      </dgm:t>
    </dgm:pt>
    <dgm:pt modelId="{392CA2BB-E5E2-4DEF-A9AD-B30FAD4B7CE2}" type="sibTrans" cxnId="{36411E39-ECD1-4C8C-935F-3AE33C1641E1}">
      <dgm:prSet/>
      <dgm:spPr/>
      <dgm:t>
        <a:bodyPr/>
        <a:lstStyle/>
        <a:p>
          <a:endParaRPr lang="fr-FR"/>
        </a:p>
      </dgm:t>
    </dgm:pt>
    <dgm:pt modelId="{46047905-7DC2-4765-BC10-80B4D7DF5B0F}">
      <dgm:prSet phldrT="[Texte]"/>
      <dgm:spPr/>
      <dgm:t>
        <a:bodyPr/>
        <a:lstStyle/>
        <a:p>
          <a:r>
            <a:rPr lang="fr-FR" dirty="0" smtClean="0"/>
            <a:t>Interaction</a:t>
          </a:r>
          <a:endParaRPr lang="fr-FR" dirty="0"/>
        </a:p>
      </dgm:t>
    </dgm:pt>
    <dgm:pt modelId="{3687A367-C5C4-47F1-9E0B-4A1F2614A65A}" type="parTrans" cxnId="{E280905E-6025-470E-947C-E28562D65A4E}">
      <dgm:prSet/>
      <dgm:spPr/>
      <dgm:t>
        <a:bodyPr/>
        <a:lstStyle/>
        <a:p>
          <a:endParaRPr lang="fr-FR"/>
        </a:p>
      </dgm:t>
    </dgm:pt>
    <dgm:pt modelId="{8FE6FC23-5299-40CE-B037-3EB01076B5F3}" type="sibTrans" cxnId="{E280905E-6025-470E-947C-E28562D65A4E}">
      <dgm:prSet/>
      <dgm:spPr/>
      <dgm:t>
        <a:bodyPr/>
        <a:lstStyle/>
        <a:p>
          <a:endParaRPr lang="fr-FR"/>
        </a:p>
      </dgm:t>
    </dgm:pt>
    <dgm:pt modelId="{E214D757-C937-4826-8E92-62F7115CD958}">
      <dgm:prSet phldrT="[Texte]"/>
      <dgm:spPr/>
      <dgm:t>
        <a:bodyPr/>
        <a:lstStyle/>
        <a:p>
          <a:r>
            <a:rPr lang="fr-FR" dirty="0" smtClean="0"/>
            <a:t>Multiplateforme</a:t>
          </a:r>
          <a:endParaRPr lang="fr-FR" dirty="0"/>
        </a:p>
      </dgm:t>
    </dgm:pt>
    <dgm:pt modelId="{6694391C-7FFA-4B18-8FD6-F08B1E62FAC4}" type="parTrans" cxnId="{A0EA3574-9A69-4D02-A1BE-A45EC10AE491}">
      <dgm:prSet/>
      <dgm:spPr/>
      <dgm:t>
        <a:bodyPr/>
        <a:lstStyle/>
        <a:p>
          <a:endParaRPr lang="fr-FR"/>
        </a:p>
      </dgm:t>
    </dgm:pt>
    <dgm:pt modelId="{2F4EA6CD-3451-42B1-8A1F-B622645AED09}" type="sibTrans" cxnId="{A0EA3574-9A69-4D02-A1BE-A45EC10AE491}">
      <dgm:prSet/>
      <dgm:spPr/>
      <dgm:t>
        <a:bodyPr/>
        <a:lstStyle/>
        <a:p>
          <a:endParaRPr lang="fr-FR"/>
        </a:p>
      </dgm:t>
    </dgm:pt>
    <dgm:pt modelId="{9892920A-7194-4AA9-B981-6751D4442676}">
      <dgm:prSet phldrT="[Texte]"/>
      <dgm:spPr/>
      <dgm:t>
        <a:bodyPr/>
        <a:lstStyle/>
        <a:p>
          <a:r>
            <a:rPr lang="fr-FR" dirty="0" smtClean="0"/>
            <a:t>Evolutions</a:t>
          </a:r>
          <a:endParaRPr lang="fr-FR" dirty="0"/>
        </a:p>
      </dgm:t>
    </dgm:pt>
    <dgm:pt modelId="{CD8FEFE8-A7BF-458B-AB7E-2709A5051A68}" type="parTrans" cxnId="{8DF5D4E3-E89E-4766-BC70-63F125BF47FB}">
      <dgm:prSet/>
      <dgm:spPr/>
      <dgm:t>
        <a:bodyPr/>
        <a:lstStyle/>
        <a:p>
          <a:endParaRPr lang="fr-FR"/>
        </a:p>
      </dgm:t>
    </dgm:pt>
    <dgm:pt modelId="{BE951AD4-565A-4795-8AEE-559A0E995460}" type="sibTrans" cxnId="{8DF5D4E3-E89E-4766-BC70-63F125BF47FB}">
      <dgm:prSet/>
      <dgm:spPr/>
      <dgm:t>
        <a:bodyPr/>
        <a:lstStyle/>
        <a:p>
          <a:endParaRPr lang="fr-FR"/>
        </a:p>
      </dgm:t>
    </dgm:pt>
    <dgm:pt modelId="{3555C4BC-28C8-4016-899B-01BFF9347A5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Structure</a:t>
          </a:r>
          <a:endParaRPr lang="fr-FR" dirty="0"/>
        </a:p>
      </dgm:t>
    </dgm:pt>
    <dgm:pt modelId="{D99A883E-8325-4299-86D3-57678417D262}" type="parTrans" cxnId="{CBC6F3EF-C012-4E20-A366-19FA5BB1ACB7}">
      <dgm:prSet/>
      <dgm:spPr/>
      <dgm:t>
        <a:bodyPr/>
        <a:lstStyle/>
        <a:p>
          <a:endParaRPr lang="fr-FR"/>
        </a:p>
      </dgm:t>
    </dgm:pt>
    <dgm:pt modelId="{5866CF8A-CF90-42BB-8C25-B285BE7576A3}" type="sibTrans" cxnId="{CBC6F3EF-C012-4E20-A366-19FA5BB1ACB7}">
      <dgm:prSet/>
      <dgm:spPr/>
      <dgm:t>
        <a:bodyPr/>
        <a:lstStyle/>
        <a:p>
          <a:endParaRPr lang="fr-FR"/>
        </a:p>
      </dgm:t>
    </dgm:pt>
    <dgm:pt modelId="{8B4B1FAA-0ED4-44D8-8AA8-FC2F2B50EAD7}" type="pres">
      <dgm:prSet presAssocID="{4181AA41-2C04-45C7-B899-C665D315D828}" presName="Name0" presStyleCnt="0">
        <dgm:presLayoutVars>
          <dgm:dir/>
          <dgm:resizeHandles val="exact"/>
        </dgm:presLayoutVars>
      </dgm:prSet>
      <dgm:spPr/>
    </dgm:pt>
    <dgm:pt modelId="{67426AC5-E4C6-4FDF-BB85-D40272CFA10B}" type="pres">
      <dgm:prSet presAssocID="{AF7CDEA2-5373-4B5B-9F56-D952F108CE33}" presName="parTxOnly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CA6242-BD4C-43D3-ABFB-253AF490FA8F}" type="pres">
      <dgm:prSet presAssocID="{1EC5FC1D-7DEE-4DE5-9102-81E87044D441}" presName="parSpace" presStyleCnt="0"/>
      <dgm:spPr/>
    </dgm:pt>
    <dgm:pt modelId="{0DB53AB3-8868-429D-BD10-3CB32CDA4C6F}" type="pres">
      <dgm:prSet presAssocID="{3555C4BC-28C8-4016-899B-01BFF9347A5E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D8468A-4DEE-4F3F-A675-A5F4507B5DFB}" type="pres">
      <dgm:prSet presAssocID="{5866CF8A-CF90-42BB-8C25-B285BE7576A3}" presName="parSpace" presStyleCnt="0"/>
      <dgm:spPr/>
    </dgm:pt>
    <dgm:pt modelId="{9057AE23-47D2-43D7-A81F-454B0ACA85F8}" type="pres">
      <dgm:prSet presAssocID="{962E9193-E9A5-4086-9F25-689CD003CFAD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559153-8E9B-4FDB-8BC5-46910C8F5703}" type="pres">
      <dgm:prSet presAssocID="{7C617D2C-CFE4-4490-96C3-CFADDE6D7740}" presName="parSpace" presStyleCnt="0"/>
      <dgm:spPr/>
    </dgm:pt>
    <dgm:pt modelId="{4617D831-E955-4369-89CE-700C286437A2}" type="pres">
      <dgm:prSet presAssocID="{CB558758-98FF-4EEC-A966-AD86D5BA61C2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01CC7D-54D4-4A37-8DCE-0D36E5602346}" type="pres">
      <dgm:prSet presAssocID="{392CA2BB-E5E2-4DEF-A9AD-B30FAD4B7CE2}" presName="parSpace" presStyleCnt="0"/>
      <dgm:spPr/>
    </dgm:pt>
    <dgm:pt modelId="{E17F6501-5F9F-4252-917C-2B51C24520A7}" type="pres">
      <dgm:prSet presAssocID="{46047905-7DC2-4765-BC10-80B4D7DF5B0F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CB30CCF-30A7-49E3-BE2D-B7F4BADADB9C}" type="pres">
      <dgm:prSet presAssocID="{8FE6FC23-5299-40CE-B037-3EB01076B5F3}" presName="parSpace" presStyleCnt="0"/>
      <dgm:spPr/>
    </dgm:pt>
    <dgm:pt modelId="{F0477439-5C42-4C32-A428-787E1F85D047}" type="pres">
      <dgm:prSet presAssocID="{E214D757-C937-4826-8E92-62F7115CD958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BDDF91-8769-43F0-A096-468D92A94306}" type="pres">
      <dgm:prSet presAssocID="{2F4EA6CD-3451-42B1-8A1F-B622645AED09}" presName="parSpace" presStyleCnt="0"/>
      <dgm:spPr/>
    </dgm:pt>
    <dgm:pt modelId="{196FD467-5D24-49FE-9FF6-DCA4E2374962}" type="pres">
      <dgm:prSet presAssocID="{9892920A-7194-4AA9-B981-6751D4442676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1CECAEC-2E21-434C-91C5-02B5670711AF}" srcId="{4181AA41-2C04-45C7-B899-C665D315D828}" destId="{962E9193-E9A5-4086-9F25-689CD003CFAD}" srcOrd="2" destOrd="0" parTransId="{0B73C22E-BB7E-4949-A320-995DE636FD69}" sibTransId="{7C617D2C-CFE4-4490-96C3-CFADDE6D7740}"/>
    <dgm:cxn modelId="{B7408D08-66CD-4824-BE37-091D0AE73860}" type="presOf" srcId="{AF7CDEA2-5373-4B5B-9F56-D952F108CE33}" destId="{67426AC5-E4C6-4FDF-BB85-D40272CFA10B}" srcOrd="0" destOrd="0" presId="urn:microsoft.com/office/officeart/2005/8/layout/hChevron3"/>
    <dgm:cxn modelId="{CBC6F3EF-C012-4E20-A366-19FA5BB1ACB7}" srcId="{4181AA41-2C04-45C7-B899-C665D315D828}" destId="{3555C4BC-28C8-4016-899B-01BFF9347A5E}" srcOrd="1" destOrd="0" parTransId="{D99A883E-8325-4299-86D3-57678417D262}" sibTransId="{5866CF8A-CF90-42BB-8C25-B285BE7576A3}"/>
    <dgm:cxn modelId="{71DBE507-2B7B-4703-AFF9-45D44F656FA2}" type="presOf" srcId="{3555C4BC-28C8-4016-899B-01BFF9347A5E}" destId="{0DB53AB3-8868-429D-BD10-3CB32CDA4C6F}" srcOrd="0" destOrd="0" presId="urn:microsoft.com/office/officeart/2005/8/layout/hChevron3"/>
    <dgm:cxn modelId="{36411E39-ECD1-4C8C-935F-3AE33C1641E1}" srcId="{4181AA41-2C04-45C7-B899-C665D315D828}" destId="{CB558758-98FF-4EEC-A966-AD86D5BA61C2}" srcOrd="3" destOrd="0" parTransId="{A5E4EC60-1181-4B6D-9650-D6AEA53C8A26}" sibTransId="{392CA2BB-E5E2-4DEF-A9AD-B30FAD4B7CE2}"/>
    <dgm:cxn modelId="{F1A89AA6-235F-47D8-9702-030DBB458757}" type="presOf" srcId="{CB558758-98FF-4EEC-A966-AD86D5BA61C2}" destId="{4617D831-E955-4369-89CE-700C286437A2}" srcOrd="0" destOrd="0" presId="urn:microsoft.com/office/officeart/2005/8/layout/hChevron3"/>
    <dgm:cxn modelId="{460FEAB8-C726-45C0-AC52-211B3F29EBF8}" type="presOf" srcId="{962E9193-E9A5-4086-9F25-689CD003CFAD}" destId="{9057AE23-47D2-43D7-A81F-454B0ACA85F8}" srcOrd="0" destOrd="0" presId="urn:microsoft.com/office/officeart/2005/8/layout/hChevron3"/>
    <dgm:cxn modelId="{A55205C8-2BBC-406C-B52C-E315F35D8A2B}" type="presOf" srcId="{E214D757-C937-4826-8E92-62F7115CD958}" destId="{F0477439-5C42-4C32-A428-787E1F85D047}" srcOrd="0" destOrd="0" presId="urn:microsoft.com/office/officeart/2005/8/layout/hChevron3"/>
    <dgm:cxn modelId="{B71B53D7-4F35-45A4-A38D-7DDEA6C76C1A}" type="presOf" srcId="{9892920A-7194-4AA9-B981-6751D4442676}" destId="{196FD467-5D24-49FE-9FF6-DCA4E2374962}" srcOrd="0" destOrd="0" presId="urn:microsoft.com/office/officeart/2005/8/layout/hChevron3"/>
    <dgm:cxn modelId="{E280905E-6025-470E-947C-E28562D65A4E}" srcId="{4181AA41-2C04-45C7-B899-C665D315D828}" destId="{46047905-7DC2-4765-BC10-80B4D7DF5B0F}" srcOrd="4" destOrd="0" parTransId="{3687A367-C5C4-47F1-9E0B-4A1F2614A65A}" sibTransId="{8FE6FC23-5299-40CE-B037-3EB01076B5F3}"/>
    <dgm:cxn modelId="{090E6B2B-E948-4068-9022-F9CA69C0AF37}" type="presOf" srcId="{4181AA41-2C04-45C7-B899-C665D315D828}" destId="{8B4B1FAA-0ED4-44D8-8AA8-FC2F2B50EAD7}" srcOrd="0" destOrd="0" presId="urn:microsoft.com/office/officeart/2005/8/layout/hChevron3"/>
    <dgm:cxn modelId="{8DF5D4E3-E89E-4766-BC70-63F125BF47FB}" srcId="{4181AA41-2C04-45C7-B899-C665D315D828}" destId="{9892920A-7194-4AA9-B981-6751D4442676}" srcOrd="6" destOrd="0" parTransId="{CD8FEFE8-A7BF-458B-AB7E-2709A5051A68}" sibTransId="{BE951AD4-565A-4795-8AEE-559A0E995460}"/>
    <dgm:cxn modelId="{67BC58C1-9619-4777-A5FD-ADBC4E68BE34}" srcId="{4181AA41-2C04-45C7-B899-C665D315D828}" destId="{AF7CDEA2-5373-4B5B-9F56-D952F108CE33}" srcOrd="0" destOrd="0" parTransId="{BD4BAF07-EFE7-4C67-8B07-FCD614EB471C}" sibTransId="{1EC5FC1D-7DEE-4DE5-9102-81E87044D441}"/>
    <dgm:cxn modelId="{A0EA3574-9A69-4D02-A1BE-A45EC10AE491}" srcId="{4181AA41-2C04-45C7-B899-C665D315D828}" destId="{E214D757-C937-4826-8E92-62F7115CD958}" srcOrd="5" destOrd="0" parTransId="{6694391C-7FFA-4B18-8FD6-F08B1E62FAC4}" sibTransId="{2F4EA6CD-3451-42B1-8A1F-B622645AED09}"/>
    <dgm:cxn modelId="{892221B9-9A77-4CB1-8E02-0C7DED9462E1}" type="presOf" srcId="{46047905-7DC2-4765-BC10-80B4D7DF5B0F}" destId="{E17F6501-5F9F-4252-917C-2B51C24520A7}" srcOrd="0" destOrd="0" presId="urn:microsoft.com/office/officeart/2005/8/layout/hChevron3"/>
    <dgm:cxn modelId="{06B2B9A0-D6B5-4F79-BCCC-881FB00A834D}" type="presParOf" srcId="{8B4B1FAA-0ED4-44D8-8AA8-FC2F2B50EAD7}" destId="{67426AC5-E4C6-4FDF-BB85-D40272CFA10B}" srcOrd="0" destOrd="0" presId="urn:microsoft.com/office/officeart/2005/8/layout/hChevron3"/>
    <dgm:cxn modelId="{F86A7788-35FA-496A-B257-7629DC32C066}" type="presParOf" srcId="{8B4B1FAA-0ED4-44D8-8AA8-FC2F2B50EAD7}" destId="{F8CA6242-BD4C-43D3-ABFB-253AF490FA8F}" srcOrd="1" destOrd="0" presId="urn:microsoft.com/office/officeart/2005/8/layout/hChevron3"/>
    <dgm:cxn modelId="{9A8D5A5A-D315-4068-928B-89D20E8095E8}" type="presParOf" srcId="{8B4B1FAA-0ED4-44D8-8AA8-FC2F2B50EAD7}" destId="{0DB53AB3-8868-429D-BD10-3CB32CDA4C6F}" srcOrd="2" destOrd="0" presId="urn:microsoft.com/office/officeart/2005/8/layout/hChevron3"/>
    <dgm:cxn modelId="{CD543B20-F623-401B-82A4-14CADECB4D64}" type="presParOf" srcId="{8B4B1FAA-0ED4-44D8-8AA8-FC2F2B50EAD7}" destId="{F4D8468A-4DEE-4F3F-A675-A5F4507B5DFB}" srcOrd="3" destOrd="0" presId="urn:microsoft.com/office/officeart/2005/8/layout/hChevron3"/>
    <dgm:cxn modelId="{06BAE7B8-DE67-4CB0-B801-BFBF94085159}" type="presParOf" srcId="{8B4B1FAA-0ED4-44D8-8AA8-FC2F2B50EAD7}" destId="{9057AE23-47D2-43D7-A81F-454B0ACA85F8}" srcOrd="4" destOrd="0" presId="urn:microsoft.com/office/officeart/2005/8/layout/hChevron3"/>
    <dgm:cxn modelId="{547C2D84-5A84-474A-BD08-D97A560F2254}" type="presParOf" srcId="{8B4B1FAA-0ED4-44D8-8AA8-FC2F2B50EAD7}" destId="{31559153-8E9B-4FDB-8BC5-46910C8F5703}" srcOrd="5" destOrd="0" presId="urn:microsoft.com/office/officeart/2005/8/layout/hChevron3"/>
    <dgm:cxn modelId="{D7A307AF-EBF1-4AB6-8343-50B0379B4B1E}" type="presParOf" srcId="{8B4B1FAA-0ED4-44D8-8AA8-FC2F2B50EAD7}" destId="{4617D831-E955-4369-89CE-700C286437A2}" srcOrd="6" destOrd="0" presId="urn:microsoft.com/office/officeart/2005/8/layout/hChevron3"/>
    <dgm:cxn modelId="{7EFDACC7-9B86-4B27-9C5A-873DA39585B3}" type="presParOf" srcId="{8B4B1FAA-0ED4-44D8-8AA8-FC2F2B50EAD7}" destId="{D401CC7D-54D4-4A37-8DCE-0D36E5602346}" srcOrd="7" destOrd="0" presId="urn:microsoft.com/office/officeart/2005/8/layout/hChevron3"/>
    <dgm:cxn modelId="{C3F8B037-08F7-48D8-833F-8BB82471B5EA}" type="presParOf" srcId="{8B4B1FAA-0ED4-44D8-8AA8-FC2F2B50EAD7}" destId="{E17F6501-5F9F-4252-917C-2B51C24520A7}" srcOrd="8" destOrd="0" presId="urn:microsoft.com/office/officeart/2005/8/layout/hChevron3"/>
    <dgm:cxn modelId="{5410E203-A1D8-4569-AE66-65B621470772}" type="presParOf" srcId="{8B4B1FAA-0ED4-44D8-8AA8-FC2F2B50EAD7}" destId="{7CB30CCF-30A7-49E3-BE2D-B7F4BADADB9C}" srcOrd="9" destOrd="0" presId="urn:microsoft.com/office/officeart/2005/8/layout/hChevron3"/>
    <dgm:cxn modelId="{7D2F1C21-25EA-48D1-8A36-0810C5C53D65}" type="presParOf" srcId="{8B4B1FAA-0ED4-44D8-8AA8-FC2F2B50EAD7}" destId="{F0477439-5C42-4C32-A428-787E1F85D047}" srcOrd="10" destOrd="0" presId="urn:microsoft.com/office/officeart/2005/8/layout/hChevron3"/>
    <dgm:cxn modelId="{7A4C929E-69DB-48FF-A11C-0860FE316DFA}" type="presParOf" srcId="{8B4B1FAA-0ED4-44D8-8AA8-FC2F2B50EAD7}" destId="{66BDDF91-8769-43F0-A096-468D92A94306}" srcOrd="11" destOrd="0" presId="urn:microsoft.com/office/officeart/2005/8/layout/hChevron3"/>
    <dgm:cxn modelId="{43DE9444-5A09-41F1-BD57-858F3089BE60}" type="presParOf" srcId="{8B4B1FAA-0ED4-44D8-8AA8-FC2F2B50EAD7}" destId="{196FD467-5D24-49FE-9FF6-DCA4E2374962}" srcOrd="12" destOrd="0" presId="urn:microsoft.com/office/officeart/2005/8/layout/hChevron3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CF68ED3-371A-4741-8362-0D91C529BC5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B20EF3-B492-475C-821A-DF627E3C3D3B}">
      <dgm:prSet phldrT="[Texte]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dirty="0" smtClean="0"/>
            <a:t>Modèle</a:t>
          </a:r>
          <a:endParaRPr lang="fr-FR" dirty="0"/>
        </a:p>
      </dgm:t>
    </dgm:pt>
    <dgm:pt modelId="{B79FF73E-3F8C-4DF9-BE37-85A8C154DB59}" type="parTrans" cxnId="{76B90977-860D-47AE-940D-AC655E5DDD58}">
      <dgm:prSet/>
      <dgm:spPr/>
      <dgm:t>
        <a:bodyPr/>
        <a:lstStyle/>
        <a:p>
          <a:endParaRPr lang="fr-FR"/>
        </a:p>
      </dgm:t>
    </dgm:pt>
    <dgm:pt modelId="{FAF26AF3-903B-41A4-94E8-9B7FFDECA6B1}" type="sibTrans" cxnId="{76B90977-860D-47AE-940D-AC655E5DDD58}">
      <dgm:prSet/>
      <dgm:spPr/>
      <dgm:t>
        <a:bodyPr/>
        <a:lstStyle/>
        <a:p>
          <a:endParaRPr lang="fr-FR"/>
        </a:p>
      </dgm:t>
    </dgm:pt>
    <dgm:pt modelId="{4F8A2177-9C20-4439-879D-9F599D81F08A}">
      <dgm:prSet phldrT="[Texte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dirty="0" smtClean="0"/>
            <a:t>Exécute l’algorithme</a:t>
          </a:r>
          <a:endParaRPr lang="fr-FR" dirty="0"/>
        </a:p>
      </dgm:t>
    </dgm:pt>
    <dgm:pt modelId="{D4D47687-0E16-4370-ABC4-D3CDD6E41430}" type="parTrans" cxnId="{86F5247F-DFCD-4CFD-B7A7-4EE6E8637D1F}">
      <dgm:prSet/>
      <dgm:spPr/>
      <dgm:t>
        <a:bodyPr/>
        <a:lstStyle/>
        <a:p>
          <a:endParaRPr lang="fr-FR"/>
        </a:p>
      </dgm:t>
    </dgm:pt>
    <dgm:pt modelId="{6F18B6A1-B29D-469C-B2B1-5E73B105188C}" type="sibTrans" cxnId="{86F5247F-DFCD-4CFD-B7A7-4EE6E8637D1F}">
      <dgm:prSet/>
      <dgm:spPr/>
      <dgm:t>
        <a:bodyPr/>
        <a:lstStyle/>
        <a:p>
          <a:endParaRPr lang="fr-FR"/>
        </a:p>
      </dgm:t>
    </dgm:pt>
    <dgm:pt modelId="{E3EA067A-302A-4F5E-8F95-FFB13AFF8A9E}">
      <dgm:prSet phldrT="[Texte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dirty="0" smtClean="0"/>
            <a:t>Renvoie les informations à l’interface</a:t>
          </a:r>
          <a:endParaRPr lang="fr-FR" dirty="0"/>
        </a:p>
      </dgm:t>
    </dgm:pt>
    <dgm:pt modelId="{A10F1DAA-CEA5-4C9B-B5FC-7D863E461C9E}" type="parTrans" cxnId="{7BCDC890-F84F-43CE-81F4-4EA77793C553}">
      <dgm:prSet/>
      <dgm:spPr/>
      <dgm:t>
        <a:bodyPr/>
        <a:lstStyle/>
        <a:p>
          <a:endParaRPr lang="fr-FR"/>
        </a:p>
      </dgm:t>
    </dgm:pt>
    <dgm:pt modelId="{2CC43EE0-3CC5-4825-BF4E-C70300DA0617}" type="sibTrans" cxnId="{7BCDC890-F84F-43CE-81F4-4EA77793C553}">
      <dgm:prSet/>
      <dgm:spPr/>
      <dgm:t>
        <a:bodyPr/>
        <a:lstStyle/>
        <a:p>
          <a:endParaRPr lang="fr-FR"/>
        </a:p>
      </dgm:t>
    </dgm:pt>
    <dgm:pt modelId="{2B116DDE-D59F-4C0A-844B-7FE01B4E81DF}" type="pres">
      <dgm:prSet presAssocID="{7CF68ED3-371A-4741-8362-0D91C529BC5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8BE6C5F-9DF5-4A39-B9EB-53B4F1531021}" type="pres">
      <dgm:prSet presAssocID="{72B20EF3-B492-475C-821A-DF627E3C3D3B}" presName="composite" presStyleCnt="0"/>
      <dgm:spPr/>
    </dgm:pt>
    <dgm:pt modelId="{20F98CF3-EEB2-4B03-9455-F49ADF816C4B}" type="pres">
      <dgm:prSet presAssocID="{72B20EF3-B492-475C-821A-DF627E3C3D3B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962739-C6EF-4AC2-B977-6EA7344E2D9A}" type="pres">
      <dgm:prSet presAssocID="{72B20EF3-B492-475C-821A-DF627E3C3D3B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6B90977-860D-47AE-940D-AC655E5DDD58}" srcId="{7CF68ED3-371A-4741-8362-0D91C529BC5E}" destId="{72B20EF3-B492-475C-821A-DF627E3C3D3B}" srcOrd="0" destOrd="0" parTransId="{B79FF73E-3F8C-4DF9-BE37-85A8C154DB59}" sibTransId="{FAF26AF3-903B-41A4-94E8-9B7FFDECA6B1}"/>
    <dgm:cxn modelId="{2E08B524-AA18-4B32-AAE7-18AFB509F2E4}" type="presOf" srcId="{7CF68ED3-371A-4741-8362-0D91C529BC5E}" destId="{2B116DDE-D59F-4C0A-844B-7FE01B4E81DF}" srcOrd="0" destOrd="0" presId="urn:microsoft.com/office/officeart/2005/8/layout/hList1"/>
    <dgm:cxn modelId="{86F5247F-DFCD-4CFD-B7A7-4EE6E8637D1F}" srcId="{72B20EF3-B492-475C-821A-DF627E3C3D3B}" destId="{4F8A2177-9C20-4439-879D-9F599D81F08A}" srcOrd="0" destOrd="0" parTransId="{D4D47687-0E16-4370-ABC4-D3CDD6E41430}" sibTransId="{6F18B6A1-B29D-469C-B2B1-5E73B105188C}"/>
    <dgm:cxn modelId="{CB60C9C2-C70F-4A95-B36A-E22D41BC0BEA}" type="presOf" srcId="{4F8A2177-9C20-4439-879D-9F599D81F08A}" destId="{64962739-C6EF-4AC2-B977-6EA7344E2D9A}" srcOrd="0" destOrd="0" presId="urn:microsoft.com/office/officeart/2005/8/layout/hList1"/>
    <dgm:cxn modelId="{E07A2887-E2B0-4AAB-A3CA-527090B3AA19}" type="presOf" srcId="{E3EA067A-302A-4F5E-8F95-FFB13AFF8A9E}" destId="{64962739-C6EF-4AC2-B977-6EA7344E2D9A}" srcOrd="0" destOrd="1" presId="urn:microsoft.com/office/officeart/2005/8/layout/hList1"/>
    <dgm:cxn modelId="{7BCDC890-F84F-43CE-81F4-4EA77793C553}" srcId="{72B20EF3-B492-475C-821A-DF627E3C3D3B}" destId="{E3EA067A-302A-4F5E-8F95-FFB13AFF8A9E}" srcOrd="1" destOrd="0" parTransId="{A10F1DAA-CEA5-4C9B-B5FC-7D863E461C9E}" sibTransId="{2CC43EE0-3CC5-4825-BF4E-C70300DA0617}"/>
    <dgm:cxn modelId="{55AF8FD0-66B1-49AF-A800-B4F27DEA3C2E}" type="presOf" srcId="{72B20EF3-B492-475C-821A-DF627E3C3D3B}" destId="{20F98CF3-EEB2-4B03-9455-F49ADF816C4B}" srcOrd="0" destOrd="0" presId="urn:microsoft.com/office/officeart/2005/8/layout/hList1"/>
    <dgm:cxn modelId="{A32F5788-306A-4378-9C10-BDA9F7C6A959}" type="presParOf" srcId="{2B116DDE-D59F-4C0A-844B-7FE01B4E81DF}" destId="{B8BE6C5F-9DF5-4A39-B9EB-53B4F1531021}" srcOrd="0" destOrd="0" presId="urn:microsoft.com/office/officeart/2005/8/layout/hList1"/>
    <dgm:cxn modelId="{6DA857E9-74B3-4B8D-88BF-8BDDD0DEFACF}" type="presParOf" srcId="{B8BE6C5F-9DF5-4A39-B9EB-53B4F1531021}" destId="{20F98CF3-EEB2-4B03-9455-F49ADF816C4B}" srcOrd="0" destOrd="0" presId="urn:microsoft.com/office/officeart/2005/8/layout/hList1"/>
    <dgm:cxn modelId="{012D7CF7-C38C-4B0D-B298-4E9F29B2FFAB}" type="presParOf" srcId="{B8BE6C5F-9DF5-4A39-B9EB-53B4F1531021}" destId="{64962739-C6EF-4AC2-B977-6EA7344E2D9A}" srcOrd="1" destOrd="0" presId="urn:microsoft.com/office/officeart/2005/8/layout/hList1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CF68ED3-371A-4741-8362-0D91C529BC5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B20EF3-B492-475C-821A-DF627E3C3D3B}">
      <dgm:prSet phldrT="[Texte]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dirty="0" smtClean="0"/>
            <a:t>Interface graphique</a:t>
          </a:r>
          <a:endParaRPr lang="fr-FR" dirty="0"/>
        </a:p>
      </dgm:t>
    </dgm:pt>
    <dgm:pt modelId="{B79FF73E-3F8C-4DF9-BE37-85A8C154DB59}" type="parTrans" cxnId="{76B90977-860D-47AE-940D-AC655E5DDD58}">
      <dgm:prSet/>
      <dgm:spPr/>
      <dgm:t>
        <a:bodyPr/>
        <a:lstStyle/>
        <a:p>
          <a:endParaRPr lang="fr-FR"/>
        </a:p>
      </dgm:t>
    </dgm:pt>
    <dgm:pt modelId="{FAF26AF3-903B-41A4-94E8-9B7FFDECA6B1}" type="sibTrans" cxnId="{76B90977-860D-47AE-940D-AC655E5DDD58}">
      <dgm:prSet/>
      <dgm:spPr/>
      <dgm:t>
        <a:bodyPr/>
        <a:lstStyle/>
        <a:p>
          <a:endParaRPr lang="fr-FR"/>
        </a:p>
      </dgm:t>
    </dgm:pt>
    <dgm:pt modelId="{4F8A2177-9C20-4439-879D-9F599D81F08A}">
      <dgm:prSet phldrT="[Texte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dirty="0" smtClean="0"/>
            <a:t>Dessine le graphe</a:t>
          </a:r>
          <a:endParaRPr lang="fr-FR" dirty="0"/>
        </a:p>
      </dgm:t>
    </dgm:pt>
    <dgm:pt modelId="{D4D47687-0E16-4370-ABC4-D3CDD6E41430}" type="parTrans" cxnId="{86F5247F-DFCD-4CFD-B7A7-4EE6E8637D1F}">
      <dgm:prSet/>
      <dgm:spPr/>
      <dgm:t>
        <a:bodyPr/>
        <a:lstStyle/>
        <a:p>
          <a:endParaRPr lang="fr-FR"/>
        </a:p>
      </dgm:t>
    </dgm:pt>
    <dgm:pt modelId="{6F18B6A1-B29D-469C-B2B1-5E73B105188C}" type="sibTrans" cxnId="{86F5247F-DFCD-4CFD-B7A7-4EE6E8637D1F}">
      <dgm:prSet/>
      <dgm:spPr/>
      <dgm:t>
        <a:bodyPr/>
        <a:lstStyle/>
        <a:p>
          <a:endParaRPr lang="fr-FR"/>
        </a:p>
      </dgm:t>
    </dgm:pt>
    <dgm:pt modelId="{E3EA067A-302A-4F5E-8F95-FFB13AFF8A9E}">
      <dgm:prSet phldrT="[Texte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dirty="0" smtClean="0"/>
            <a:t>Permet de configurer l’algorithme</a:t>
          </a:r>
          <a:endParaRPr lang="fr-FR" dirty="0"/>
        </a:p>
      </dgm:t>
    </dgm:pt>
    <dgm:pt modelId="{A10F1DAA-CEA5-4C9B-B5FC-7D863E461C9E}" type="parTrans" cxnId="{7BCDC890-F84F-43CE-81F4-4EA77793C553}">
      <dgm:prSet/>
      <dgm:spPr/>
      <dgm:t>
        <a:bodyPr/>
        <a:lstStyle/>
        <a:p>
          <a:endParaRPr lang="fr-FR"/>
        </a:p>
      </dgm:t>
    </dgm:pt>
    <dgm:pt modelId="{2CC43EE0-3CC5-4825-BF4E-C70300DA0617}" type="sibTrans" cxnId="{7BCDC890-F84F-43CE-81F4-4EA77793C553}">
      <dgm:prSet/>
      <dgm:spPr/>
      <dgm:t>
        <a:bodyPr/>
        <a:lstStyle/>
        <a:p>
          <a:endParaRPr lang="fr-FR"/>
        </a:p>
      </dgm:t>
    </dgm:pt>
    <dgm:pt modelId="{2B116DDE-D59F-4C0A-844B-7FE01B4E81DF}" type="pres">
      <dgm:prSet presAssocID="{7CF68ED3-371A-4741-8362-0D91C529BC5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8BE6C5F-9DF5-4A39-B9EB-53B4F1531021}" type="pres">
      <dgm:prSet presAssocID="{72B20EF3-B492-475C-821A-DF627E3C3D3B}" presName="composite" presStyleCnt="0"/>
      <dgm:spPr/>
    </dgm:pt>
    <dgm:pt modelId="{20F98CF3-EEB2-4B03-9455-F49ADF816C4B}" type="pres">
      <dgm:prSet presAssocID="{72B20EF3-B492-475C-821A-DF627E3C3D3B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962739-C6EF-4AC2-B977-6EA7344E2D9A}" type="pres">
      <dgm:prSet presAssocID="{72B20EF3-B492-475C-821A-DF627E3C3D3B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1ED7404-4782-4084-A1CE-7A59C4252B8E}" type="presOf" srcId="{72B20EF3-B492-475C-821A-DF627E3C3D3B}" destId="{20F98CF3-EEB2-4B03-9455-F49ADF816C4B}" srcOrd="0" destOrd="0" presId="urn:microsoft.com/office/officeart/2005/8/layout/hList1"/>
    <dgm:cxn modelId="{76B90977-860D-47AE-940D-AC655E5DDD58}" srcId="{7CF68ED3-371A-4741-8362-0D91C529BC5E}" destId="{72B20EF3-B492-475C-821A-DF627E3C3D3B}" srcOrd="0" destOrd="0" parTransId="{B79FF73E-3F8C-4DF9-BE37-85A8C154DB59}" sibTransId="{FAF26AF3-903B-41A4-94E8-9B7FFDECA6B1}"/>
    <dgm:cxn modelId="{7ED69EA2-83E7-458A-B254-F3C72AE8D4C2}" type="presOf" srcId="{E3EA067A-302A-4F5E-8F95-FFB13AFF8A9E}" destId="{64962739-C6EF-4AC2-B977-6EA7344E2D9A}" srcOrd="0" destOrd="1" presId="urn:microsoft.com/office/officeart/2005/8/layout/hList1"/>
    <dgm:cxn modelId="{86F5247F-DFCD-4CFD-B7A7-4EE6E8637D1F}" srcId="{72B20EF3-B492-475C-821A-DF627E3C3D3B}" destId="{4F8A2177-9C20-4439-879D-9F599D81F08A}" srcOrd="0" destOrd="0" parTransId="{D4D47687-0E16-4370-ABC4-D3CDD6E41430}" sibTransId="{6F18B6A1-B29D-469C-B2B1-5E73B105188C}"/>
    <dgm:cxn modelId="{AB7C1915-6025-4F57-843F-788EC6DC4769}" type="presOf" srcId="{4F8A2177-9C20-4439-879D-9F599D81F08A}" destId="{64962739-C6EF-4AC2-B977-6EA7344E2D9A}" srcOrd="0" destOrd="0" presId="urn:microsoft.com/office/officeart/2005/8/layout/hList1"/>
    <dgm:cxn modelId="{7BCDC890-F84F-43CE-81F4-4EA77793C553}" srcId="{72B20EF3-B492-475C-821A-DF627E3C3D3B}" destId="{E3EA067A-302A-4F5E-8F95-FFB13AFF8A9E}" srcOrd="1" destOrd="0" parTransId="{A10F1DAA-CEA5-4C9B-B5FC-7D863E461C9E}" sibTransId="{2CC43EE0-3CC5-4825-BF4E-C70300DA0617}"/>
    <dgm:cxn modelId="{90E43723-D213-44F4-8958-80C67C837527}" type="presOf" srcId="{7CF68ED3-371A-4741-8362-0D91C529BC5E}" destId="{2B116DDE-D59F-4C0A-844B-7FE01B4E81DF}" srcOrd="0" destOrd="0" presId="urn:microsoft.com/office/officeart/2005/8/layout/hList1"/>
    <dgm:cxn modelId="{044BCD11-C4F5-4C99-8F9C-1742505831A3}" type="presParOf" srcId="{2B116DDE-D59F-4C0A-844B-7FE01B4E81DF}" destId="{B8BE6C5F-9DF5-4A39-B9EB-53B4F1531021}" srcOrd="0" destOrd="0" presId="urn:microsoft.com/office/officeart/2005/8/layout/hList1"/>
    <dgm:cxn modelId="{DC4C90FF-EEC6-4DAA-BF27-9DB8B14E5449}" type="presParOf" srcId="{B8BE6C5F-9DF5-4A39-B9EB-53B4F1531021}" destId="{20F98CF3-EEB2-4B03-9455-F49ADF816C4B}" srcOrd="0" destOrd="0" presId="urn:microsoft.com/office/officeart/2005/8/layout/hList1"/>
    <dgm:cxn modelId="{F83E4A40-6133-4496-BF4C-E23FD0E7C27B}" type="presParOf" srcId="{B8BE6C5F-9DF5-4A39-B9EB-53B4F1531021}" destId="{64962739-C6EF-4AC2-B977-6EA7344E2D9A}" srcOrd="1" destOrd="0" presId="urn:microsoft.com/office/officeart/2005/8/layout/hList1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181AA41-2C04-45C7-B899-C665D315D828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</dgm:pt>
    <dgm:pt modelId="{AF7CDEA2-5373-4B5B-9F56-D952F108CE33}">
      <dgm:prSet phldrT="[Texte]"/>
      <dgm:spPr/>
      <dgm:t>
        <a:bodyPr/>
        <a:lstStyle/>
        <a:p>
          <a:r>
            <a:rPr lang="fr-FR" dirty="0" smtClean="0"/>
            <a:t>Fonctionnalités</a:t>
          </a:r>
          <a:endParaRPr lang="fr-FR" dirty="0"/>
        </a:p>
      </dgm:t>
    </dgm:pt>
    <dgm:pt modelId="{BD4BAF07-EFE7-4C67-8B07-FCD614EB471C}" type="parTrans" cxnId="{67BC58C1-9619-4777-A5FD-ADBC4E68BE34}">
      <dgm:prSet/>
      <dgm:spPr/>
      <dgm:t>
        <a:bodyPr/>
        <a:lstStyle/>
        <a:p>
          <a:endParaRPr lang="fr-FR"/>
        </a:p>
      </dgm:t>
    </dgm:pt>
    <dgm:pt modelId="{1EC5FC1D-7DEE-4DE5-9102-81E87044D441}" type="sibTrans" cxnId="{67BC58C1-9619-4777-A5FD-ADBC4E68BE34}">
      <dgm:prSet/>
      <dgm:spPr/>
      <dgm:t>
        <a:bodyPr/>
        <a:lstStyle/>
        <a:p>
          <a:endParaRPr lang="fr-FR"/>
        </a:p>
      </dgm:t>
    </dgm:pt>
    <dgm:pt modelId="{962E9193-E9A5-4086-9F25-689CD003CFAD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Algorithme</a:t>
          </a:r>
          <a:endParaRPr lang="fr-FR" dirty="0"/>
        </a:p>
      </dgm:t>
    </dgm:pt>
    <dgm:pt modelId="{0B73C22E-BB7E-4949-A320-995DE636FD69}" type="parTrans" cxnId="{51CECAEC-2E21-434C-91C5-02B5670711AF}">
      <dgm:prSet/>
      <dgm:spPr/>
      <dgm:t>
        <a:bodyPr/>
        <a:lstStyle/>
        <a:p>
          <a:endParaRPr lang="fr-FR"/>
        </a:p>
      </dgm:t>
    </dgm:pt>
    <dgm:pt modelId="{7C617D2C-CFE4-4490-96C3-CFADDE6D7740}" type="sibTrans" cxnId="{51CECAEC-2E21-434C-91C5-02B5670711AF}">
      <dgm:prSet/>
      <dgm:spPr/>
      <dgm:t>
        <a:bodyPr/>
        <a:lstStyle/>
        <a:p>
          <a:endParaRPr lang="fr-FR"/>
        </a:p>
      </dgm:t>
    </dgm:pt>
    <dgm:pt modelId="{CB558758-98FF-4EEC-A966-AD86D5BA61C2}">
      <dgm:prSet phldrT="[Texte]"/>
      <dgm:spPr/>
      <dgm:t>
        <a:bodyPr/>
        <a:lstStyle/>
        <a:p>
          <a:r>
            <a:rPr lang="fr-FR" dirty="0" smtClean="0"/>
            <a:t>Graphe</a:t>
          </a:r>
          <a:endParaRPr lang="fr-FR" dirty="0"/>
        </a:p>
      </dgm:t>
    </dgm:pt>
    <dgm:pt modelId="{A5E4EC60-1181-4B6D-9650-D6AEA53C8A26}" type="parTrans" cxnId="{36411E39-ECD1-4C8C-935F-3AE33C1641E1}">
      <dgm:prSet/>
      <dgm:spPr/>
      <dgm:t>
        <a:bodyPr/>
        <a:lstStyle/>
        <a:p>
          <a:endParaRPr lang="fr-FR"/>
        </a:p>
      </dgm:t>
    </dgm:pt>
    <dgm:pt modelId="{392CA2BB-E5E2-4DEF-A9AD-B30FAD4B7CE2}" type="sibTrans" cxnId="{36411E39-ECD1-4C8C-935F-3AE33C1641E1}">
      <dgm:prSet/>
      <dgm:spPr/>
      <dgm:t>
        <a:bodyPr/>
        <a:lstStyle/>
        <a:p>
          <a:endParaRPr lang="fr-FR"/>
        </a:p>
      </dgm:t>
    </dgm:pt>
    <dgm:pt modelId="{46047905-7DC2-4765-BC10-80B4D7DF5B0F}">
      <dgm:prSet phldrT="[Texte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dirty="0" smtClean="0"/>
            <a:t>Interaction</a:t>
          </a:r>
          <a:endParaRPr lang="fr-FR" dirty="0"/>
        </a:p>
      </dgm:t>
    </dgm:pt>
    <dgm:pt modelId="{3687A367-C5C4-47F1-9E0B-4A1F2614A65A}" type="parTrans" cxnId="{E280905E-6025-470E-947C-E28562D65A4E}">
      <dgm:prSet/>
      <dgm:spPr/>
      <dgm:t>
        <a:bodyPr/>
        <a:lstStyle/>
        <a:p>
          <a:endParaRPr lang="fr-FR"/>
        </a:p>
      </dgm:t>
    </dgm:pt>
    <dgm:pt modelId="{8FE6FC23-5299-40CE-B037-3EB01076B5F3}" type="sibTrans" cxnId="{E280905E-6025-470E-947C-E28562D65A4E}">
      <dgm:prSet/>
      <dgm:spPr/>
      <dgm:t>
        <a:bodyPr/>
        <a:lstStyle/>
        <a:p>
          <a:endParaRPr lang="fr-FR"/>
        </a:p>
      </dgm:t>
    </dgm:pt>
    <dgm:pt modelId="{E214D757-C937-4826-8E92-62F7115CD958}">
      <dgm:prSet phldrT="[Texte]"/>
      <dgm:spPr/>
      <dgm:t>
        <a:bodyPr/>
        <a:lstStyle/>
        <a:p>
          <a:r>
            <a:rPr lang="fr-FR" dirty="0" smtClean="0"/>
            <a:t>Multiplateforme</a:t>
          </a:r>
          <a:endParaRPr lang="fr-FR" dirty="0"/>
        </a:p>
      </dgm:t>
    </dgm:pt>
    <dgm:pt modelId="{6694391C-7FFA-4B18-8FD6-F08B1E62FAC4}" type="parTrans" cxnId="{A0EA3574-9A69-4D02-A1BE-A45EC10AE491}">
      <dgm:prSet/>
      <dgm:spPr/>
      <dgm:t>
        <a:bodyPr/>
        <a:lstStyle/>
        <a:p>
          <a:endParaRPr lang="fr-FR"/>
        </a:p>
      </dgm:t>
    </dgm:pt>
    <dgm:pt modelId="{2F4EA6CD-3451-42B1-8A1F-B622645AED09}" type="sibTrans" cxnId="{A0EA3574-9A69-4D02-A1BE-A45EC10AE491}">
      <dgm:prSet/>
      <dgm:spPr/>
      <dgm:t>
        <a:bodyPr/>
        <a:lstStyle/>
        <a:p>
          <a:endParaRPr lang="fr-FR"/>
        </a:p>
      </dgm:t>
    </dgm:pt>
    <dgm:pt modelId="{9892920A-7194-4AA9-B981-6751D4442676}">
      <dgm:prSet phldrT="[Texte]"/>
      <dgm:spPr/>
      <dgm:t>
        <a:bodyPr/>
        <a:lstStyle/>
        <a:p>
          <a:r>
            <a:rPr lang="fr-FR" dirty="0" smtClean="0"/>
            <a:t>Evolutions</a:t>
          </a:r>
          <a:endParaRPr lang="fr-FR" dirty="0"/>
        </a:p>
      </dgm:t>
    </dgm:pt>
    <dgm:pt modelId="{CD8FEFE8-A7BF-458B-AB7E-2709A5051A68}" type="parTrans" cxnId="{8DF5D4E3-E89E-4766-BC70-63F125BF47FB}">
      <dgm:prSet/>
      <dgm:spPr/>
      <dgm:t>
        <a:bodyPr/>
        <a:lstStyle/>
        <a:p>
          <a:endParaRPr lang="fr-FR"/>
        </a:p>
      </dgm:t>
    </dgm:pt>
    <dgm:pt modelId="{BE951AD4-565A-4795-8AEE-559A0E995460}" type="sibTrans" cxnId="{8DF5D4E3-E89E-4766-BC70-63F125BF47FB}">
      <dgm:prSet/>
      <dgm:spPr/>
      <dgm:t>
        <a:bodyPr/>
        <a:lstStyle/>
        <a:p>
          <a:endParaRPr lang="fr-FR"/>
        </a:p>
      </dgm:t>
    </dgm:pt>
    <dgm:pt modelId="{3555C4BC-28C8-4016-899B-01BFF9347A5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Structure</a:t>
          </a:r>
          <a:endParaRPr lang="fr-FR" dirty="0"/>
        </a:p>
      </dgm:t>
    </dgm:pt>
    <dgm:pt modelId="{D99A883E-8325-4299-86D3-57678417D262}" type="parTrans" cxnId="{CBC6F3EF-C012-4E20-A366-19FA5BB1ACB7}">
      <dgm:prSet/>
      <dgm:spPr/>
      <dgm:t>
        <a:bodyPr/>
        <a:lstStyle/>
        <a:p>
          <a:endParaRPr lang="fr-FR"/>
        </a:p>
      </dgm:t>
    </dgm:pt>
    <dgm:pt modelId="{5866CF8A-CF90-42BB-8C25-B285BE7576A3}" type="sibTrans" cxnId="{CBC6F3EF-C012-4E20-A366-19FA5BB1ACB7}">
      <dgm:prSet/>
      <dgm:spPr/>
      <dgm:t>
        <a:bodyPr/>
        <a:lstStyle/>
        <a:p>
          <a:endParaRPr lang="fr-FR"/>
        </a:p>
      </dgm:t>
    </dgm:pt>
    <dgm:pt modelId="{8B4B1FAA-0ED4-44D8-8AA8-FC2F2B50EAD7}" type="pres">
      <dgm:prSet presAssocID="{4181AA41-2C04-45C7-B899-C665D315D828}" presName="Name0" presStyleCnt="0">
        <dgm:presLayoutVars>
          <dgm:dir/>
          <dgm:resizeHandles val="exact"/>
        </dgm:presLayoutVars>
      </dgm:prSet>
      <dgm:spPr/>
    </dgm:pt>
    <dgm:pt modelId="{67426AC5-E4C6-4FDF-BB85-D40272CFA10B}" type="pres">
      <dgm:prSet presAssocID="{AF7CDEA2-5373-4B5B-9F56-D952F108CE33}" presName="parTxOnly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CA6242-BD4C-43D3-ABFB-253AF490FA8F}" type="pres">
      <dgm:prSet presAssocID="{1EC5FC1D-7DEE-4DE5-9102-81E87044D441}" presName="parSpace" presStyleCnt="0"/>
      <dgm:spPr/>
    </dgm:pt>
    <dgm:pt modelId="{0DB53AB3-8868-429D-BD10-3CB32CDA4C6F}" type="pres">
      <dgm:prSet presAssocID="{3555C4BC-28C8-4016-899B-01BFF9347A5E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D8468A-4DEE-4F3F-A675-A5F4507B5DFB}" type="pres">
      <dgm:prSet presAssocID="{5866CF8A-CF90-42BB-8C25-B285BE7576A3}" presName="parSpace" presStyleCnt="0"/>
      <dgm:spPr/>
    </dgm:pt>
    <dgm:pt modelId="{9057AE23-47D2-43D7-A81F-454B0ACA85F8}" type="pres">
      <dgm:prSet presAssocID="{962E9193-E9A5-4086-9F25-689CD003CFAD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559153-8E9B-4FDB-8BC5-46910C8F5703}" type="pres">
      <dgm:prSet presAssocID="{7C617D2C-CFE4-4490-96C3-CFADDE6D7740}" presName="parSpace" presStyleCnt="0"/>
      <dgm:spPr/>
    </dgm:pt>
    <dgm:pt modelId="{4617D831-E955-4369-89CE-700C286437A2}" type="pres">
      <dgm:prSet presAssocID="{CB558758-98FF-4EEC-A966-AD86D5BA61C2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01CC7D-54D4-4A37-8DCE-0D36E5602346}" type="pres">
      <dgm:prSet presAssocID="{392CA2BB-E5E2-4DEF-A9AD-B30FAD4B7CE2}" presName="parSpace" presStyleCnt="0"/>
      <dgm:spPr/>
    </dgm:pt>
    <dgm:pt modelId="{E17F6501-5F9F-4252-917C-2B51C24520A7}" type="pres">
      <dgm:prSet presAssocID="{46047905-7DC2-4765-BC10-80B4D7DF5B0F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CB30CCF-30A7-49E3-BE2D-B7F4BADADB9C}" type="pres">
      <dgm:prSet presAssocID="{8FE6FC23-5299-40CE-B037-3EB01076B5F3}" presName="parSpace" presStyleCnt="0"/>
      <dgm:spPr/>
    </dgm:pt>
    <dgm:pt modelId="{F0477439-5C42-4C32-A428-787E1F85D047}" type="pres">
      <dgm:prSet presAssocID="{E214D757-C937-4826-8E92-62F7115CD958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BDDF91-8769-43F0-A096-468D92A94306}" type="pres">
      <dgm:prSet presAssocID="{2F4EA6CD-3451-42B1-8A1F-B622645AED09}" presName="parSpace" presStyleCnt="0"/>
      <dgm:spPr/>
    </dgm:pt>
    <dgm:pt modelId="{196FD467-5D24-49FE-9FF6-DCA4E2374962}" type="pres">
      <dgm:prSet presAssocID="{9892920A-7194-4AA9-B981-6751D4442676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D0A4015-2A6C-4F53-AF31-8F23B3F46D86}" type="presOf" srcId="{962E9193-E9A5-4086-9F25-689CD003CFAD}" destId="{9057AE23-47D2-43D7-A81F-454B0ACA85F8}" srcOrd="0" destOrd="0" presId="urn:microsoft.com/office/officeart/2005/8/layout/hChevron3"/>
    <dgm:cxn modelId="{51CECAEC-2E21-434C-91C5-02B5670711AF}" srcId="{4181AA41-2C04-45C7-B899-C665D315D828}" destId="{962E9193-E9A5-4086-9F25-689CD003CFAD}" srcOrd="2" destOrd="0" parTransId="{0B73C22E-BB7E-4949-A320-995DE636FD69}" sibTransId="{7C617D2C-CFE4-4490-96C3-CFADDE6D7740}"/>
    <dgm:cxn modelId="{E065BFEC-E3AD-47EE-92F4-C21751B7BD73}" type="presOf" srcId="{3555C4BC-28C8-4016-899B-01BFF9347A5E}" destId="{0DB53AB3-8868-429D-BD10-3CB32CDA4C6F}" srcOrd="0" destOrd="0" presId="urn:microsoft.com/office/officeart/2005/8/layout/hChevron3"/>
    <dgm:cxn modelId="{0E14B56F-2411-40E4-866E-1ADCA32A28D1}" type="presOf" srcId="{9892920A-7194-4AA9-B981-6751D4442676}" destId="{196FD467-5D24-49FE-9FF6-DCA4E2374962}" srcOrd="0" destOrd="0" presId="urn:microsoft.com/office/officeart/2005/8/layout/hChevron3"/>
    <dgm:cxn modelId="{6A4E18EB-B89A-43AA-90F8-8F782EE28BA4}" type="presOf" srcId="{AF7CDEA2-5373-4B5B-9F56-D952F108CE33}" destId="{67426AC5-E4C6-4FDF-BB85-D40272CFA10B}" srcOrd="0" destOrd="0" presId="urn:microsoft.com/office/officeart/2005/8/layout/hChevron3"/>
    <dgm:cxn modelId="{CBC6F3EF-C012-4E20-A366-19FA5BB1ACB7}" srcId="{4181AA41-2C04-45C7-B899-C665D315D828}" destId="{3555C4BC-28C8-4016-899B-01BFF9347A5E}" srcOrd="1" destOrd="0" parTransId="{D99A883E-8325-4299-86D3-57678417D262}" sibTransId="{5866CF8A-CF90-42BB-8C25-B285BE7576A3}"/>
    <dgm:cxn modelId="{B704E629-9A24-40D6-9720-33126062EB7D}" type="presOf" srcId="{CB558758-98FF-4EEC-A966-AD86D5BA61C2}" destId="{4617D831-E955-4369-89CE-700C286437A2}" srcOrd="0" destOrd="0" presId="urn:microsoft.com/office/officeart/2005/8/layout/hChevron3"/>
    <dgm:cxn modelId="{36411E39-ECD1-4C8C-935F-3AE33C1641E1}" srcId="{4181AA41-2C04-45C7-B899-C665D315D828}" destId="{CB558758-98FF-4EEC-A966-AD86D5BA61C2}" srcOrd="3" destOrd="0" parTransId="{A5E4EC60-1181-4B6D-9650-D6AEA53C8A26}" sibTransId="{392CA2BB-E5E2-4DEF-A9AD-B30FAD4B7CE2}"/>
    <dgm:cxn modelId="{2E9BA135-251A-46CF-BAE6-8EAC1A7F020C}" type="presOf" srcId="{46047905-7DC2-4765-BC10-80B4D7DF5B0F}" destId="{E17F6501-5F9F-4252-917C-2B51C24520A7}" srcOrd="0" destOrd="0" presId="urn:microsoft.com/office/officeart/2005/8/layout/hChevron3"/>
    <dgm:cxn modelId="{4CD48A37-3AA8-4B52-A705-0AC300622967}" type="presOf" srcId="{4181AA41-2C04-45C7-B899-C665D315D828}" destId="{8B4B1FAA-0ED4-44D8-8AA8-FC2F2B50EAD7}" srcOrd="0" destOrd="0" presId="urn:microsoft.com/office/officeart/2005/8/layout/hChevron3"/>
    <dgm:cxn modelId="{E280905E-6025-470E-947C-E28562D65A4E}" srcId="{4181AA41-2C04-45C7-B899-C665D315D828}" destId="{46047905-7DC2-4765-BC10-80B4D7DF5B0F}" srcOrd="4" destOrd="0" parTransId="{3687A367-C5C4-47F1-9E0B-4A1F2614A65A}" sibTransId="{8FE6FC23-5299-40CE-B037-3EB01076B5F3}"/>
    <dgm:cxn modelId="{8DF5D4E3-E89E-4766-BC70-63F125BF47FB}" srcId="{4181AA41-2C04-45C7-B899-C665D315D828}" destId="{9892920A-7194-4AA9-B981-6751D4442676}" srcOrd="6" destOrd="0" parTransId="{CD8FEFE8-A7BF-458B-AB7E-2709A5051A68}" sibTransId="{BE951AD4-565A-4795-8AEE-559A0E995460}"/>
    <dgm:cxn modelId="{1112B3E8-AB5D-46F0-8247-3AD5308F87B6}" type="presOf" srcId="{E214D757-C937-4826-8E92-62F7115CD958}" destId="{F0477439-5C42-4C32-A428-787E1F85D047}" srcOrd="0" destOrd="0" presId="urn:microsoft.com/office/officeart/2005/8/layout/hChevron3"/>
    <dgm:cxn modelId="{67BC58C1-9619-4777-A5FD-ADBC4E68BE34}" srcId="{4181AA41-2C04-45C7-B899-C665D315D828}" destId="{AF7CDEA2-5373-4B5B-9F56-D952F108CE33}" srcOrd="0" destOrd="0" parTransId="{BD4BAF07-EFE7-4C67-8B07-FCD614EB471C}" sibTransId="{1EC5FC1D-7DEE-4DE5-9102-81E87044D441}"/>
    <dgm:cxn modelId="{A0EA3574-9A69-4D02-A1BE-A45EC10AE491}" srcId="{4181AA41-2C04-45C7-B899-C665D315D828}" destId="{E214D757-C937-4826-8E92-62F7115CD958}" srcOrd="5" destOrd="0" parTransId="{6694391C-7FFA-4B18-8FD6-F08B1E62FAC4}" sibTransId="{2F4EA6CD-3451-42B1-8A1F-B622645AED09}"/>
    <dgm:cxn modelId="{AF5C5137-72F9-498B-A210-23CC7812F150}" type="presParOf" srcId="{8B4B1FAA-0ED4-44D8-8AA8-FC2F2B50EAD7}" destId="{67426AC5-E4C6-4FDF-BB85-D40272CFA10B}" srcOrd="0" destOrd="0" presId="urn:microsoft.com/office/officeart/2005/8/layout/hChevron3"/>
    <dgm:cxn modelId="{ECBDE3FC-C365-4563-BD23-B0867FD0596D}" type="presParOf" srcId="{8B4B1FAA-0ED4-44D8-8AA8-FC2F2B50EAD7}" destId="{F8CA6242-BD4C-43D3-ABFB-253AF490FA8F}" srcOrd="1" destOrd="0" presId="urn:microsoft.com/office/officeart/2005/8/layout/hChevron3"/>
    <dgm:cxn modelId="{C1ED031C-B45C-476B-823E-8798785C3DDB}" type="presParOf" srcId="{8B4B1FAA-0ED4-44D8-8AA8-FC2F2B50EAD7}" destId="{0DB53AB3-8868-429D-BD10-3CB32CDA4C6F}" srcOrd="2" destOrd="0" presId="urn:microsoft.com/office/officeart/2005/8/layout/hChevron3"/>
    <dgm:cxn modelId="{365E8382-2DEB-4473-9242-D6C6EAF6FD93}" type="presParOf" srcId="{8B4B1FAA-0ED4-44D8-8AA8-FC2F2B50EAD7}" destId="{F4D8468A-4DEE-4F3F-A675-A5F4507B5DFB}" srcOrd="3" destOrd="0" presId="urn:microsoft.com/office/officeart/2005/8/layout/hChevron3"/>
    <dgm:cxn modelId="{BCE94A89-5BBA-44CF-8379-A594D4B581E6}" type="presParOf" srcId="{8B4B1FAA-0ED4-44D8-8AA8-FC2F2B50EAD7}" destId="{9057AE23-47D2-43D7-A81F-454B0ACA85F8}" srcOrd="4" destOrd="0" presId="urn:microsoft.com/office/officeart/2005/8/layout/hChevron3"/>
    <dgm:cxn modelId="{F5554033-9763-4904-86FA-B348D6498573}" type="presParOf" srcId="{8B4B1FAA-0ED4-44D8-8AA8-FC2F2B50EAD7}" destId="{31559153-8E9B-4FDB-8BC5-46910C8F5703}" srcOrd="5" destOrd="0" presId="urn:microsoft.com/office/officeart/2005/8/layout/hChevron3"/>
    <dgm:cxn modelId="{94B88C7A-CCD5-4E08-A784-0F9F0F11E63C}" type="presParOf" srcId="{8B4B1FAA-0ED4-44D8-8AA8-FC2F2B50EAD7}" destId="{4617D831-E955-4369-89CE-700C286437A2}" srcOrd="6" destOrd="0" presId="urn:microsoft.com/office/officeart/2005/8/layout/hChevron3"/>
    <dgm:cxn modelId="{823E7942-92DE-4A63-89F0-405A89DF14B4}" type="presParOf" srcId="{8B4B1FAA-0ED4-44D8-8AA8-FC2F2B50EAD7}" destId="{D401CC7D-54D4-4A37-8DCE-0D36E5602346}" srcOrd="7" destOrd="0" presId="urn:microsoft.com/office/officeart/2005/8/layout/hChevron3"/>
    <dgm:cxn modelId="{6466FC1A-72F2-4C8E-9EDB-135F0654D773}" type="presParOf" srcId="{8B4B1FAA-0ED4-44D8-8AA8-FC2F2B50EAD7}" destId="{E17F6501-5F9F-4252-917C-2B51C24520A7}" srcOrd="8" destOrd="0" presId="urn:microsoft.com/office/officeart/2005/8/layout/hChevron3"/>
    <dgm:cxn modelId="{DFF82C19-5BDB-4D70-9D93-DD67C7C9B376}" type="presParOf" srcId="{8B4B1FAA-0ED4-44D8-8AA8-FC2F2B50EAD7}" destId="{7CB30CCF-30A7-49E3-BE2D-B7F4BADADB9C}" srcOrd="9" destOrd="0" presId="urn:microsoft.com/office/officeart/2005/8/layout/hChevron3"/>
    <dgm:cxn modelId="{082770FB-9347-45D9-9168-DA2474286EA6}" type="presParOf" srcId="{8B4B1FAA-0ED4-44D8-8AA8-FC2F2B50EAD7}" destId="{F0477439-5C42-4C32-A428-787E1F85D047}" srcOrd="10" destOrd="0" presId="urn:microsoft.com/office/officeart/2005/8/layout/hChevron3"/>
    <dgm:cxn modelId="{384E1B07-7F15-41EC-A949-0CE247262BBA}" type="presParOf" srcId="{8B4B1FAA-0ED4-44D8-8AA8-FC2F2B50EAD7}" destId="{66BDDF91-8769-43F0-A096-468D92A94306}" srcOrd="11" destOrd="0" presId="urn:microsoft.com/office/officeart/2005/8/layout/hChevron3"/>
    <dgm:cxn modelId="{09203F83-D558-400F-8B9D-97DB9655A681}" type="presParOf" srcId="{8B4B1FAA-0ED4-44D8-8AA8-FC2F2B50EAD7}" destId="{196FD467-5D24-49FE-9FF6-DCA4E2374962}" srcOrd="12" destOrd="0" presId="urn:microsoft.com/office/officeart/2005/8/layout/hChevron3"/>
  </dgm:cxnLst>
  <dgm:bg/>
  <dgm:whole/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181AA41-2C04-45C7-B899-C665D315D828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</dgm:pt>
    <dgm:pt modelId="{AF7CDEA2-5373-4B5B-9F56-D952F108CE33}">
      <dgm:prSet phldrT="[Texte]"/>
      <dgm:spPr/>
      <dgm:t>
        <a:bodyPr/>
        <a:lstStyle/>
        <a:p>
          <a:r>
            <a:rPr lang="fr-FR" dirty="0" smtClean="0"/>
            <a:t>Fonctionnalités</a:t>
          </a:r>
          <a:endParaRPr lang="fr-FR" dirty="0"/>
        </a:p>
      </dgm:t>
    </dgm:pt>
    <dgm:pt modelId="{BD4BAF07-EFE7-4C67-8B07-FCD614EB471C}" type="parTrans" cxnId="{67BC58C1-9619-4777-A5FD-ADBC4E68BE34}">
      <dgm:prSet/>
      <dgm:spPr/>
      <dgm:t>
        <a:bodyPr/>
        <a:lstStyle/>
        <a:p>
          <a:endParaRPr lang="fr-FR"/>
        </a:p>
      </dgm:t>
    </dgm:pt>
    <dgm:pt modelId="{1EC5FC1D-7DEE-4DE5-9102-81E87044D441}" type="sibTrans" cxnId="{67BC58C1-9619-4777-A5FD-ADBC4E68BE34}">
      <dgm:prSet/>
      <dgm:spPr/>
      <dgm:t>
        <a:bodyPr/>
        <a:lstStyle/>
        <a:p>
          <a:endParaRPr lang="fr-FR"/>
        </a:p>
      </dgm:t>
    </dgm:pt>
    <dgm:pt modelId="{962E9193-E9A5-4086-9F25-689CD003CFAD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Algorithme</a:t>
          </a:r>
          <a:endParaRPr lang="fr-FR" dirty="0"/>
        </a:p>
      </dgm:t>
    </dgm:pt>
    <dgm:pt modelId="{0B73C22E-BB7E-4949-A320-995DE636FD69}" type="parTrans" cxnId="{51CECAEC-2E21-434C-91C5-02B5670711AF}">
      <dgm:prSet/>
      <dgm:spPr/>
      <dgm:t>
        <a:bodyPr/>
        <a:lstStyle/>
        <a:p>
          <a:endParaRPr lang="fr-FR"/>
        </a:p>
      </dgm:t>
    </dgm:pt>
    <dgm:pt modelId="{7C617D2C-CFE4-4490-96C3-CFADDE6D7740}" type="sibTrans" cxnId="{51CECAEC-2E21-434C-91C5-02B5670711AF}">
      <dgm:prSet/>
      <dgm:spPr/>
      <dgm:t>
        <a:bodyPr/>
        <a:lstStyle/>
        <a:p>
          <a:endParaRPr lang="fr-FR"/>
        </a:p>
      </dgm:t>
    </dgm:pt>
    <dgm:pt modelId="{CB558758-98FF-4EEC-A966-AD86D5BA61C2}">
      <dgm:prSet phldrT="[Texte]"/>
      <dgm:spPr/>
      <dgm:t>
        <a:bodyPr/>
        <a:lstStyle/>
        <a:p>
          <a:r>
            <a:rPr lang="fr-FR" dirty="0" smtClean="0"/>
            <a:t>Graphe</a:t>
          </a:r>
          <a:endParaRPr lang="fr-FR" dirty="0"/>
        </a:p>
      </dgm:t>
    </dgm:pt>
    <dgm:pt modelId="{A5E4EC60-1181-4B6D-9650-D6AEA53C8A26}" type="parTrans" cxnId="{36411E39-ECD1-4C8C-935F-3AE33C1641E1}">
      <dgm:prSet/>
      <dgm:spPr/>
      <dgm:t>
        <a:bodyPr/>
        <a:lstStyle/>
        <a:p>
          <a:endParaRPr lang="fr-FR"/>
        </a:p>
      </dgm:t>
    </dgm:pt>
    <dgm:pt modelId="{392CA2BB-E5E2-4DEF-A9AD-B30FAD4B7CE2}" type="sibTrans" cxnId="{36411E39-ECD1-4C8C-935F-3AE33C1641E1}">
      <dgm:prSet/>
      <dgm:spPr/>
      <dgm:t>
        <a:bodyPr/>
        <a:lstStyle/>
        <a:p>
          <a:endParaRPr lang="fr-FR"/>
        </a:p>
      </dgm:t>
    </dgm:pt>
    <dgm:pt modelId="{46047905-7DC2-4765-BC10-80B4D7DF5B0F}">
      <dgm:prSet phldrT="[Texte]"/>
      <dgm:spPr/>
      <dgm:t>
        <a:bodyPr/>
        <a:lstStyle/>
        <a:p>
          <a:r>
            <a:rPr lang="fr-FR" dirty="0" smtClean="0"/>
            <a:t>Interaction</a:t>
          </a:r>
          <a:endParaRPr lang="fr-FR" dirty="0"/>
        </a:p>
      </dgm:t>
    </dgm:pt>
    <dgm:pt modelId="{3687A367-C5C4-47F1-9E0B-4A1F2614A65A}" type="parTrans" cxnId="{E280905E-6025-470E-947C-E28562D65A4E}">
      <dgm:prSet/>
      <dgm:spPr/>
      <dgm:t>
        <a:bodyPr/>
        <a:lstStyle/>
        <a:p>
          <a:endParaRPr lang="fr-FR"/>
        </a:p>
      </dgm:t>
    </dgm:pt>
    <dgm:pt modelId="{8FE6FC23-5299-40CE-B037-3EB01076B5F3}" type="sibTrans" cxnId="{E280905E-6025-470E-947C-E28562D65A4E}">
      <dgm:prSet/>
      <dgm:spPr/>
      <dgm:t>
        <a:bodyPr/>
        <a:lstStyle/>
        <a:p>
          <a:endParaRPr lang="fr-FR"/>
        </a:p>
      </dgm:t>
    </dgm:pt>
    <dgm:pt modelId="{E214D757-C937-4826-8E92-62F7115CD958}">
      <dgm:prSet phldrT="[Texte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dirty="0" smtClean="0"/>
            <a:t>Multiplateforme</a:t>
          </a:r>
          <a:endParaRPr lang="fr-FR" dirty="0"/>
        </a:p>
      </dgm:t>
    </dgm:pt>
    <dgm:pt modelId="{6694391C-7FFA-4B18-8FD6-F08B1E62FAC4}" type="parTrans" cxnId="{A0EA3574-9A69-4D02-A1BE-A45EC10AE491}">
      <dgm:prSet/>
      <dgm:spPr/>
      <dgm:t>
        <a:bodyPr/>
        <a:lstStyle/>
        <a:p>
          <a:endParaRPr lang="fr-FR"/>
        </a:p>
      </dgm:t>
    </dgm:pt>
    <dgm:pt modelId="{2F4EA6CD-3451-42B1-8A1F-B622645AED09}" type="sibTrans" cxnId="{A0EA3574-9A69-4D02-A1BE-A45EC10AE491}">
      <dgm:prSet/>
      <dgm:spPr/>
      <dgm:t>
        <a:bodyPr/>
        <a:lstStyle/>
        <a:p>
          <a:endParaRPr lang="fr-FR"/>
        </a:p>
      </dgm:t>
    </dgm:pt>
    <dgm:pt modelId="{9892920A-7194-4AA9-B981-6751D4442676}">
      <dgm:prSet phldrT="[Texte]"/>
      <dgm:spPr/>
      <dgm:t>
        <a:bodyPr/>
        <a:lstStyle/>
        <a:p>
          <a:r>
            <a:rPr lang="fr-FR" dirty="0" smtClean="0"/>
            <a:t>Evolutions</a:t>
          </a:r>
          <a:endParaRPr lang="fr-FR" dirty="0"/>
        </a:p>
      </dgm:t>
    </dgm:pt>
    <dgm:pt modelId="{CD8FEFE8-A7BF-458B-AB7E-2709A5051A68}" type="parTrans" cxnId="{8DF5D4E3-E89E-4766-BC70-63F125BF47FB}">
      <dgm:prSet/>
      <dgm:spPr/>
      <dgm:t>
        <a:bodyPr/>
        <a:lstStyle/>
        <a:p>
          <a:endParaRPr lang="fr-FR"/>
        </a:p>
      </dgm:t>
    </dgm:pt>
    <dgm:pt modelId="{BE951AD4-565A-4795-8AEE-559A0E995460}" type="sibTrans" cxnId="{8DF5D4E3-E89E-4766-BC70-63F125BF47FB}">
      <dgm:prSet/>
      <dgm:spPr/>
      <dgm:t>
        <a:bodyPr/>
        <a:lstStyle/>
        <a:p>
          <a:endParaRPr lang="fr-FR"/>
        </a:p>
      </dgm:t>
    </dgm:pt>
    <dgm:pt modelId="{3555C4BC-28C8-4016-899B-01BFF9347A5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Structure</a:t>
          </a:r>
          <a:endParaRPr lang="fr-FR" dirty="0"/>
        </a:p>
      </dgm:t>
    </dgm:pt>
    <dgm:pt modelId="{D99A883E-8325-4299-86D3-57678417D262}" type="parTrans" cxnId="{CBC6F3EF-C012-4E20-A366-19FA5BB1ACB7}">
      <dgm:prSet/>
      <dgm:spPr/>
      <dgm:t>
        <a:bodyPr/>
        <a:lstStyle/>
        <a:p>
          <a:endParaRPr lang="fr-FR"/>
        </a:p>
      </dgm:t>
    </dgm:pt>
    <dgm:pt modelId="{5866CF8A-CF90-42BB-8C25-B285BE7576A3}" type="sibTrans" cxnId="{CBC6F3EF-C012-4E20-A366-19FA5BB1ACB7}">
      <dgm:prSet/>
      <dgm:spPr/>
      <dgm:t>
        <a:bodyPr/>
        <a:lstStyle/>
        <a:p>
          <a:endParaRPr lang="fr-FR"/>
        </a:p>
      </dgm:t>
    </dgm:pt>
    <dgm:pt modelId="{8B4B1FAA-0ED4-44D8-8AA8-FC2F2B50EAD7}" type="pres">
      <dgm:prSet presAssocID="{4181AA41-2C04-45C7-B899-C665D315D828}" presName="Name0" presStyleCnt="0">
        <dgm:presLayoutVars>
          <dgm:dir/>
          <dgm:resizeHandles val="exact"/>
        </dgm:presLayoutVars>
      </dgm:prSet>
      <dgm:spPr/>
    </dgm:pt>
    <dgm:pt modelId="{67426AC5-E4C6-4FDF-BB85-D40272CFA10B}" type="pres">
      <dgm:prSet presAssocID="{AF7CDEA2-5373-4B5B-9F56-D952F108CE33}" presName="parTxOnly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CA6242-BD4C-43D3-ABFB-253AF490FA8F}" type="pres">
      <dgm:prSet presAssocID="{1EC5FC1D-7DEE-4DE5-9102-81E87044D441}" presName="parSpace" presStyleCnt="0"/>
      <dgm:spPr/>
    </dgm:pt>
    <dgm:pt modelId="{0DB53AB3-8868-429D-BD10-3CB32CDA4C6F}" type="pres">
      <dgm:prSet presAssocID="{3555C4BC-28C8-4016-899B-01BFF9347A5E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D8468A-4DEE-4F3F-A675-A5F4507B5DFB}" type="pres">
      <dgm:prSet presAssocID="{5866CF8A-CF90-42BB-8C25-B285BE7576A3}" presName="parSpace" presStyleCnt="0"/>
      <dgm:spPr/>
    </dgm:pt>
    <dgm:pt modelId="{9057AE23-47D2-43D7-A81F-454B0ACA85F8}" type="pres">
      <dgm:prSet presAssocID="{962E9193-E9A5-4086-9F25-689CD003CFAD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559153-8E9B-4FDB-8BC5-46910C8F5703}" type="pres">
      <dgm:prSet presAssocID="{7C617D2C-CFE4-4490-96C3-CFADDE6D7740}" presName="parSpace" presStyleCnt="0"/>
      <dgm:spPr/>
    </dgm:pt>
    <dgm:pt modelId="{4617D831-E955-4369-89CE-700C286437A2}" type="pres">
      <dgm:prSet presAssocID="{CB558758-98FF-4EEC-A966-AD86D5BA61C2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01CC7D-54D4-4A37-8DCE-0D36E5602346}" type="pres">
      <dgm:prSet presAssocID="{392CA2BB-E5E2-4DEF-A9AD-B30FAD4B7CE2}" presName="parSpace" presStyleCnt="0"/>
      <dgm:spPr/>
    </dgm:pt>
    <dgm:pt modelId="{E17F6501-5F9F-4252-917C-2B51C24520A7}" type="pres">
      <dgm:prSet presAssocID="{46047905-7DC2-4765-BC10-80B4D7DF5B0F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CB30CCF-30A7-49E3-BE2D-B7F4BADADB9C}" type="pres">
      <dgm:prSet presAssocID="{8FE6FC23-5299-40CE-B037-3EB01076B5F3}" presName="parSpace" presStyleCnt="0"/>
      <dgm:spPr/>
    </dgm:pt>
    <dgm:pt modelId="{F0477439-5C42-4C32-A428-787E1F85D047}" type="pres">
      <dgm:prSet presAssocID="{E214D757-C937-4826-8E92-62F7115CD958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BDDF91-8769-43F0-A096-468D92A94306}" type="pres">
      <dgm:prSet presAssocID="{2F4EA6CD-3451-42B1-8A1F-B622645AED09}" presName="parSpace" presStyleCnt="0"/>
      <dgm:spPr/>
    </dgm:pt>
    <dgm:pt modelId="{196FD467-5D24-49FE-9FF6-DCA4E2374962}" type="pres">
      <dgm:prSet presAssocID="{9892920A-7194-4AA9-B981-6751D4442676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037D151-9D22-4890-A1A8-AA25FDDFF330}" type="presOf" srcId="{4181AA41-2C04-45C7-B899-C665D315D828}" destId="{8B4B1FAA-0ED4-44D8-8AA8-FC2F2B50EAD7}" srcOrd="0" destOrd="0" presId="urn:microsoft.com/office/officeart/2005/8/layout/hChevron3"/>
    <dgm:cxn modelId="{7C915862-1003-4D6F-B8A2-1C410797C6D7}" type="presOf" srcId="{962E9193-E9A5-4086-9F25-689CD003CFAD}" destId="{9057AE23-47D2-43D7-A81F-454B0ACA85F8}" srcOrd="0" destOrd="0" presId="urn:microsoft.com/office/officeart/2005/8/layout/hChevron3"/>
    <dgm:cxn modelId="{EB75EBF8-112F-4524-9188-484AC6C274B8}" type="presOf" srcId="{46047905-7DC2-4765-BC10-80B4D7DF5B0F}" destId="{E17F6501-5F9F-4252-917C-2B51C24520A7}" srcOrd="0" destOrd="0" presId="urn:microsoft.com/office/officeart/2005/8/layout/hChevron3"/>
    <dgm:cxn modelId="{36411E39-ECD1-4C8C-935F-3AE33C1641E1}" srcId="{4181AA41-2C04-45C7-B899-C665D315D828}" destId="{CB558758-98FF-4EEC-A966-AD86D5BA61C2}" srcOrd="3" destOrd="0" parTransId="{A5E4EC60-1181-4B6D-9650-D6AEA53C8A26}" sibTransId="{392CA2BB-E5E2-4DEF-A9AD-B30FAD4B7CE2}"/>
    <dgm:cxn modelId="{E280905E-6025-470E-947C-E28562D65A4E}" srcId="{4181AA41-2C04-45C7-B899-C665D315D828}" destId="{46047905-7DC2-4765-BC10-80B4D7DF5B0F}" srcOrd="4" destOrd="0" parTransId="{3687A367-C5C4-47F1-9E0B-4A1F2614A65A}" sibTransId="{8FE6FC23-5299-40CE-B037-3EB01076B5F3}"/>
    <dgm:cxn modelId="{51CECAEC-2E21-434C-91C5-02B5670711AF}" srcId="{4181AA41-2C04-45C7-B899-C665D315D828}" destId="{962E9193-E9A5-4086-9F25-689CD003CFAD}" srcOrd="2" destOrd="0" parTransId="{0B73C22E-BB7E-4949-A320-995DE636FD69}" sibTransId="{7C617D2C-CFE4-4490-96C3-CFADDE6D7740}"/>
    <dgm:cxn modelId="{67BC58C1-9619-4777-A5FD-ADBC4E68BE34}" srcId="{4181AA41-2C04-45C7-B899-C665D315D828}" destId="{AF7CDEA2-5373-4B5B-9F56-D952F108CE33}" srcOrd="0" destOrd="0" parTransId="{BD4BAF07-EFE7-4C67-8B07-FCD614EB471C}" sibTransId="{1EC5FC1D-7DEE-4DE5-9102-81E87044D441}"/>
    <dgm:cxn modelId="{A0EA3574-9A69-4D02-A1BE-A45EC10AE491}" srcId="{4181AA41-2C04-45C7-B899-C665D315D828}" destId="{E214D757-C937-4826-8E92-62F7115CD958}" srcOrd="5" destOrd="0" parTransId="{6694391C-7FFA-4B18-8FD6-F08B1E62FAC4}" sibTransId="{2F4EA6CD-3451-42B1-8A1F-B622645AED09}"/>
    <dgm:cxn modelId="{8378550D-2DAE-46FB-9078-AAFB60D3F810}" type="presOf" srcId="{9892920A-7194-4AA9-B981-6751D4442676}" destId="{196FD467-5D24-49FE-9FF6-DCA4E2374962}" srcOrd="0" destOrd="0" presId="urn:microsoft.com/office/officeart/2005/8/layout/hChevron3"/>
    <dgm:cxn modelId="{6E8A73A8-3860-45E3-82BC-05E1AF004ECD}" type="presOf" srcId="{E214D757-C937-4826-8E92-62F7115CD958}" destId="{F0477439-5C42-4C32-A428-787E1F85D047}" srcOrd="0" destOrd="0" presId="urn:microsoft.com/office/officeart/2005/8/layout/hChevron3"/>
    <dgm:cxn modelId="{1F1F3433-BA23-44DC-BB67-7508790271A6}" type="presOf" srcId="{AF7CDEA2-5373-4B5B-9F56-D952F108CE33}" destId="{67426AC5-E4C6-4FDF-BB85-D40272CFA10B}" srcOrd="0" destOrd="0" presId="urn:microsoft.com/office/officeart/2005/8/layout/hChevron3"/>
    <dgm:cxn modelId="{08DD68E8-2E8C-47E0-A792-A2433278BB73}" type="presOf" srcId="{3555C4BC-28C8-4016-899B-01BFF9347A5E}" destId="{0DB53AB3-8868-429D-BD10-3CB32CDA4C6F}" srcOrd="0" destOrd="0" presId="urn:microsoft.com/office/officeart/2005/8/layout/hChevron3"/>
    <dgm:cxn modelId="{9717A1F0-E3A4-45E1-BD7C-EADED1C25642}" type="presOf" srcId="{CB558758-98FF-4EEC-A966-AD86D5BA61C2}" destId="{4617D831-E955-4369-89CE-700C286437A2}" srcOrd="0" destOrd="0" presId="urn:microsoft.com/office/officeart/2005/8/layout/hChevron3"/>
    <dgm:cxn modelId="{CBC6F3EF-C012-4E20-A366-19FA5BB1ACB7}" srcId="{4181AA41-2C04-45C7-B899-C665D315D828}" destId="{3555C4BC-28C8-4016-899B-01BFF9347A5E}" srcOrd="1" destOrd="0" parTransId="{D99A883E-8325-4299-86D3-57678417D262}" sibTransId="{5866CF8A-CF90-42BB-8C25-B285BE7576A3}"/>
    <dgm:cxn modelId="{8DF5D4E3-E89E-4766-BC70-63F125BF47FB}" srcId="{4181AA41-2C04-45C7-B899-C665D315D828}" destId="{9892920A-7194-4AA9-B981-6751D4442676}" srcOrd="6" destOrd="0" parTransId="{CD8FEFE8-A7BF-458B-AB7E-2709A5051A68}" sibTransId="{BE951AD4-565A-4795-8AEE-559A0E995460}"/>
    <dgm:cxn modelId="{3FC938F5-DC50-46C7-B081-8E67F16DFC5C}" type="presParOf" srcId="{8B4B1FAA-0ED4-44D8-8AA8-FC2F2B50EAD7}" destId="{67426AC5-E4C6-4FDF-BB85-D40272CFA10B}" srcOrd="0" destOrd="0" presId="urn:microsoft.com/office/officeart/2005/8/layout/hChevron3"/>
    <dgm:cxn modelId="{F4035528-8DD5-4819-ABD7-813D3555634F}" type="presParOf" srcId="{8B4B1FAA-0ED4-44D8-8AA8-FC2F2B50EAD7}" destId="{F8CA6242-BD4C-43D3-ABFB-253AF490FA8F}" srcOrd="1" destOrd="0" presId="urn:microsoft.com/office/officeart/2005/8/layout/hChevron3"/>
    <dgm:cxn modelId="{0B5EB08E-034C-4485-A4E6-FE543877A93B}" type="presParOf" srcId="{8B4B1FAA-0ED4-44D8-8AA8-FC2F2B50EAD7}" destId="{0DB53AB3-8868-429D-BD10-3CB32CDA4C6F}" srcOrd="2" destOrd="0" presId="urn:microsoft.com/office/officeart/2005/8/layout/hChevron3"/>
    <dgm:cxn modelId="{08B7261A-58C0-4834-BB7E-CE3DF1340920}" type="presParOf" srcId="{8B4B1FAA-0ED4-44D8-8AA8-FC2F2B50EAD7}" destId="{F4D8468A-4DEE-4F3F-A675-A5F4507B5DFB}" srcOrd="3" destOrd="0" presId="urn:microsoft.com/office/officeart/2005/8/layout/hChevron3"/>
    <dgm:cxn modelId="{F9952188-F3B5-4D23-92C0-8ADE302D11AD}" type="presParOf" srcId="{8B4B1FAA-0ED4-44D8-8AA8-FC2F2B50EAD7}" destId="{9057AE23-47D2-43D7-A81F-454B0ACA85F8}" srcOrd="4" destOrd="0" presId="urn:microsoft.com/office/officeart/2005/8/layout/hChevron3"/>
    <dgm:cxn modelId="{FCAC7E3A-B44B-49D0-912B-9B493C7BDBE3}" type="presParOf" srcId="{8B4B1FAA-0ED4-44D8-8AA8-FC2F2B50EAD7}" destId="{31559153-8E9B-4FDB-8BC5-46910C8F5703}" srcOrd="5" destOrd="0" presId="urn:microsoft.com/office/officeart/2005/8/layout/hChevron3"/>
    <dgm:cxn modelId="{7550469C-FF9D-4EF4-B778-5AFFA3A2C2B7}" type="presParOf" srcId="{8B4B1FAA-0ED4-44D8-8AA8-FC2F2B50EAD7}" destId="{4617D831-E955-4369-89CE-700C286437A2}" srcOrd="6" destOrd="0" presId="urn:microsoft.com/office/officeart/2005/8/layout/hChevron3"/>
    <dgm:cxn modelId="{522ACB21-FACF-4D0C-B548-8B13A628235E}" type="presParOf" srcId="{8B4B1FAA-0ED4-44D8-8AA8-FC2F2B50EAD7}" destId="{D401CC7D-54D4-4A37-8DCE-0D36E5602346}" srcOrd="7" destOrd="0" presId="urn:microsoft.com/office/officeart/2005/8/layout/hChevron3"/>
    <dgm:cxn modelId="{CA1A1402-D5F7-49D2-8170-CD1467D9FAD2}" type="presParOf" srcId="{8B4B1FAA-0ED4-44D8-8AA8-FC2F2B50EAD7}" destId="{E17F6501-5F9F-4252-917C-2B51C24520A7}" srcOrd="8" destOrd="0" presId="urn:microsoft.com/office/officeart/2005/8/layout/hChevron3"/>
    <dgm:cxn modelId="{80423929-4734-4E1D-A840-83F4E63F1051}" type="presParOf" srcId="{8B4B1FAA-0ED4-44D8-8AA8-FC2F2B50EAD7}" destId="{7CB30CCF-30A7-49E3-BE2D-B7F4BADADB9C}" srcOrd="9" destOrd="0" presId="urn:microsoft.com/office/officeart/2005/8/layout/hChevron3"/>
    <dgm:cxn modelId="{F8ADD09D-64A3-478B-B301-C23D7863D7D8}" type="presParOf" srcId="{8B4B1FAA-0ED4-44D8-8AA8-FC2F2B50EAD7}" destId="{F0477439-5C42-4C32-A428-787E1F85D047}" srcOrd="10" destOrd="0" presId="urn:microsoft.com/office/officeart/2005/8/layout/hChevron3"/>
    <dgm:cxn modelId="{CC185C40-2B23-4EB6-95DF-D81E692C6E88}" type="presParOf" srcId="{8B4B1FAA-0ED4-44D8-8AA8-FC2F2B50EAD7}" destId="{66BDDF91-8769-43F0-A096-468D92A94306}" srcOrd="11" destOrd="0" presId="urn:microsoft.com/office/officeart/2005/8/layout/hChevron3"/>
    <dgm:cxn modelId="{683DA4FE-C69F-448E-AE87-F41C558EDEC5}" type="presParOf" srcId="{8B4B1FAA-0ED4-44D8-8AA8-FC2F2B50EAD7}" destId="{196FD467-5D24-49FE-9FF6-DCA4E2374962}" srcOrd="12" destOrd="0" presId="urn:microsoft.com/office/officeart/2005/8/layout/hChevron3"/>
  </dgm:cxnLst>
  <dgm:bg/>
  <dgm:whole/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AAC7FF4-0C41-4600-B15A-97A50E21CD78}" type="doc">
      <dgm:prSet loTypeId="urn:microsoft.com/office/officeart/2005/8/layout/arrow2" loCatId="process" qsTypeId="urn:microsoft.com/office/officeart/2005/8/quickstyle/simple2" qsCatId="simple" csTypeId="urn:microsoft.com/office/officeart/2005/8/colors/accent1_2" csCatId="accent1" phldr="1"/>
      <dgm:spPr/>
    </dgm:pt>
    <dgm:pt modelId="{F49F3551-FDCC-4987-B149-87682B2D19F3}">
      <dgm:prSet phldrT="[Texte]" custT="1"/>
      <dgm:spPr/>
      <dgm:t>
        <a:bodyPr/>
        <a:lstStyle/>
        <a:p>
          <a:r>
            <a:rPr lang="fr-FR" sz="1400" dirty="0" smtClean="0"/>
            <a:t>Ajout d’algorithmes</a:t>
          </a:r>
          <a:endParaRPr lang="fr-FR" sz="1400" dirty="0"/>
        </a:p>
      </dgm:t>
    </dgm:pt>
    <dgm:pt modelId="{A8F8AEFF-554F-43D4-B850-22A1E111D498}" type="parTrans" cxnId="{53B3F174-1729-4C36-81E0-F5C8EB12D8EA}">
      <dgm:prSet/>
      <dgm:spPr/>
      <dgm:t>
        <a:bodyPr/>
        <a:lstStyle/>
        <a:p>
          <a:endParaRPr lang="fr-FR"/>
        </a:p>
      </dgm:t>
    </dgm:pt>
    <dgm:pt modelId="{5961D56B-1F2A-44DC-A20A-839AFD126F0D}" type="sibTrans" cxnId="{53B3F174-1729-4C36-81E0-F5C8EB12D8EA}">
      <dgm:prSet/>
      <dgm:spPr/>
      <dgm:t>
        <a:bodyPr/>
        <a:lstStyle/>
        <a:p>
          <a:endParaRPr lang="fr-FR"/>
        </a:p>
      </dgm:t>
    </dgm:pt>
    <dgm:pt modelId="{9758A221-E470-4F57-9835-AAD1D2D876F6}">
      <dgm:prSet phldrT="[Texte]"/>
      <dgm:spPr/>
      <dgm:t>
        <a:bodyPr/>
        <a:lstStyle/>
        <a:p>
          <a:r>
            <a:rPr lang="fr-FR" dirty="0" smtClean="0"/>
            <a:t>Améliorer l’interface graphique</a:t>
          </a:r>
          <a:endParaRPr lang="fr-FR" dirty="0"/>
        </a:p>
      </dgm:t>
    </dgm:pt>
    <dgm:pt modelId="{1C530D8A-72F0-4DD1-85A2-97C43702485A}" type="parTrans" cxnId="{92C82829-6648-4F52-8BB8-92C24C7880B8}">
      <dgm:prSet/>
      <dgm:spPr/>
      <dgm:t>
        <a:bodyPr/>
        <a:lstStyle/>
        <a:p>
          <a:endParaRPr lang="fr-FR"/>
        </a:p>
      </dgm:t>
    </dgm:pt>
    <dgm:pt modelId="{FDB1B6B2-741A-430D-8F61-CD0696C3FC33}" type="sibTrans" cxnId="{92C82829-6648-4F52-8BB8-92C24C7880B8}">
      <dgm:prSet/>
      <dgm:spPr/>
      <dgm:t>
        <a:bodyPr/>
        <a:lstStyle/>
        <a:p>
          <a:endParaRPr lang="fr-FR"/>
        </a:p>
      </dgm:t>
    </dgm:pt>
    <dgm:pt modelId="{6319CD26-8F8D-4A00-B1AF-E8BBE94981A5}">
      <dgm:prSet phldrT="[Texte]"/>
      <dgm:spPr/>
      <dgm:t>
        <a:bodyPr/>
        <a:lstStyle/>
        <a:p>
          <a:r>
            <a:rPr lang="fr-FR" dirty="0" smtClean="0"/>
            <a:t>Configuration de l’algorithme</a:t>
          </a:r>
          <a:endParaRPr lang="fr-FR" dirty="0"/>
        </a:p>
      </dgm:t>
    </dgm:pt>
    <dgm:pt modelId="{2624B193-2DAD-485B-A146-7283D4F71ADD}" type="parTrans" cxnId="{252DE708-B23A-48EE-9674-7FA4E41308D8}">
      <dgm:prSet/>
      <dgm:spPr/>
      <dgm:t>
        <a:bodyPr/>
        <a:lstStyle/>
        <a:p>
          <a:endParaRPr lang="fr-FR"/>
        </a:p>
      </dgm:t>
    </dgm:pt>
    <dgm:pt modelId="{DBF6BD25-4220-4AD3-990C-09F5A02AAD54}" type="sibTrans" cxnId="{252DE708-B23A-48EE-9674-7FA4E41308D8}">
      <dgm:prSet/>
      <dgm:spPr/>
      <dgm:t>
        <a:bodyPr/>
        <a:lstStyle/>
        <a:p>
          <a:endParaRPr lang="fr-FR"/>
        </a:p>
      </dgm:t>
    </dgm:pt>
    <dgm:pt modelId="{95C43E64-6F0A-4E8E-9470-02FE289AA747}">
      <dgm:prSet phldrT="[Texte]"/>
      <dgm:spPr/>
      <dgm:t>
        <a:bodyPr/>
        <a:lstStyle/>
        <a:p>
          <a:r>
            <a:rPr lang="fr-FR" dirty="0" smtClean="0"/>
            <a:t>Création de graphes via l’interface</a:t>
          </a:r>
        </a:p>
      </dgm:t>
    </dgm:pt>
    <dgm:pt modelId="{34D7A76A-EB80-4791-AA35-61ADBB00587F}" type="parTrans" cxnId="{81E19675-FAF6-4F96-83D9-0ECB20462435}">
      <dgm:prSet/>
      <dgm:spPr/>
      <dgm:t>
        <a:bodyPr/>
        <a:lstStyle/>
        <a:p>
          <a:endParaRPr lang="fr-FR"/>
        </a:p>
      </dgm:t>
    </dgm:pt>
    <dgm:pt modelId="{70511B5B-FBAD-4300-B70F-96548018F9D5}" type="sibTrans" cxnId="{81E19675-FAF6-4F96-83D9-0ECB20462435}">
      <dgm:prSet/>
      <dgm:spPr/>
      <dgm:t>
        <a:bodyPr/>
        <a:lstStyle/>
        <a:p>
          <a:endParaRPr lang="fr-FR"/>
        </a:p>
      </dgm:t>
    </dgm:pt>
    <dgm:pt modelId="{160E9DFA-AF30-417D-A067-EA294112EA03}">
      <dgm:prSet phldrT="[Texte]"/>
      <dgm:spPr/>
      <dgm:t>
        <a:bodyPr/>
        <a:lstStyle/>
        <a:p>
          <a:r>
            <a:rPr lang="fr-FR" dirty="0" smtClean="0"/>
            <a:t>Sauvegarde / Restauration de la configuration du logiciel</a:t>
          </a:r>
        </a:p>
      </dgm:t>
    </dgm:pt>
    <dgm:pt modelId="{E7ED4C64-F389-4012-8567-584CBE7668FE}" type="parTrans" cxnId="{7D5B7492-B830-42A3-81EF-912B1569E4A2}">
      <dgm:prSet/>
      <dgm:spPr/>
      <dgm:t>
        <a:bodyPr/>
        <a:lstStyle/>
        <a:p>
          <a:endParaRPr lang="fr-FR"/>
        </a:p>
      </dgm:t>
    </dgm:pt>
    <dgm:pt modelId="{2553AAA5-BF4F-4AF5-923F-E2C1FA68BB6F}" type="sibTrans" cxnId="{7D5B7492-B830-42A3-81EF-912B1569E4A2}">
      <dgm:prSet/>
      <dgm:spPr/>
      <dgm:t>
        <a:bodyPr/>
        <a:lstStyle/>
        <a:p>
          <a:endParaRPr lang="fr-FR"/>
        </a:p>
      </dgm:t>
    </dgm:pt>
    <dgm:pt modelId="{3791CC00-3279-4BB9-9D30-8EACF187E8C2}" type="pres">
      <dgm:prSet presAssocID="{FAAC7FF4-0C41-4600-B15A-97A50E21CD78}" presName="arrowDiagram" presStyleCnt="0">
        <dgm:presLayoutVars>
          <dgm:chMax val="5"/>
          <dgm:dir/>
          <dgm:resizeHandles val="exact"/>
        </dgm:presLayoutVars>
      </dgm:prSet>
      <dgm:spPr/>
    </dgm:pt>
    <dgm:pt modelId="{FF03DB19-1113-4D93-A7F1-02833CA3D7AC}" type="pres">
      <dgm:prSet presAssocID="{FAAC7FF4-0C41-4600-B15A-97A50E21CD78}" presName="arrow" presStyleLbl="bgShp" presStyleIdx="0" presStyleCnt="1"/>
      <dgm:spPr/>
    </dgm:pt>
    <dgm:pt modelId="{9FB024D4-36EB-481C-8978-68D4C3AEB1ED}" type="pres">
      <dgm:prSet presAssocID="{FAAC7FF4-0C41-4600-B15A-97A50E21CD78}" presName="arrowDiagram5" presStyleCnt="0"/>
      <dgm:spPr/>
    </dgm:pt>
    <dgm:pt modelId="{BD029BFA-F139-46CF-BED2-E9E6E1856315}" type="pres">
      <dgm:prSet presAssocID="{F49F3551-FDCC-4987-B149-87682B2D19F3}" presName="bullet5a" presStyleLbl="node1" presStyleIdx="0" presStyleCnt="5"/>
      <dgm:spPr/>
    </dgm:pt>
    <dgm:pt modelId="{083BD315-46FF-4D5A-8BD0-1353C7117131}" type="pres">
      <dgm:prSet presAssocID="{F49F3551-FDCC-4987-B149-87682B2D19F3}" presName="textBox5a" presStyleLbl="revTx" presStyleIdx="0" presStyleCnt="5" custScaleX="124772" custLinFactNeighborX="12878" custLinFactNeighborY="625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BBDC573-815A-4D0D-918C-6102C87A3E3F}" type="pres">
      <dgm:prSet presAssocID="{9758A221-E470-4F57-9835-AAD1D2D876F6}" presName="bullet5b" presStyleLbl="node1" presStyleIdx="1" presStyleCnt="5"/>
      <dgm:spPr/>
    </dgm:pt>
    <dgm:pt modelId="{5454BD6A-6E8D-4B8A-89FA-34F0926EAF41}" type="pres">
      <dgm:prSet presAssocID="{9758A221-E470-4F57-9835-AAD1D2D876F6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151DE64-C9F5-4226-861B-C150016C2DE1}" type="pres">
      <dgm:prSet presAssocID="{6319CD26-8F8D-4A00-B1AF-E8BBE94981A5}" presName="bullet5c" presStyleLbl="node1" presStyleIdx="2" presStyleCnt="5"/>
      <dgm:spPr/>
    </dgm:pt>
    <dgm:pt modelId="{A655133B-E6D0-4AA7-BB5C-30788E202A18}" type="pres">
      <dgm:prSet presAssocID="{6319CD26-8F8D-4A00-B1AF-E8BBE94981A5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3DA318-EA27-4148-A16A-A66C7452DE5F}" type="pres">
      <dgm:prSet presAssocID="{95C43E64-6F0A-4E8E-9470-02FE289AA747}" presName="bullet5d" presStyleLbl="node1" presStyleIdx="3" presStyleCnt="5"/>
      <dgm:spPr/>
    </dgm:pt>
    <dgm:pt modelId="{63BB1AD1-6AD6-4D27-B801-BA14DCF322BB}" type="pres">
      <dgm:prSet presAssocID="{95C43E64-6F0A-4E8E-9470-02FE289AA747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FC67049-35BA-468B-8410-1B0B7AD251B1}" type="pres">
      <dgm:prSet presAssocID="{160E9DFA-AF30-417D-A067-EA294112EA03}" presName="bullet5e" presStyleLbl="node1" presStyleIdx="4" presStyleCnt="5"/>
      <dgm:spPr/>
    </dgm:pt>
    <dgm:pt modelId="{E3A3B3A2-BD8E-43A6-9090-DFBF2721598E}" type="pres">
      <dgm:prSet presAssocID="{160E9DFA-AF30-417D-A067-EA294112EA03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1E19675-FAF6-4F96-83D9-0ECB20462435}" srcId="{FAAC7FF4-0C41-4600-B15A-97A50E21CD78}" destId="{95C43E64-6F0A-4E8E-9470-02FE289AA747}" srcOrd="3" destOrd="0" parTransId="{34D7A76A-EB80-4791-AA35-61ADBB00587F}" sibTransId="{70511B5B-FBAD-4300-B70F-96548018F9D5}"/>
    <dgm:cxn modelId="{3DB62595-A63A-473B-B7ED-C2272C2BE629}" type="presOf" srcId="{160E9DFA-AF30-417D-A067-EA294112EA03}" destId="{E3A3B3A2-BD8E-43A6-9090-DFBF2721598E}" srcOrd="0" destOrd="0" presId="urn:microsoft.com/office/officeart/2005/8/layout/arrow2"/>
    <dgm:cxn modelId="{E46ABF20-468A-4732-BE35-62E3C6DCC0F5}" type="presOf" srcId="{95C43E64-6F0A-4E8E-9470-02FE289AA747}" destId="{63BB1AD1-6AD6-4D27-B801-BA14DCF322BB}" srcOrd="0" destOrd="0" presId="urn:microsoft.com/office/officeart/2005/8/layout/arrow2"/>
    <dgm:cxn modelId="{1165B800-B5DD-4F6D-9A8B-9D7F5233ECCF}" type="presOf" srcId="{FAAC7FF4-0C41-4600-B15A-97A50E21CD78}" destId="{3791CC00-3279-4BB9-9D30-8EACF187E8C2}" srcOrd="0" destOrd="0" presId="urn:microsoft.com/office/officeart/2005/8/layout/arrow2"/>
    <dgm:cxn modelId="{252DE708-B23A-48EE-9674-7FA4E41308D8}" srcId="{FAAC7FF4-0C41-4600-B15A-97A50E21CD78}" destId="{6319CD26-8F8D-4A00-B1AF-E8BBE94981A5}" srcOrd="2" destOrd="0" parTransId="{2624B193-2DAD-485B-A146-7283D4F71ADD}" sibTransId="{DBF6BD25-4220-4AD3-990C-09F5A02AAD54}"/>
    <dgm:cxn modelId="{DE704645-ECC9-4022-A735-750DFB64B1CB}" type="presOf" srcId="{9758A221-E470-4F57-9835-AAD1D2D876F6}" destId="{5454BD6A-6E8D-4B8A-89FA-34F0926EAF41}" srcOrd="0" destOrd="0" presId="urn:microsoft.com/office/officeart/2005/8/layout/arrow2"/>
    <dgm:cxn modelId="{B7675EBD-7785-4EE6-B9D2-AFAFB59A8730}" type="presOf" srcId="{6319CD26-8F8D-4A00-B1AF-E8BBE94981A5}" destId="{A655133B-E6D0-4AA7-BB5C-30788E202A18}" srcOrd="0" destOrd="0" presId="urn:microsoft.com/office/officeart/2005/8/layout/arrow2"/>
    <dgm:cxn modelId="{92C82829-6648-4F52-8BB8-92C24C7880B8}" srcId="{FAAC7FF4-0C41-4600-B15A-97A50E21CD78}" destId="{9758A221-E470-4F57-9835-AAD1D2D876F6}" srcOrd="1" destOrd="0" parTransId="{1C530D8A-72F0-4DD1-85A2-97C43702485A}" sibTransId="{FDB1B6B2-741A-430D-8F61-CD0696C3FC33}"/>
    <dgm:cxn modelId="{4BEF3BDA-5C35-4087-8BBA-9858A1336BAD}" type="presOf" srcId="{F49F3551-FDCC-4987-B149-87682B2D19F3}" destId="{083BD315-46FF-4D5A-8BD0-1353C7117131}" srcOrd="0" destOrd="0" presId="urn:microsoft.com/office/officeart/2005/8/layout/arrow2"/>
    <dgm:cxn modelId="{7D5B7492-B830-42A3-81EF-912B1569E4A2}" srcId="{FAAC7FF4-0C41-4600-B15A-97A50E21CD78}" destId="{160E9DFA-AF30-417D-A067-EA294112EA03}" srcOrd="4" destOrd="0" parTransId="{E7ED4C64-F389-4012-8567-584CBE7668FE}" sibTransId="{2553AAA5-BF4F-4AF5-923F-E2C1FA68BB6F}"/>
    <dgm:cxn modelId="{53B3F174-1729-4C36-81E0-F5C8EB12D8EA}" srcId="{FAAC7FF4-0C41-4600-B15A-97A50E21CD78}" destId="{F49F3551-FDCC-4987-B149-87682B2D19F3}" srcOrd="0" destOrd="0" parTransId="{A8F8AEFF-554F-43D4-B850-22A1E111D498}" sibTransId="{5961D56B-1F2A-44DC-A20A-839AFD126F0D}"/>
    <dgm:cxn modelId="{347169BC-F5F7-446E-BCA8-79B6C7A55E88}" type="presParOf" srcId="{3791CC00-3279-4BB9-9D30-8EACF187E8C2}" destId="{FF03DB19-1113-4D93-A7F1-02833CA3D7AC}" srcOrd="0" destOrd="0" presId="urn:microsoft.com/office/officeart/2005/8/layout/arrow2"/>
    <dgm:cxn modelId="{AF907D71-AC2B-42E1-8E91-99E6C7EE96FD}" type="presParOf" srcId="{3791CC00-3279-4BB9-9D30-8EACF187E8C2}" destId="{9FB024D4-36EB-481C-8978-68D4C3AEB1ED}" srcOrd="1" destOrd="0" presId="urn:microsoft.com/office/officeart/2005/8/layout/arrow2"/>
    <dgm:cxn modelId="{2F070519-81A7-45CC-8D49-64A148F6E7AC}" type="presParOf" srcId="{9FB024D4-36EB-481C-8978-68D4C3AEB1ED}" destId="{BD029BFA-F139-46CF-BED2-E9E6E1856315}" srcOrd="0" destOrd="0" presId="urn:microsoft.com/office/officeart/2005/8/layout/arrow2"/>
    <dgm:cxn modelId="{FD843E03-843E-47D7-AF7F-2C5BCE84CA39}" type="presParOf" srcId="{9FB024D4-36EB-481C-8978-68D4C3AEB1ED}" destId="{083BD315-46FF-4D5A-8BD0-1353C7117131}" srcOrd="1" destOrd="0" presId="urn:microsoft.com/office/officeart/2005/8/layout/arrow2"/>
    <dgm:cxn modelId="{6A16DB3F-96AA-4C29-8C65-B1FEEC54AC53}" type="presParOf" srcId="{9FB024D4-36EB-481C-8978-68D4C3AEB1ED}" destId="{2BBDC573-815A-4D0D-918C-6102C87A3E3F}" srcOrd="2" destOrd="0" presId="urn:microsoft.com/office/officeart/2005/8/layout/arrow2"/>
    <dgm:cxn modelId="{AC79E2AC-F5A7-4A05-BB03-67A5C34FC270}" type="presParOf" srcId="{9FB024D4-36EB-481C-8978-68D4C3AEB1ED}" destId="{5454BD6A-6E8D-4B8A-89FA-34F0926EAF41}" srcOrd="3" destOrd="0" presId="urn:microsoft.com/office/officeart/2005/8/layout/arrow2"/>
    <dgm:cxn modelId="{86D5E990-31B6-4EED-8227-FDA49B1FBFD0}" type="presParOf" srcId="{9FB024D4-36EB-481C-8978-68D4C3AEB1ED}" destId="{7151DE64-C9F5-4226-861B-C150016C2DE1}" srcOrd="4" destOrd="0" presId="urn:microsoft.com/office/officeart/2005/8/layout/arrow2"/>
    <dgm:cxn modelId="{2374FCEC-BCE4-45F6-AF86-61891B4FE06C}" type="presParOf" srcId="{9FB024D4-36EB-481C-8978-68D4C3AEB1ED}" destId="{A655133B-E6D0-4AA7-BB5C-30788E202A18}" srcOrd="5" destOrd="0" presId="urn:microsoft.com/office/officeart/2005/8/layout/arrow2"/>
    <dgm:cxn modelId="{0D1A3280-0002-42F3-942B-B97F060583A5}" type="presParOf" srcId="{9FB024D4-36EB-481C-8978-68D4C3AEB1ED}" destId="{973DA318-EA27-4148-A16A-A66C7452DE5F}" srcOrd="6" destOrd="0" presId="urn:microsoft.com/office/officeart/2005/8/layout/arrow2"/>
    <dgm:cxn modelId="{9AFC1A00-CE5F-48A9-99A6-D0E086C19F68}" type="presParOf" srcId="{9FB024D4-36EB-481C-8978-68D4C3AEB1ED}" destId="{63BB1AD1-6AD6-4D27-B801-BA14DCF322BB}" srcOrd="7" destOrd="0" presId="urn:microsoft.com/office/officeart/2005/8/layout/arrow2"/>
    <dgm:cxn modelId="{B8696C53-E8CC-4E33-A89A-849C3F27A557}" type="presParOf" srcId="{9FB024D4-36EB-481C-8978-68D4C3AEB1ED}" destId="{0FC67049-35BA-468B-8410-1B0B7AD251B1}" srcOrd="8" destOrd="0" presId="urn:microsoft.com/office/officeart/2005/8/layout/arrow2"/>
    <dgm:cxn modelId="{D2D21C0B-1426-409D-B321-5DCA76282C89}" type="presParOf" srcId="{9FB024D4-36EB-481C-8978-68D4C3AEB1ED}" destId="{E3A3B3A2-BD8E-43A6-9090-DFBF2721598E}" srcOrd="9" destOrd="0" presId="urn:microsoft.com/office/officeart/2005/8/layout/arrow2"/>
  </dgm:cxnLst>
  <dgm:bg/>
  <dgm:whole/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181AA41-2C04-45C7-B899-C665D315D828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</dgm:pt>
    <dgm:pt modelId="{AF7CDEA2-5373-4B5B-9F56-D952F108CE33}">
      <dgm:prSet phldrT="[Texte]"/>
      <dgm:spPr/>
      <dgm:t>
        <a:bodyPr/>
        <a:lstStyle/>
        <a:p>
          <a:r>
            <a:rPr lang="fr-FR" dirty="0" smtClean="0"/>
            <a:t>Fonctionnalités</a:t>
          </a:r>
          <a:endParaRPr lang="fr-FR" dirty="0"/>
        </a:p>
      </dgm:t>
    </dgm:pt>
    <dgm:pt modelId="{BD4BAF07-EFE7-4C67-8B07-FCD614EB471C}" type="parTrans" cxnId="{67BC58C1-9619-4777-A5FD-ADBC4E68BE34}">
      <dgm:prSet/>
      <dgm:spPr/>
      <dgm:t>
        <a:bodyPr/>
        <a:lstStyle/>
        <a:p>
          <a:endParaRPr lang="fr-FR"/>
        </a:p>
      </dgm:t>
    </dgm:pt>
    <dgm:pt modelId="{1EC5FC1D-7DEE-4DE5-9102-81E87044D441}" type="sibTrans" cxnId="{67BC58C1-9619-4777-A5FD-ADBC4E68BE34}">
      <dgm:prSet/>
      <dgm:spPr/>
      <dgm:t>
        <a:bodyPr/>
        <a:lstStyle/>
        <a:p>
          <a:endParaRPr lang="fr-FR"/>
        </a:p>
      </dgm:t>
    </dgm:pt>
    <dgm:pt modelId="{962E9193-E9A5-4086-9F25-689CD003CFAD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Algorithme</a:t>
          </a:r>
          <a:endParaRPr lang="fr-FR" dirty="0"/>
        </a:p>
      </dgm:t>
    </dgm:pt>
    <dgm:pt modelId="{0B73C22E-BB7E-4949-A320-995DE636FD69}" type="parTrans" cxnId="{51CECAEC-2E21-434C-91C5-02B5670711AF}">
      <dgm:prSet/>
      <dgm:spPr/>
      <dgm:t>
        <a:bodyPr/>
        <a:lstStyle/>
        <a:p>
          <a:endParaRPr lang="fr-FR"/>
        </a:p>
      </dgm:t>
    </dgm:pt>
    <dgm:pt modelId="{7C617D2C-CFE4-4490-96C3-CFADDE6D7740}" type="sibTrans" cxnId="{51CECAEC-2E21-434C-91C5-02B5670711AF}">
      <dgm:prSet/>
      <dgm:spPr/>
      <dgm:t>
        <a:bodyPr/>
        <a:lstStyle/>
        <a:p>
          <a:endParaRPr lang="fr-FR"/>
        </a:p>
      </dgm:t>
    </dgm:pt>
    <dgm:pt modelId="{CB558758-98FF-4EEC-A966-AD86D5BA61C2}">
      <dgm:prSet phldrT="[Texte]"/>
      <dgm:spPr/>
      <dgm:t>
        <a:bodyPr/>
        <a:lstStyle/>
        <a:p>
          <a:r>
            <a:rPr lang="fr-FR" dirty="0" smtClean="0"/>
            <a:t>Graphe</a:t>
          </a:r>
          <a:endParaRPr lang="fr-FR" dirty="0"/>
        </a:p>
      </dgm:t>
    </dgm:pt>
    <dgm:pt modelId="{A5E4EC60-1181-4B6D-9650-D6AEA53C8A26}" type="parTrans" cxnId="{36411E39-ECD1-4C8C-935F-3AE33C1641E1}">
      <dgm:prSet/>
      <dgm:spPr/>
      <dgm:t>
        <a:bodyPr/>
        <a:lstStyle/>
        <a:p>
          <a:endParaRPr lang="fr-FR"/>
        </a:p>
      </dgm:t>
    </dgm:pt>
    <dgm:pt modelId="{392CA2BB-E5E2-4DEF-A9AD-B30FAD4B7CE2}" type="sibTrans" cxnId="{36411E39-ECD1-4C8C-935F-3AE33C1641E1}">
      <dgm:prSet/>
      <dgm:spPr/>
      <dgm:t>
        <a:bodyPr/>
        <a:lstStyle/>
        <a:p>
          <a:endParaRPr lang="fr-FR"/>
        </a:p>
      </dgm:t>
    </dgm:pt>
    <dgm:pt modelId="{46047905-7DC2-4765-BC10-80B4D7DF5B0F}">
      <dgm:prSet phldrT="[Texte]"/>
      <dgm:spPr/>
      <dgm:t>
        <a:bodyPr/>
        <a:lstStyle/>
        <a:p>
          <a:r>
            <a:rPr lang="fr-FR" dirty="0" smtClean="0"/>
            <a:t>Interaction</a:t>
          </a:r>
          <a:endParaRPr lang="fr-FR" dirty="0"/>
        </a:p>
      </dgm:t>
    </dgm:pt>
    <dgm:pt modelId="{3687A367-C5C4-47F1-9E0B-4A1F2614A65A}" type="parTrans" cxnId="{E280905E-6025-470E-947C-E28562D65A4E}">
      <dgm:prSet/>
      <dgm:spPr/>
      <dgm:t>
        <a:bodyPr/>
        <a:lstStyle/>
        <a:p>
          <a:endParaRPr lang="fr-FR"/>
        </a:p>
      </dgm:t>
    </dgm:pt>
    <dgm:pt modelId="{8FE6FC23-5299-40CE-B037-3EB01076B5F3}" type="sibTrans" cxnId="{E280905E-6025-470E-947C-E28562D65A4E}">
      <dgm:prSet/>
      <dgm:spPr/>
      <dgm:t>
        <a:bodyPr/>
        <a:lstStyle/>
        <a:p>
          <a:endParaRPr lang="fr-FR"/>
        </a:p>
      </dgm:t>
    </dgm:pt>
    <dgm:pt modelId="{E214D757-C937-4826-8E92-62F7115CD958}">
      <dgm:prSet phldrT="[Texte]"/>
      <dgm:spPr/>
      <dgm:t>
        <a:bodyPr/>
        <a:lstStyle/>
        <a:p>
          <a:r>
            <a:rPr lang="fr-FR" dirty="0" smtClean="0"/>
            <a:t>Multiplateforme</a:t>
          </a:r>
          <a:endParaRPr lang="fr-FR" dirty="0"/>
        </a:p>
      </dgm:t>
    </dgm:pt>
    <dgm:pt modelId="{6694391C-7FFA-4B18-8FD6-F08B1E62FAC4}" type="parTrans" cxnId="{A0EA3574-9A69-4D02-A1BE-A45EC10AE491}">
      <dgm:prSet/>
      <dgm:spPr/>
      <dgm:t>
        <a:bodyPr/>
        <a:lstStyle/>
        <a:p>
          <a:endParaRPr lang="fr-FR"/>
        </a:p>
      </dgm:t>
    </dgm:pt>
    <dgm:pt modelId="{2F4EA6CD-3451-42B1-8A1F-B622645AED09}" type="sibTrans" cxnId="{A0EA3574-9A69-4D02-A1BE-A45EC10AE491}">
      <dgm:prSet/>
      <dgm:spPr/>
      <dgm:t>
        <a:bodyPr/>
        <a:lstStyle/>
        <a:p>
          <a:endParaRPr lang="fr-FR"/>
        </a:p>
      </dgm:t>
    </dgm:pt>
    <dgm:pt modelId="{9892920A-7194-4AA9-B981-6751D4442676}">
      <dgm:prSet phldrT="[Texte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dirty="0" smtClean="0"/>
            <a:t>Evolutions</a:t>
          </a:r>
          <a:endParaRPr lang="fr-FR" dirty="0"/>
        </a:p>
      </dgm:t>
    </dgm:pt>
    <dgm:pt modelId="{CD8FEFE8-A7BF-458B-AB7E-2709A5051A68}" type="parTrans" cxnId="{8DF5D4E3-E89E-4766-BC70-63F125BF47FB}">
      <dgm:prSet/>
      <dgm:spPr/>
      <dgm:t>
        <a:bodyPr/>
        <a:lstStyle/>
        <a:p>
          <a:endParaRPr lang="fr-FR"/>
        </a:p>
      </dgm:t>
    </dgm:pt>
    <dgm:pt modelId="{BE951AD4-565A-4795-8AEE-559A0E995460}" type="sibTrans" cxnId="{8DF5D4E3-E89E-4766-BC70-63F125BF47FB}">
      <dgm:prSet/>
      <dgm:spPr/>
      <dgm:t>
        <a:bodyPr/>
        <a:lstStyle/>
        <a:p>
          <a:endParaRPr lang="fr-FR"/>
        </a:p>
      </dgm:t>
    </dgm:pt>
    <dgm:pt modelId="{3555C4BC-28C8-4016-899B-01BFF9347A5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Structure</a:t>
          </a:r>
          <a:endParaRPr lang="fr-FR" dirty="0"/>
        </a:p>
      </dgm:t>
    </dgm:pt>
    <dgm:pt modelId="{D99A883E-8325-4299-86D3-57678417D262}" type="parTrans" cxnId="{CBC6F3EF-C012-4E20-A366-19FA5BB1ACB7}">
      <dgm:prSet/>
      <dgm:spPr/>
      <dgm:t>
        <a:bodyPr/>
        <a:lstStyle/>
        <a:p>
          <a:endParaRPr lang="fr-FR"/>
        </a:p>
      </dgm:t>
    </dgm:pt>
    <dgm:pt modelId="{5866CF8A-CF90-42BB-8C25-B285BE7576A3}" type="sibTrans" cxnId="{CBC6F3EF-C012-4E20-A366-19FA5BB1ACB7}">
      <dgm:prSet/>
      <dgm:spPr/>
      <dgm:t>
        <a:bodyPr/>
        <a:lstStyle/>
        <a:p>
          <a:endParaRPr lang="fr-FR"/>
        </a:p>
      </dgm:t>
    </dgm:pt>
    <dgm:pt modelId="{8B4B1FAA-0ED4-44D8-8AA8-FC2F2B50EAD7}" type="pres">
      <dgm:prSet presAssocID="{4181AA41-2C04-45C7-B899-C665D315D828}" presName="Name0" presStyleCnt="0">
        <dgm:presLayoutVars>
          <dgm:dir/>
          <dgm:resizeHandles val="exact"/>
        </dgm:presLayoutVars>
      </dgm:prSet>
      <dgm:spPr/>
    </dgm:pt>
    <dgm:pt modelId="{67426AC5-E4C6-4FDF-BB85-D40272CFA10B}" type="pres">
      <dgm:prSet presAssocID="{AF7CDEA2-5373-4B5B-9F56-D952F108CE33}" presName="parTxOnly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CA6242-BD4C-43D3-ABFB-253AF490FA8F}" type="pres">
      <dgm:prSet presAssocID="{1EC5FC1D-7DEE-4DE5-9102-81E87044D441}" presName="parSpace" presStyleCnt="0"/>
      <dgm:spPr/>
    </dgm:pt>
    <dgm:pt modelId="{0DB53AB3-8868-429D-BD10-3CB32CDA4C6F}" type="pres">
      <dgm:prSet presAssocID="{3555C4BC-28C8-4016-899B-01BFF9347A5E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D8468A-4DEE-4F3F-A675-A5F4507B5DFB}" type="pres">
      <dgm:prSet presAssocID="{5866CF8A-CF90-42BB-8C25-B285BE7576A3}" presName="parSpace" presStyleCnt="0"/>
      <dgm:spPr/>
    </dgm:pt>
    <dgm:pt modelId="{9057AE23-47D2-43D7-A81F-454B0ACA85F8}" type="pres">
      <dgm:prSet presAssocID="{962E9193-E9A5-4086-9F25-689CD003CFAD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559153-8E9B-4FDB-8BC5-46910C8F5703}" type="pres">
      <dgm:prSet presAssocID="{7C617D2C-CFE4-4490-96C3-CFADDE6D7740}" presName="parSpace" presStyleCnt="0"/>
      <dgm:spPr/>
    </dgm:pt>
    <dgm:pt modelId="{4617D831-E955-4369-89CE-700C286437A2}" type="pres">
      <dgm:prSet presAssocID="{CB558758-98FF-4EEC-A966-AD86D5BA61C2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01CC7D-54D4-4A37-8DCE-0D36E5602346}" type="pres">
      <dgm:prSet presAssocID="{392CA2BB-E5E2-4DEF-A9AD-B30FAD4B7CE2}" presName="parSpace" presStyleCnt="0"/>
      <dgm:spPr/>
    </dgm:pt>
    <dgm:pt modelId="{E17F6501-5F9F-4252-917C-2B51C24520A7}" type="pres">
      <dgm:prSet presAssocID="{46047905-7DC2-4765-BC10-80B4D7DF5B0F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CB30CCF-30A7-49E3-BE2D-B7F4BADADB9C}" type="pres">
      <dgm:prSet presAssocID="{8FE6FC23-5299-40CE-B037-3EB01076B5F3}" presName="parSpace" presStyleCnt="0"/>
      <dgm:spPr/>
    </dgm:pt>
    <dgm:pt modelId="{F0477439-5C42-4C32-A428-787E1F85D047}" type="pres">
      <dgm:prSet presAssocID="{E214D757-C937-4826-8E92-62F7115CD958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BDDF91-8769-43F0-A096-468D92A94306}" type="pres">
      <dgm:prSet presAssocID="{2F4EA6CD-3451-42B1-8A1F-B622645AED09}" presName="parSpace" presStyleCnt="0"/>
      <dgm:spPr/>
    </dgm:pt>
    <dgm:pt modelId="{196FD467-5D24-49FE-9FF6-DCA4E2374962}" type="pres">
      <dgm:prSet presAssocID="{9892920A-7194-4AA9-B981-6751D4442676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47F47A0-BAC0-43AA-B574-0E91702DCD3D}" type="presOf" srcId="{4181AA41-2C04-45C7-B899-C665D315D828}" destId="{8B4B1FAA-0ED4-44D8-8AA8-FC2F2B50EAD7}" srcOrd="0" destOrd="0" presId="urn:microsoft.com/office/officeart/2005/8/layout/hChevron3"/>
    <dgm:cxn modelId="{24532EB1-A3BC-409C-A2E1-1FCBCACF3893}" type="presOf" srcId="{962E9193-E9A5-4086-9F25-689CD003CFAD}" destId="{9057AE23-47D2-43D7-A81F-454B0ACA85F8}" srcOrd="0" destOrd="0" presId="urn:microsoft.com/office/officeart/2005/8/layout/hChevron3"/>
    <dgm:cxn modelId="{51CECAEC-2E21-434C-91C5-02B5670711AF}" srcId="{4181AA41-2C04-45C7-B899-C665D315D828}" destId="{962E9193-E9A5-4086-9F25-689CD003CFAD}" srcOrd="2" destOrd="0" parTransId="{0B73C22E-BB7E-4949-A320-995DE636FD69}" sibTransId="{7C617D2C-CFE4-4490-96C3-CFADDE6D7740}"/>
    <dgm:cxn modelId="{063FEDDA-9D59-46EB-BC6B-B26E2287A830}" type="presOf" srcId="{CB558758-98FF-4EEC-A966-AD86D5BA61C2}" destId="{4617D831-E955-4369-89CE-700C286437A2}" srcOrd="0" destOrd="0" presId="urn:microsoft.com/office/officeart/2005/8/layout/hChevron3"/>
    <dgm:cxn modelId="{7900543C-0C2D-4DDC-BC67-44294B3651A5}" type="presOf" srcId="{E214D757-C937-4826-8E92-62F7115CD958}" destId="{F0477439-5C42-4C32-A428-787E1F85D047}" srcOrd="0" destOrd="0" presId="urn:microsoft.com/office/officeart/2005/8/layout/hChevron3"/>
    <dgm:cxn modelId="{CBC6F3EF-C012-4E20-A366-19FA5BB1ACB7}" srcId="{4181AA41-2C04-45C7-B899-C665D315D828}" destId="{3555C4BC-28C8-4016-899B-01BFF9347A5E}" srcOrd="1" destOrd="0" parTransId="{D99A883E-8325-4299-86D3-57678417D262}" sibTransId="{5866CF8A-CF90-42BB-8C25-B285BE7576A3}"/>
    <dgm:cxn modelId="{C55EA66D-2621-4912-B4EC-AAA37D4BBCD0}" type="presOf" srcId="{AF7CDEA2-5373-4B5B-9F56-D952F108CE33}" destId="{67426AC5-E4C6-4FDF-BB85-D40272CFA10B}" srcOrd="0" destOrd="0" presId="urn:microsoft.com/office/officeart/2005/8/layout/hChevron3"/>
    <dgm:cxn modelId="{36411E39-ECD1-4C8C-935F-3AE33C1641E1}" srcId="{4181AA41-2C04-45C7-B899-C665D315D828}" destId="{CB558758-98FF-4EEC-A966-AD86D5BA61C2}" srcOrd="3" destOrd="0" parTransId="{A5E4EC60-1181-4B6D-9650-D6AEA53C8A26}" sibTransId="{392CA2BB-E5E2-4DEF-A9AD-B30FAD4B7CE2}"/>
    <dgm:cxn modelId="{B50D09C6-7CDB-443C-B2FE-33FD2D815E3D}" type="presOf" srcId="{3555C4BC-28C8-4016-899B-01BFF9347A5E}" destId="{0DB53AB3-8868-429D-BD10-3CB32CDA4C6F}" srcOrd="0" destOrd="0" presId="urn:microsoft.com/office/officeart/2005/8/layout/hChevron3"/>
    <dgm:cxn modelId="{5E884209-67C3-4E1E-8012-81B0507DEA93}" type="presOf" srcId="{46047905-7DC2-4765-BC10-80B4D7DF5B0F}" destId="{E17F6501-5F9F-4252-917C-2B51C24520A7}" srcOrd="0" destOrd="0" presId="urn:microsoft.com/office/officeart/2005/8/layout/hChevron3"/>
    <dgm:cxn modelId="{E280905E-6025-470E-947C-E28562D65A4E}" srcId="{4181AA41-2C04-45C7-B899-C665D315D828}" destId="{46047905-7DC2-4765-BC10-80B4D7DF5B0F}" srcOrd="4" destOrd="0" parTransId="{3687A367-C5C4-47F1-9E0B-4A1F2614A65A}" sibTransId="{8FE6FC23-5299-40CE-B037-3EB01076B5F3}"/>
    <dgm:cxn modelId="{8DF5D4E3-E89E-4766-BC70-63F125BF47FB}" srcId="{4181AA41-2C04-45C7-B899-C665D315D828}" destId="{9892920A-7194-4AA9-B981-6751D4442676}" srcOrd="6" destOrd="0" parTransId="{CD8FEFE8-A7BF-458B-AB7E-2709A5051A68}" sibTransId="{BE951AD4-565A-4795-8AEE-559A0E995460}"/>
    <dgm:cxn modelId="{6649CC34-78E1-4711-A0B2-027B8F8D1040}" type="presOf" srcId="{9892920A-7194-4AA9-B981-6751D4442676}" destId="{196FD467-5D24-49FE-9FF6-DCA4E2374962}" srcOrd="0" destOrd="0" presId="urn:microsoft.com/office/officeart/2005/8/layout/hChevron3"/>
    <dgm:cxn modelId="{67BC58C1-9619-4777-A5FD-ADBC4E68BE34}" srcId="{4181AA41-2C04-45C7-B899-C665D315D828}" destId="{AF7CDEA2-5373-4B5B-9F56-D952F108CE33}" srcOrd="0" destOrd="0" parTransId="{BD4BAF07-EFE7-4C67-8B07-FCD614EB471C}" sibTransId="{1EC5FC1D-7DEE-4DE5-9102-81E87044D441}"/>
    <dgm:cxn modelId="{A0EA3574-9A69-4D02-A1BE-A45EC10AE491}" srcId="{4181AA41-2C04-45C7-B899-C665D315D828}" destId="{E214D757-C937-4826-8E92-62F7115CD958}" srcOrd="5" destOrd="0" parTransId="{6694391C-7FFA-4B18-8FD6-F08B1E62FAC4}" sibTransId="{2F4EA6CD-3451-42B1-8A1F-B622645AED09}"/>
    <dgm:cxn modelId="{4A933B07-6942-4C0B-9C68-67ADABD6EF55}" type="presParOf" srcId="{8B4B1FAA-0ED4-44D8-8AA8-FC2F2B50EAD7}" destId="{67426AC5-E4C6-4FDF-BB85-D40272CFA10B}" srcOrd="0" destOrd="0" presId="urn:microsoft.com/office/officeart/2005/8/layout/hChevron3"/>
    <dgm:cxn modelId="{7584EF73-5089-4460-8705-16D339A664EC}" type="presParOf" srcId="{8B4B1FAA-0ED4-44D8-8AA8-FC2F2B50EAD7}" destId="{F8CA6242-BD4C-43D3-ABFB-253AF490FA8F}" srcOrd="1" destOrd="0" presId="urn:microsoft.com/office/officeart/2005/8/layout/hChevron3"/>
    <dgm:cxn modelId="{1561FBA1-DBBD-4476-BEDA-B357542D8198}" type="presParOf" srcId="{8B4B1FAA-0ED4-44D8-8AA8-FC2F2B50EAD7}" destId="{0DB53AB3-8868-429D-BD10-3CB32CDA4C6F}" srcOrd="2" destOrd="0" presId="urn:microsoft.com/office/officeart/2005/8/layout/hChevron3"/>
    <dgm:cxn modelId="{436DDEDB-4317-4477-B6A3-17FFAA973C99}" type="presParOf" srcId="{8B4B1FAA-0ED4-44D8-8AA8-FC2F2B50EAD7}" destId="{F4D8468A-4DEE-4F3F-A675-A5F4507B5DFB}" srcOrd="3" destOrd="0" presId="urn:microsoft.com/office/officeart/2005/8/layout/hChevron3"/>
    <dgm:cxn modelId="{E7D6B6BE-AAA1-4EF9-9836-CAEBA61AE743}" type="presParOf" srcId="{8B4B1FAA-0ED4-44D8-8AA8-FC2F2B50EAD7}" destId="{9057AE23-47D2-43D7-A81F-454B0ACA85F8}" srcOrd="4" destOrd="0" presId="urn:microsoft.com/office/officeart/2005/8/layout/hChevron3"/>
    <dgm:cxn modelId="{7A20C3C2-2F05-4A6B-A6CE-1E79409A5E3B}" type="presParOf" srcId="{8B4B1FAA-0ED4-44D8-8AA8-FC2F2B50EAD7}" destId="{31559153-8E9B-4FDB-8BC5-46910C8F5703}" srcOrd="5" destOrd="0" presId="urn:microsoft.com/office/officeart/2005/8/layout/hChevron3"/>
    <dgm:cxn modelId="{74371C09-B64C-4C27-8FEA-9417005C02F6}" type="presParOf" srcId="{8B4B1FAA-0ED4-44D8-8AA8-FC2F2B50EAD7}" destId="{4617D831-E955-4369-89CE-700C286437A2}" srcOrd="6" destOrd="0" presId="urn:microsoft.com/office/officeart/2005/8/layout/hChevron3"/>
    <dgm:cxn modelId="{281E0B4A-70E4-4377-8460-B170C6B5528E}" type="presParOf" srcId="{8B4B1FAA-0ED4-44D8-8AA8-FC2F2B50EAD7}" destId="{D401CC7D-54D4-4A37-8DCE-0D36E5602346}" srcOrd="7" destOrd="0" presId="urn:microsoft.com/office/officeart/2005/8/layout/hChevron3"/>
    <dgm:cxn modelId="{815D971D-60D3-445D-AEA7-D9CD6E88CE8A}" type="presParOf" srcId="{8B4B1FAA-0ED4-44D8-8AA8-FC2F2B50EAD7}" destId="{E17F6501-5F9F-4252-917C-2B51C24520A7}" srcOrd="8" destOrd="0" presId="urn:microsoft.com/office/officeart/2005/8/layout/hChevron3"/>
    <dgm:cxn modelId="{078C25C3-1A67-47D6-BC86-600C53F51A1F}" type="presParOf" srcId="{8B4B1FAA-0ED4-44D8-8AA8-FC2F2B50EAD7}" destId="{7CB30CCF-30A7-49E3-BE2D-B7F4BADADB9C}" srcOrd="9" destOrd="0" presId="urn:microsoft.com/office/officeart/2005/8/layout/hChevron3"/>
    <dgm:cxn modelId="{A1CFAA39-EFF7-44BE-AE50-21C121E8AF7B}" type="presParOf" srcId="{8B4B1FAA-0ED4-44D8-8AA8-FC2F2B50EAD7}" destId="{F0477439-5C42-4C32-A428-787E1F85D047}" srcOrd="10" destOrd="0" presId="urn:microsoft.com/office/officeart/2005/8/layout/hChevron3"/>
    <dgm:cxn modelId="{F052F1EC-AD85-4D98-B029-6D6E9D002110}" type="presParOf" srcId="{8B4B1FAA-0ED4-44D8-8AA8-FC2F2B50EAD7}" destId="{66BDDF91-8769-43F0-A096-468D92A94306}" srcOrd="11" destOrd="0" presId="urn:microsoft.com/office/officeart/2005/8/layout/hChevron3"/>
    <dgm:cxn modelId="{F90EC173-870A-4F1D-AE8D-00AD0D39B4F3}" type="presParOf" srcId="{8B4B1FAA-0ED4-44D8-8AA8-FC2F2B50EAD7}" destId="{196FD467-5D24-49FE-9FF6-DCA4E2374962}" srcOrd="12" destOrd="0" presId="urn:microsoft.com/office/officeart/2005/8/layout/hChevron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A902E9-CC23-4484-90CC-D9F524ECF1F0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E6EF803-C3D7-4D06-9776-0CDBEC513BEA}">
      <dgm:prSet phldrT="[Texte]"/>
      <dgm:spPr/>
      <dgm:t>
        <a:bodyPr/>
        <a:lstStyle/>
        <a:p>
          <a:r>
            <a:rPr lang="fr-FR" dirty="0" smtClean="0"/>
            <a:t>Concernant les algorithmes</a:t>
          </a:r>
          <a:endParaRPr lang="fr-FR" dirty="0"/>
        </a:p>
      </dgm:t>
    </dgm:pt>
    <dgm:pt modelId="{2D3EFEC3-81A7-4CE0-8B9E-9FE31822CFBC}" type="parTrans" cxnId="{7ADD02BA-D015-48DD-9288-616A857EE94F}">
      <dgm:prSet/>
      <dgm:spPr/>
      <dgm:t>
        <a:bodyPr/>
        <a:lstStyle/>
        <a:p>
          <a:endParaRPr lang="fr-FR"/>
        </a:p>
      </dgm:t>
    </dgm:pt>
    <dgm:pt modelId="{C1497F99-C734-471E-B820-28F07207B297}" type="sibTrans" cxnId="{7ADD02BA-D015-48DD-9288-616A857EE94F}">
      <dgm:prSet/>
      <dgm:spPr/>
      <dgm:t>
        <a:bodyPr/>
        <a:lstStyle/>
        <a:p>
          <a:endParaRPr lang="fr-FR"/>
        </a:p>
      </dgm:t>
    </dgm:pt>
    <dgm:pt modelId="{AFD8B5E8-375E-40E1-85BD-6C8C9D09487D}">
      <dgm:prSet phldrT="[Texte]"/>
      <dgm:spPr/>
      <dgm:t>
        <a:bodyPr/>
        <a:lstStyle/>
        <a:p>
          <a:r>
            <a:rPr lang="fr-FR" dirty="0" smtClean="0"/>
            <a:t>Lancement</a:t>
          </a:r>
          <a:endParaRPr lang="fr-FR" dirty="0"/>
        </a:p>
      </dgm:t>
    </dgm:pt>
    <dgm:pt modelId="{A661B85F-FF9A-43EF-9BD1-2D74A54C0F44}" type="parTrans" cxnId="{9C7EF4E1-80CB-4F81-9B32-7BBA52754F72}">
      <dgm:prSet/>
      <dgm:spPr/>
      <dgm:t>
        <a:bodyPr/>
        <a:lstStyle/>
        <a:p>
          <a:endParaRPr lang="fr-FR"/>
        </a:p>
      </dgm:t>
    </dgm:pt>
    <dgm:pt modelId="{EE657302-F719-412E-99F2-488FC78223C7}" type="sibTrans" cxnId="{9C7EF4E1-80CB-4F81-9B32-7BBA52754F72}">
      <dgm:prSet/>
      <dgm:spPr/>
      <dgm:t>
        <a:bodyPr/>
        <a:lstStyle/>
        <a:p>
          <a:endParaRPr lang="fr-FR"/>
        </a:p>
      </dgm:t>
    </dgm:pt>
    <dgm:pt modelId="{BDEDFBCD-B2D5-458E-8722-4C6D51F4333C}">
      <dgm:prSet phldrT="[Texte]"/>
      <dgm:spPr/>
      <dgm:t>
        <a:bodyPr/>
        <a:lstStyle/>
        <a:p>
          <a:r>
            <a:rPr lang="fr-FR" dirty="0" smtClean="0"/>
            <a:t>Interaction</a:t>
          </a:r>
          <a:endParaRPr lang="fr-FR" dirty="0"/>
        </a:p>
      </dgm:t>
    </dgm:pt>
    <dgm:pt modelId="{CECCADA2-326E-4FE9-9C1E-DA2AEBD18031}" type="parTrans" cxnId="{5ECF4452-F8E5-40D6-AC01-2181C924BE9A}">
      <dgm:prSet/>
      <dgm:spPr/>
      <dgm:t>
        <a:bodyPr/>
        <a:lstStyle/>
        <a:p>
          <a:endParaRPr lang="fr-FR"/>
        </a:p>
      </dgm:t>
    </dgm:pt>
    <dgm:pt modelId="{2B7FB97E-96BD-45E3-B86A-FB26D8F7DD91}" type="sibTrans" cxnId="{5ECF4452-F8E5-40D6-AC01-2181C924BE9A}">
      <dgm:prSet/>
      <dgm:spPr/>
      <dgm:t>
        <a:bodyPr/>
        <a:lstStyle/>
        <a:p>
          <a:endParaRPr lang="fr-FR"/>
        </a:p>
      </dgm:t>
    </dgm:pt>
    <dgm:pt modelId="{B08103E0-8F71-4773-B026-37B00BBD316D}">
      <dgm:prSet phldrT="[Texte]"/>
      <dgm:spPr/>
      <dgm:t>
        <a:bodyPr/>
        <a:lstStyle/>
        <a:p>
          <a:r>
            <a:rPr lang="fr-FR" dirty="0" smtClean="0"/>
            <a:t>Configuration</a:t>
          </a:r>
          <a:endParaRPr lang="fr-FR" dirty="0"/>
        </a:p>
      </dgm:t>
    </dgm:pt>
    <dgm:pt modelId="{B1A9A45E-0535-4D55-9F2F-C31FFFE33C67}" type="parTrans" cxnId="{817AE0AB-93A4-49DE-8BE2-1C9043372C36}">
      <dgm:prSet/>
      <dgm:spPr/>
      <dgm:t>
        <a:bodyPr/>
        <a:lstStyle/>
        <a:p>
          <a:endParaRPr lang="fr-FR"/>
        </a:p>
      </dgm:t>
    </dgm:pt>
    <dgm:pt modelId="{94134687-DBCA-4885-8568-9F3E3ABA2F44}" type="sibTrans" cxnId="{817AE0AB-93A4-49DE-8BE2-1C9043372C36}">
      <dgm:prSet/>
      <dgm:spPr/>
      <dgm:t>
        <a:bodyPr/>
        <a:lstStyle/>
        <a:p>
          <a:endParaRPr lang="fr-FR"/>
        </a:p>
      </dgm:t>
    </dgm:pt>
    <dgm:pt modelId="{EEF294EE-553C-4C96-9F27-0BE749C68B6D}">
      <dgm:prSet phldrT="[Texte]"/>
      <dgm:spPr/>
      <dgm:t>
        <a:bodyPr/>
        <a:lstStyle/>
        <a:p>
          <a:r>
            <a:rPr lang="fr-FR" dirty="0" smtClean="0"/>
            <a:t>Ajout</a:t>
          </a:r>
          <a:endParaRPr lang="fr-FR" dirty="0"/>
        </a:p>
      </dgm:t>
    </dgm:pt>
    <dgm:pt modelId="{3C13ED2C-13A4-4915-AB58-78E02F6FE862}" type="parTrans" cxnId="{080CF43E-E0A6-4C10-B38C-768B26B980B1}">
      <dgm:prSet/>
      <dgm:spPr/>
      <dgm:t>
        <a:bodyPr/>
        <a:lstStyle/>
        <a:p>
          <a:endParaRPr lang="fr-FR"/>
        </a:p>
      </dgm:t>
    </dgm:pt>
    <dgm:pt modelId="{6EDAE85D-FF4C-4757-BF9E-E203844600FF}" type="sibTrans" cxnId="{080CF43E-E0A6-4C10-B38C-768B26B980B1}">
      <dgm:prSet/>
      <dgm:spPr/>
      <dgm:t>
        <a:bodyPr/>
        <a:lstStyle/>
        <a:p>
          <a:endParaRPr lang="fr-FR"/>
        </a:p>
      </dgm:t>
    </dgm:pt>
    <dgm:pt modelId="{AFD4920B-167C-4EF5-A832-3ED93DCA9BF4}">
      <dgm:prSet phldrT="[Texte]"/>
      <dgm:spPr/>
      <dgm:t>
        <a:bodyPr/>
        <a:lstStyle/>
        <a:p>
          <a:r>
            <a:rPr lang="fr-FR" dirty="0" smtClean="0"/>
            <a:t>Suppression</a:t>
          </a:r>
          <a:endParaRPr lang="fr-FR" dirty="0"/>
        </a:p>
      </dgm:t>
    </dgm:pt>
    <dgm:pt modelId="{F0BA0470-50DC-4DAA-9548-2A94F34E91B0}" type="parTrans" cxnId="{6EA12A62-AAE5-46E5-ABC8-AA6902BBC9B9}">
      <dgm:prSet/>
      <dgm:spPr/>
      <dgm:t>
        <a:bodyPr/>
        <a:lstStyle/>
        <a:p>
          <a:endParaRPr lang="fr-FR"/>
        </a:p>
      </dgm:t>
    </dgm:pt>
    <dgm:pt modelId="{02838323-CD66-4E1F-8AAF-59F002DA4CBF}" type="sibTrans" cxnId="{6EA12A62-AAE5-46E5-ABC8-AA6902BBC9B9}">
      <dgm:prSet/>
      <dgm:spPr/>
      <dgm:t>
        <a:bodyPr/>
        <a:lstStyle/>
        <a:p>
          <a:endParaRPr lang="fr-FR"/>
        </a:p>
      </dgm:t>
    </dgm:pt>
    <dgm:pt modelId="{B115DAC3-3B03-4024-88BD-081212A8754A}" type="pres">
      <dgm:prSet presAssocID="{F2A902E9-CC23-4484-90CC-D9F524ECF1F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B7A0533-207C-4E6E-A7A4-E22947C7AA3B}" type="pres">
      <dgm:prSet presAssocID="{0E6EF803-C3D7-4D06-9776-0CDBEC513BE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BD5672-BDE4-4D51-8F47-C87F55DC18CF}" type="pres">
      <dgm:prSet presAssocID="{0E6EF803-C3D7-4D06-9776-0CDBEC513BE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ADD02BA-D015-48DD-9288-616A857EE94F}" srcId="{F2A902E9-CC23-4484-90CC-D9F524ECF1F0}" destId="{0E6EF803-C3D7-4D06-9776-0CDBEC513BEA}" srcOrd="0" destOrd="0" parTransId="{2D3EFEC3-81A7-4CE0-8B9E-9FE31822CFBC}" sibTransId="{C1497F99-C734-471E-B820-28F07207B297}"/>
    <dgm:cxn modelId="{9C7EF4E1-80CB-4F81-9B32-7BBA52754F72}" srcId="{0E6EF803-C3D7-4D06-9776-0CDBEC513BEA}" destId="{AFD8B5E8-375E-40E1-85BD-6C8C9D09487D}" srcOrd="0" destOrd="0" parTransId="{A661B85F-FF9A-43EF-9BD1-2D74A54C0F44}" sibTransId="{EE657302-F719-412E-99F2-488FC78223C7}"/>
    <dgm:cxn modelId="{FF74BC58-E67B-40B0-B723-4825DA2983FA}" type="presOf" srcId="{EEF294EE-553C-4C96-9F27-0BE749C68B6D}" destId="{95BD5672-BDE4-4D51-8F47-C87F55DC18CF}" srcOrd="0" destOrd="3" presId="urn:microsoft.com/office/officeart/2005/8/layout/vList2"/>
    <dgm:cxn modelId="{186B3E62-5055-45AE-857A-6FD49EE89E99}" type="presOf" srcId="{F2A902E9-CC23-4484-90CC-D9F524ECF1F0}" destId="{B115DAC3-3B03-4024-88BD-081212A8754A}" srcOrd="0" destOrd="0" presId="urn:microsoft.com/office/officeart/2005/8/layout/vList2"/>
    <dgm:cxn modelId="{67E9A4E4-AAA6-4D3C-906C-525F456A65A8}" type="presOf" srcId="{BDEDFBCD-B2D5-458E-8722-4C6D51F4333C}" destId="{95BD5672-BDE4-4D51-8F47-C87F55DC18CF}" srcOrd="0" destOrd="1" presId="urn:microsoft.com/office/officeart/2005/8/layout/vList2"/>
    <dgm:cxn modelId="{2D611122-AB23-4DFF-8C79-E9CAF5B0238F}" type="presOf" srcId="{0E6EF803-C3D7-4D06-9776-0CDBEC513BEA}" destId="{EB7A0533-207C-4E6E-A7A4-E22947C7AA3B}" srcOrd="0" destOrd="0" presId="urn:microsoft.com/office/officeart/2005/8/layout/vList2"/>
    <dgm:cxn modelId="{23783F90-48AD-4552-A539-06FAF0A8ECC9}" type="presOf" srcId="{AFD8B5E8-375E-40E1-85BD-6C8C9D09487D}" destId="{95BD5672-BDE4-4D51-8F47-C87F55DC18CF}" srcOrd="0" destOrd="0" presId="urn:microsoft.com/office/officeart/2005/8/layout/vList2"/>
    <dgm:cxn modelId="{080CF43E-E0A6-4C10-B38C-768B26B980B1}" srcId="{0E6EF803-C3D7-4D06-9776-0CDBEC513BEA}" destId="{EEF294EE-553C-4C96-9F27-0BE749C68B6D}" srcOrd="3" destOrd="0" parTransId="{3C13ED2C-13A4-4915-AB58-78E02F6FE862}" sibTransId="{6EDAE85D-FF4C-4757-BF9E-E203844600FF}"/>
    <dgm:cxn modelId="{06506367-6E42-4F43-8C3A-97F4D6EDDB70}" type="presOf" srcId="{B08103E0-8F71-4773-B026-37B00BBD316D}" destId="{95BD5672-BDE4-4D51-8F47-C87F55DC18CF}" srcOrd="0" destOrd="2" presId="urn:microsoft.com/office/officeart/2005/8/layout/vList2"/>
    <dgm:cxn modelId="{98932F0F-06B8-439A-A1C6-B6F4A5B082FC}" type="presOf" srcId="{AFD4920B-167C-4EF5-A832-3ED93DCA9BF4}" destId="{95BD5672-BDE4-4D51-8F47-C87F55DC18CF}" srcOrd="0" destOrd="4" presId="urn:microsoft.com/office/officeart/2005/8/layout/vList2"/>
    <dgm:cxn modelId="{5ECF4452-F8E5-40D6-AC01-2181C924BE9A}" srcId="{0E6EF803-C3D7-4D06-9776-0CDBEC513BEA}" destId="{BDEDFBCD-B2D5-458E-8722-4C6D51F4333C}" srcOrd="1" destOrd="0" parTransId="{CECCADA2-326E-4FE9-9C1E-DA2AEBD18031}" sibTransId="{2B7FB97E-96BD-45E3-B86A-FB26D8F7DD91}"/>
    <dgm:cxn modelId="{817AE0AB-93A4-49DE-8BE2-1C9043372C36}" srcId="{0E6EF803-C3D7-4D06-9776-0CDBEC513BEA}" destId="{B08103E0-8F71-4773-B026-37B00BBD316D}" srcOrd="2" destOrd="0" parTransId="{B1A9A45E-0535-4D55-9F2F-C31FFFE33C67}" sibTransId="{94134687-DBCA-4885-8568-9F3E3ABA2F44}"/>
    <dgm:cxn modelId="{6EA12A62-AAE5-46E5-ABC8-AA6902BBC9B9}" srcId="{0E6EF803-C3D7-4D06-9776-0CDBEC513BEA}" destId="{AFD4920B-167C-4EF5-A832-3ED93DCA9BF4}" srcOrd="4" destOrd="0" parTransId="{F0BA0470-50DC-4DAA-9548-2A94F34E91B0}" sibTransId="{02838323-CD66-4E1F-8AAF-59F002DA4CBF}"/>
    <dgm:cxn modelId="{499745CB-1ED8-493A-8995-693A35683BCD}" type="presParOf" srcId="{B115DAC3-3B03-4024-88BD-081212A8754A}" destId="{EB7A0533-207C-4E6E-A7A4-E22947C7AA3B}" srcOrd="0" destOrd="0" presId="urn:microsoft.com/office/officeart/2005/8/layout/vList2"/>
    <dgm:cxn modelId="{C7D77372-DAD3-4D58-8C16-FBEE886B5BFD}" type="presParOf" srcId="{B115DAC3-3B03-4024-88BD-081212A8754A}" destId="{95BD5672-BDE4-4D51-8F47-C87F55DC18CF}" srcOrd="1" destOrd="0" presId="urn:microsoft.com/office/officeart/2005/8/layout/v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81AA41-2C04-45C7-B899-C665D315D828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</dgm:pt>
    <dgm:pt modelId="{AF7CDEA2-5373-4B5B-9F56-D952F108CE33}">
      <dgm:prSet phldrT="[Texte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dirty="0" smtClean="0"/>
            <a:t>Fonctionnalités</a:t>
          </a:r>
          <a:endParaRPr lang="fr-FR" dirty="0"/>
        </a:p>
      </dgm:t>
    </dgm:pt>
    <dgm:pt modelId="{BD4BAF07-EFE7-4C67-8B07-FCD614EB471C}" type="parTrans" cxnId="{67BC58C1-9619-4777-A5FD-ADBC4E68BE34}">
      <dgm:prSet/>
      <dgm:spPr/>
      <dgm:t>
        <a:bodyPr/>
        <a:lstStyle/>
        <a:p>
          <a:endParaRPr lang="fr-FR"/>
        </a:p>
      </dgm:t>
    </dgm:pt>
    <dgm:pt modelId="{1EC5FC1D-7DEE-4DE5-9102-81E87044D441}" type="sibTrans" cxnId="{67BC58C1-9619-4777-A5FD-ADBC4E68BE34}">
      <dgm:prSet/>
      <dgm:spPr/>
      <dgm:t>
        <a:bodyPr/>
        <a:lstStyle/>
        <a:p>
          <a:endParaRPr lang="fr-FR"/>
        </a:p>
      </dgm:t>
    </dgm:pt>
    <dgm:pt modelId="{962E9193-E9A5-4086-9F25-689CD003CFAD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Algorithme</a:t>
          </a:r>
          <a:endParaRPr lang="fr-FR" dirty="0"/>
        </a:p>
      </dgm:t>
    </dgm:pt>
    <dgm:pt modelId="{0B73C22E-BB7E-4949-A320-995DE636FD69}" type="parTrans" cxnId="{51CECAEC-2E21-434C-91C5-02B5670711AF}">
      <dgm:prSet/>
      <dgm:spPr/>
      <dgm:t>
        <a:bodyPr/>
        <a:lstStyle/>
        <a:p>
          <a:endParaRPr lang="fr-FR"/>
        </a:p>
      </dgm:t>
    </dgm:pt>
    <dgm:pt modelId="{7C617D2C-CFE4-4490-96C3-CFADDE6D7740}" type="sibTrans" cxnId="{51CECAEC-2E21-434C-91C5-02B5670711AF}">
      <dgm:prSet/>
      <dgm:spPr/>
      <dgm:t>
        <a:bodyPr/>
        <a:lstStyle/>
        <a:p>
          <a:endParaRPr lang="fr-FR"/>
        </a:p>
      </dgm:t>
    </dgm:pt>
    <dgm:pt modelId="{CB558758-98FF-4EEC-A966-AD86D5BA61C2}">
      <dgm:prSet phldrT="[Texte]"/>
      <dgm:spPr/>
      <dgm:t>
        <a:bodyPr/>
        <a:lstStyle/>
        <a:p>
          <a:r>
            <a:rPr lang="fr-FR" dirty="0" smtClean="0"/>
            <a:t>Graphe</a:t>
          </a:r>
          <a:endParaRPr lang="fr-FR" dirty="0"/>
        </a:p>
      </dgm:t>
    </dgm:pt>
    <dgm:pt modelId="{A5E4EC60-1181-4B6D-9650-D6AEA53C8A26}" type="parTrans" cxnId="{36411E39-ECD1-4C8C-935F-3AE33C1641E1}">
      <dgm:prSet/>
      <dgm:spPr/>
      <dgm:t>
        <a:bodyPr/>
        <a:lstStyle/>
        <a:p>
          <a:endParaRPr lang="fr-FR"/>
        </a:p>
      </dgm:t>
    </dgm:pt>
    <dgm:pt modelId="{392CA2BB-E5E2-4DEF-A9AD-B30FAD4B7CE2}" type="sibTrans" cxnId="{36411E39-ECD1-4C8C-935F-3AE33C1641E1}">
      <dgm:prSet/>
      <dgm:spPr/>
      <dgm:t>
        <a:bodyPr/>
        <a:lstStyle/>
        <a:p>
          <a:endParaRPr lang="fr-FR"/>
        </a:p>
      </dgm:t>
    </dgm:pt>
    <dgm:pt modelId="{46047905-7DC2-4765-BC10-80B4D7DF5B0F}">
      <dgm:prSet phldrT="[Texte]"/>
      <dgm:spPr/>
      <dgm:t>
        <a:bodyPr/>
        <a:lstStyle/>
        <a:p>
          <a:r>
            <a:rPr lang="fr-FR" dirty="0" smtClean="0"/>
            <a:t>Interaction</a:t>
          </a:r>
          <a:endParaRPr lang="fr-FR" dirty="0"/>
        </a:p>
      </dgm:t>
    </dgm:pt>
    <dgm:pt modelId="{3687A367-C5C4-47F1-9E0B-4A1F2614A65A}" type="parTrans" cxnId="{E280905E-6025-470E-947C-E28562D65A4E}">
      <dgm:prSet/>
      <dgm:spPr/>
      <dgm:t>
        <a:bodyPr/>
        <a:lstStyle/>
        <a:p>
          <a:endParaRPr lang="fr-FR"/>
        </a:p>
      </dgm:t>
    </dgm:pt>
    <dgm:pt modelId="{8FE6FC23-5299-40CE-B037-3EB01076B5F3}" type="sibTrans" cxnId="{E280905E-6025-470E-947C-E28562D65A4E}">
      <dgm:prSet/>
      <dgm:spPr/>
      <dgm:t>
        <a:bodyPr/>
        <a:lstStyle/>
        <a:p>
          <a:endParaRPr lang="fr-FR"/>
        </a:p>
      </dgm:t>
    </dgm:pt>
    <dgm:pt modelId="{E214D757-C937-4826-8E92-62F7115CD958}">
      <dgm:prSet phldrT="[Texte]"/>
      <dgm:spPr/>
      <dgm:t>
        <a:bodyPr/>
        <a:lstStyle/>
        <a:p>
          <a:r>
            <a:rPr lang="fr-FR" dirty="0" smtClean="0"/>
            <a:t>Multiplateforme</a:t>
          </a:r>
          <a:endParaRPr lang="fr-FR" dirty="0"/>
        </a:p>
      </dgm:t>
    </dgm:pt>
    <dgm:pt modelId="{6694391C-7FFA-4B18-8FD6-F08B1E62FAC4}" type="parTrans" cxnId="{A0EA3574-9A69-4D02-A1BE-A45EC10AE491}">
      <dgm:prSet/>
      <dgm:spPr/>
      <dgm:t>
        <a:bodyPr/>
        <a:lstStyle/>
        <a:p>
          <a:endParaRPr lang="fr-FR"/>
        </a:p>
      </dgm:t>
    </dgm:pt>
    <dgm:pt modelId="{2F4EA6CD-3451-42B1-8A1F-B622645AED09}" type="sibTrans" cxnId="{A0EA3574-9A69-4D02-A1BE-A45EC10AE491}">
      <dgm:prSet/>
      <dgm:spPr/>
      <dgm:t>
        <a:bodyPr/>
        <a:lstStyle/>
        <a:p>
          <a:endParaRPr lang="fr-FR"/>
        </a:p>
      </dgm:t>
    </dgm:pt>
    <dgm:pt modelId="{9892920A-7194-4AA9-B981-6751D4442676}">
      <dgm:prSet phldrT="[Texte]"/>
      <dgm:spPr/>
      <dgm:t>
        <a:bodyPr/>
        <a:lstStyle/>
        <a:p>
          <a:r>
            <a:rPr lang="fr-FR" dirty="0" smtClean="0"/>
            <a:t>Evolutions</a:t>
          </a:r>
          <a:endParaRPr lang="fr-FR" dirty="0"/>
        </a:p>
      </dgm:t>
    </dgm:pt>
    <dgm:pt modelId="{CD8FEFE8-A7BF-458B-AB7E-2709A5051A68}" type="parTrans" cxnId="{8DF5D4E3-E89E-4766-BC70-63F125BF47FB}">
      <dgm:prSet/>
      <dgm:spPr/>
      <dgm:t>
        <a:bodyPr/>
        <a:lstStyle/>
        <a:p>
          <a:endParaRPr lang="fr-FR"/>
        </a:p>
      </dgm:t>
    </dgm:pt>
    <dgm:pt modelId="{BE951AD4-565A-4795-8AEE-559A0E995460}" type="sibTrans" cxnId="{8DF5D4E3-E89E-4766-BC70-63F125BF47FB}">
      <dgm:prSet/>
      <dgm:spPr/>
      <dgm:t>
        <a:bodyPr/>
        <a:lstStyle/>
        <a:p>
          <a:endParaRPr lang="fr-FR"/>
        </a:p>
      </dgm:t>
    </dgm:pt>
    <dgm:pt modelId="{3555C4BC-28C8-4016-899B-01BFF9347A5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Structure</a:t>
          </a:r>
          <a:endParaRPr lang="fr-FR" dirty="0"/>
        </a:p>
      </dgm:t>
    </dgm:pt>
    <dgm:pt modelId="{D99A883E-8325-4299-86D3-57678417D262}" type="parTrans" cxnId="{CBC6F3EF-C012-4E20-A366-19FA5BB1ACB7}">
      <dgm:prSet/>
      <dgm:spPr/>
      <dgm:t>
        <a:bodyPr/>
        <a:lstStyle/>
        <a:p>
          <a:endParaRPr lang="fr-FR"/>
        </a:p>
      </dgm:t>
    </dgm:pt>
    <dgm:pt modelId="{5866CF8A-CF90-42BB-8C25-B285BE7576A3}" type="sibTrans" cxnId="{CBC6F3EF-C012-4E20-A366-19FA5BB1ACB7}">
      <dgm:prSet/>
      <dgm:spPr/>
      <dgm:t>
        <a:bodyPr/>
        <a:lstStyle/>
        <a:p>
          <a:endParaRPr lang="fr-FR"/>
        </a:p>
      </dgm:t>
    </dgm:pt>
    <dgm:pt modelId="{8B4B1FAA-0ED4-44D8-8AA8-FC2F2B50EAD7}" type="pres">
      <dgm:prSet presAssocID="{4181AA41-2C04-45C7-B899-C665D315D828}" presName="Name0" presStyleCnt="0">
        <dgm:presLayoutVars>
          <dgm:dir/>
          <dgm:resizeHandles val="exact"/>
        </dgm:presLayoutVars>
      </dgm:prSet>
      <dgm:spPr/>
    </dgm:pt>
    <dgm:pt modelId="{67426AC5-E4C6-4FDF-BB85-D40272CFA10B}" type="pres">
      <dgm:prSet presAssocID="{AF7CDEA2-5373-4B5B-9F56-D952F108CE33}" presName="parTxOnly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CA6242-BD4C-43D3-ABFB-253AF490FA8F}" type="pres">
      <dgm:prSet presAssocID="{1EC5FC1D-7DEE-4DE5-9102-81E87044D441}" presName="parSpace" presStyleCnt="0"/>
      <dgm:spPr/>
    </dgm:pt>
    <dgm:pt modelId="{0DB53AB3-8868-429D-BD10-3CB32CDA4C6F}" type="pres">
      <dgm:prSet presAssocID="{3555C4BC-28C8-4016-899B-01BFF9347A5E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D8468A-4DEE-4F3F-A675-A5F4507B5DFB}" type="pres">
      <dgm:prSet presAssocID="{5866CF8A-CF90-42BB-8C25-B285BE7576A3}" presName="parSpace" presStyleCnt="0"/>
      <dgm:spPr/>
    </dgm:pt>
    <dgm:pt modelId="{9057AE23-47D2-43D7-A81F-454B0ACA85F8}" type="pres">
      <dgm:prSet presAssocID="{962E9193-E9A5-4086-9F25-689CD003CFAD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559153-8E9B-4FDB-8BC5-46910C8F5703}" type="pres">
      <dgm:prSet presAssocID="{7C617D2C-CFE4-4490-96C3-CFADDE6D7740}" presName="parSpace" presStyleCnt="0"/>
      <dgm:spPr/>
    </dgm:pt>
    <dgm:pt modelId="{4617D831-E955-4369-89CE-700C286437A2}" type="pres">
      <dgm:prSet presAssocID="{CB558758-98FF-4EEC-A966-AD86D5BA61C2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01CC7D-54D4-4A37-8DCE-0D36E5602346}" type="pres">
      <dgm:prSet presAssocID="{392CA2BB-E5E2-4DEF-A9AD-B30FAD4B7CE2}" presName="parSpace" presStyleCnt="0"/>
      <dgm:spPr/>
    </dgm:pt>
    <dgm:pt modelId="{E17F6501-5F9F-4252-917C-2B51C24520A7}" type="pres">
      <dgm:prSet presAssocID="{46047905-7DC2-4765-BC10-80B4D7DF5B0F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CB30CCF-30A7-49E3-BE2D-B7F4BADADB9C}" type="pres">
      <dgm:prSet presAssocID="{8FE6FC23-5299-40CE-B037-3EB01076B5F3}" presName="parSpace" presStyleCnt="0"/>
      <dgm:spPr/>
    </dgm:pt>
    <dgm:pt modelId="{F0477439-5C42-4C32-A428-787E1F85D047}" type="pres">
      <dgm:prSet presAssocID="{E214D757-C937-4826-8E92-62F7115CD958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BDDF91-8769-43F0-A096-468D92A94306}" type="pres">
      <dgm:prSet presAssocID="{2F4EA6CD-3451-42B1-8A1F-B622645AED09}" presName="parSpace" presStyleCnt="0"/>
      <dgm:spPr/>
    </dgm:pt>
    <dgm:pt modelId="{196FD467-5D24-49FE-9FF6-DCA4E2374962}" type="pres">
      <dgm:prSet presAssocID="{9892920A-7194-4AA9-B981-6751D4442676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4F52150-64DD-4CC6-B58F-27259738705A}" type="presOf" srcId="{46047905-7DC2-4765-BC10-80B4D7DF5B0F}" destId="{E17F6501-5F9F-4252-917C-2B51C24520A7}" srcOrd="0" destOrd="0" presId="urn:microsoft.com/office/officeart/2005/8/layout/hChevron3"/>
    <dgm:cxn modelId="{51CECAEC-2E21-434C-91C5-02B5670711AF}" srcId="{4181AA41-2C04-45C7-B899-C665D315D828}" destId="{962E9193-E9A5-4086-9F25-689CD003CFAD}" srcOrd="2" destOrd="0" parTransId="{0B73C22E-BB7E-4949-A320-995DE636FD69}" sibTransId="{7C617D2C-CFE4-4490-96C3-CFADDE6D7740}"/>
    <dgm:cxn modelId="{9DC347C8-C8CD-41A4-B8C8-DA092E001917}" type="presOf" srcId="{4181AA41-2C04-45C7-B899-C665D315D828}" destId="{8B4B1FAA-0ED4-44D8-8AA8-FC2F2B50EAD7}" srcOrd="0" destOrd="0" presId="urn:microsoft.com/office/officeart/2005/8/layout/hChevron3"/>
    <dgm:cxn modelId="{E96082DF-319E-4F1B-8494-B6BF0FB6921F}" type="presOf" srcId="{CB558758-98FF-4EEC-A966-AD86D5BA61C2}" destId="{4617D831-E955-4369-89CE-700C286437A2}" srcOrd="0" destOrd="0" presId="urn:microsoft.com/office/officeart/2005/8/layout/hChevron3"/>
    <dgm:cxn modelId="{CBC6F3EF-C012-4E20-A366-19FA5BB1ACB7}" srcId="{4181AA41-2C04-45C7-B899-C665D315D828}" destId="{3555C4BC-28C8-4016-899B-01BFF9347A5E}" srcOrd="1" destOrd="0" parTransId="{D99A883E-8325-4299-86D3-57678417D262}" sibTransId="{5866CF8A-CF90-42BB-8C25-B285BE7576A3}"/>
    <dgm:cxn modelId="{36411E39-ECD1-4C8C-935F-3AE33C1641E1}" srcId="{4181AA41-2C04-45C7-B899-C665D315D828}" destId="{CB558758-98FF-4EEC-A966-AD86D5BA61C2}" srcOrd="3" destOrd="0" parTransId="{A5E4EC60-1181-4B6D-9650-D6AEA53C8A26}" sibTransId="{392CA2BB-E5E2-4DEF-A9AD-B30FAD4B7CE2}"/>
    <dgm:cxn modelId="{6F059C9B-51B3-43D5-A1F9-B6BA000C9D90}" type="presOf" srcId="{962E9193-E9A5-4086-9F25-689CD003CFAD}" destId="{9057AE23-47D2-43D7-A81F-454B0ACA85F8}" srcOrd="0" destOrd="0" presId="urn:microsoft.com/office/officeart/2005/8/layout/hChevron3"/>
    <dgm:cxn modelId="{56AE10E6-33C8-4F1D-8A33-1767AF02E9C2}" type="presOf" srcId="{3555C4BC-28C8-4016-899B-01BFF9347A5E}" destId="{0DB53AB3-8868-429D-BD10-3CB32CDA4C6F}" srcOrd="0" destOrd="0" presId="urn:microsoft.com/office/officeart/2005/8/layout/hChevron3"/>
    <dgm:cxn modelId="{AA1ADEE6-04BC-4A64-988A-BA72F1018073}" type="presOf" srcId="{E214D757-C937-4826-8E92-62F7115CD958}" destId="{F0477439-5C42-4C32-A428-787E1F85D047}" srcOrd="0" destOrd="0" presId="urn:microsoft.com/office/officeart/2005/8/layout/hChevron3"/>
    <dgm:cxn modelId="{959E1298-20F0-403B-BB90-CAE566A7C46F}" type="presOf" srcId="{AF7CDEA2-5373-4B5B-9F56-D952F108CE33}" destId="{67426AC5-E4C6-4FDF-BB85-D40272CFA10B}" srcOrd="0" destOrd="0" presId="urn:microsoft.com/office/officeart/2005/8/layout/hChevron3"/>
    <dgm:cxn modelId="{83320AFE-A904-4C40-A598-7C531E91F73C}" type="presOf" srcId="{9892920A-7194-4AA9-B981-6751D4442676}" destId="{196FD467-5D24-49FE-9FF6-DCA4E2374962}" srcOrd="0" destOrd="0" presId="urn:microsoft.com/office/officeart/2005/8/layout/hChevron3"/>
    <dgm:cxn modelId="{E280905E-6025-470E-947C-E28562D65A4E}" srcId="{4181AA41-2C04-45C7-B899-C665D315D828}" destId="{46047905-7DC2-4765-BC10-80B4D7DF5B0F}" srcOrd="4" destOrd="0" parTransId="{3687A367-C5C4-47F1-9E0B-4A1F2614A65A}" sibTransId="{8FE6FC23-5299-40CE-B037-3EB01076B5F3}"/>
    <dgm:cxn modelId="{8DF5D4E3-E89E-4766-BC70-63F125BF47FB}" srcId="{4181AA41-2C04-45C7-B899-C665D315D828}" destId="{9892920A-7194-4AA9-B981-6751D4442676}" srcOrd="6" destOrd="0" parTransId="{CD8FEFE8-A7BF-458B-AB7E-2709A5051A68}" sibTransId="{BE951AD4-565A-4795-8AEE-559A0E995460}"/>
    <dgm:cxn modelId="{67BC58C1-9619-4777-A5FD-ADBC4E68BE34}" srcId="{4181AA41-2C04-45C7-B899-C665D315D828}" destId="{AF7CDEA2-5373-4B5B-9F56-D952F108CE33}" srcOrd="0" destOrd="0" parTransId="{BD4BAF07-EFE7-4C67-8B07-FCD614EB471C}" sibTransId="{1EC5FC1D-7DEE-4DE5-9102-81E87044D441}"/>
    <dgm:cxn modelId="{A0EA3574-9A69-4D02-A1BE-A45EC10AE491}" srcId="{4181AA41-2C04-45C7-B899-C665D315D828}" destId="{E214D757-C937-4826-8E92-62F7115CD958}" srcOrd="5" destOrd="0" parTransId="{6694391C-7FFA-4B18-8FD6-F08B1E62FAC4}" sibTransId="{2F4EA6CD-3451-42B1-8A1F-B622645AED09}"/>
    <dgm:cxn modelId="{AC37157A-42DF-4D82-9E3C-4A6ED94A7F6D}" type="presParOf" srcId="{8B4B1FAA-0ED4-44D8-8AA8-FC2F2B50EAD7}" destId="{67426AC5-E4C6-4FDF-BB85-D40272CFA10B}" srcOrd="0" destOrd="0" presId="urn:microsoft.com/office/officeart/2005/8/layout/hChevron3"/>
    <dgm:cxn modelId="{DAC308B0-2A72-4667-A0FC-8A0FBDDCE2D0}" type="presParOf" srcId="{8B4B1FAA-0ED4-44D8-8AA8-FC2F2B50EAD7}" destId="{F8CA6242-BD4C-43D3-ABFB-253AF490FA8F}" srcOrd="1" destOrd="0" presId="urn:microsoft.com/office/officeart/2005/8/layout/hChevron3"/>
    <dgm:cxn modelId="{AF7A6E70-E997-4AF8-8BED-EEC4F821BEA0}" type="presParOf" srcId="{8B4B1FAA-0ED4-44D8-8AA8-FC2F2B50EAD7}" destId="{0DB53AB3-8868-429D-BD10-3CB32CDA4C6F}" srcOrd="2" destOrd="0" presId="urn:microsoft.com/office/officeart/2005/8/layout/hChevron3"/>
    <dgm:cxn modelId="{077269DF-1F96-4D7E-AAFF-49B10ECD4196}" type="presParOf" srcId="{8B4B1FAA-0ED4-44D8-8AA8-FC2F2B50EAD7}" destId="{F4D8468A-4DEE-4F3F-A675-A5F4507B5DFB}" srcOrd="3" destOrd="0" presId="urn:microsoft.com/office/officeart/2005/8/layout/hChevron3"/>
    <dgm:cxn modelId="{1E6E82D4-3445-4E4E-A22B-533E46855EC6}" type="presParOf" srcId="{8B4B1FAA-0ED4-44D8-8AA8-FC2F2B50EAD7}" destId="{9057AE23-47D2-43D7-A81F-454B0ACA85F8}" srcOrd="4" destOrd="0" presId="urn:microsoft.com/office/officeart/2005/8/layout/hChevron3"/>
    <dgm:cxn modelId="{B0BCA7FC-54B9-4E88-AAE8-F912A00A3CA2}" type="presParOf" srcId="{8B4B1FAA-0ED4-44D8-8AA8-FC2F2B50EAD7}" destId="{31559153-8E9B-4FDB-8BC5-46910C8F5703}" srcOrd="5" destOrd="0" presId="urn:microsoft.com/office/officeart/2005/8/layout/hChevron3"/>
    <dgm:cxn modelId="{036BA97F-9FA7-46A1-BE72-182F4D0B98BA}" type="presParOf" srcId="{8B4B1FAA-0ED4-44D8-8AA8-FC2F2B50EAD7}" destId="{4617D831-E955-4369-89CE-700C286437A2}" srcOrd="6" destOrd="0" presId="urn:microsoft.com/office/officeart/2005/8/layout/hChevron3"/>
    <dgm:cxn modelId="{CEBF4689-1438-4A63-8FE8-4FEA82B63A96}" type="presParOf" srcId="{8B4B1FAA-0ED4-44D8-8AA8-FC2F2B50EAD7}" destId="{D401CC7D-54D4-4A37-8DCE-0D36E5602346}" srcOrd="7" destOrd="0" presId="urn:microsoft.com/office/officeart/2005/8/layout/hChevron3"/>
    <dgm:cxn modelId="{B72E883D-6205-4089-8FF9-9416A63F1D5C}" type="presParOf" srcId="{8B4B1FAA-0ED4-44D8-8AA8-FC2F2B50EAD7}" destId="{E17F6501-5F9F-4252-917C-2B51C24520A7}" srcOrd="8" destOrd="0" presId="urn:microsoft.com/office/officeart/2005/8/layout/hChevron3"/>
    <dgm:cxn modelId="{89A76706-A466-404D-AA05-06BB22C55B12}" type="presParOf" srcId="{8B4B1FAA-0ED4-44D8-8AA8-FC2F2B50EAD7}" destId="{7CB30CCF-30A7-49E3-BE2D-B7F4BADADB9C}" srcOrd="9" destOrd="0" presId="urn:microsoft.com/office/officeart/2005/8/layout/hChevron3"/>
    <dgm:cxn modelId="{423A7449-CFC7-448C-92A9-BE36478CC709}" type="presParOf" srcId="{8B4B1FAA-0ED4-44D8-8AA8-FC2F2B50EAD7}" destId="{F0477439-5C42-4C32-A428-787E1F85D047}" srcOrd="10" destOrd="0" presId="urn:microsoft.com/office/officeart/2005/8/layout/hChevron3"/>
    <dgm:cxn modelId="{75786A56-5F91-4902-A55F-7F858AC8DAE3}" type="presParOf" srcId="{8B4B1FAA-0ED4-44D8-8AA8-FC2F2B50EAD7}" destId="{66BDDF91-8769-43F0-A096-468D92A94306}" srcOrd="11" destOrd="0" presId="urn:microsoft.com/office/officeart/2005/8/layout/hChevron3"/>
    <dgm:cxn modelId="{F07234D5-9860-414E-A791-E1AD87FE45A8}" type="presParOf" srcId="{8B4B1FAA-0ED4-44D8-8AA8-FC2F2B50EAD7}" destId="{196FD467-5D24-49FE-9FF6-DCA4E2374962}" srcOrd="12" destOrd="0" presId="urn:microsoft.com/office/officeart/2005/8/layout/hChevron3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81AA41-2C04-45C7-B899-C665D315D828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</dgm:pt>
    <dgm:pt modelId="{AF7CDEA2-5373-4B5B-9F56-D952F108CE33}">
      <dgm:prSet phldrT="[Texte]"/>
      <dgm:spPr/>
      <dgm:t>
        <a:bodyPr/>
        <a:lstStyle/>
        <a:p>
          <a:r>
            <a:rPr lang="fr-FR" dirty="0" smtClean="0"/>
            <a:t>Fonctionnalités</a:t>
          </a:r>
          <a:endParaRPr lang="fr-FR" dirty="0"/>
        </a:p>
      </dgm:t>
    </dgm:pt>
    <dgm:pt modelId="{BD4BAF07-EFE7-4C67-8B07-FCD614EB471C}" type="parTrans" cxnId="{67BC58C1-9619-4777-A5FD-ADBC4E68BE34}">
      <dgm:prSet/>
      <dgm:spPr/>
      <dgm:t>
        <a:bodyPr/>
        <a:lstStyle/>
        <a:p>
          <a:endParaRPr lang="fr-FR"/>
        </a:p>
      </dgm:t>
    </dgm:pt>
    <dgm:pt modelId="{1EC5FC1D-7DEE-4DE5-9102-81E87044D441}" type="sibTrans" cxnId="{67BC58C1-9619-4777-A5FD-ADBC4E68BE34}">
      <dgm:prSet/>
      <dgm:spPr/>
      <dgm:t>
        <a:bodyPr/>
        <a:lstStyle/>
        <a:p>
          <a:endParaRPr lang="fr-FR"/>
        </a:p>
      </dgm:t>
    </dgm:pt>
    <dgm:pt modelId="{962E9193-E9A5-4086-9F25-689CD003CFAD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Algorithme</a:t>
          </a:r>
          <a:endParaRPr lang="fr-FR" dirty="0"/>
        </a:p>
      </dgm:t>
    </dgm:pt>
    <dgm:pt modelId="{0B73C22E-BB7E-4949-A320-995DE636FD69}" type="parTrans" cxnId="{51CECAEC-2E21-434C-91C5-02B5670711AF}">
      <dgm:prSet/>
      <dgm:spPr/>
      <dgm:t>
        <a:bodyPr/>
        <a:lstStyle/>
        <a:p>
          <a:endParaRPr lang="fr-FR"/>
        </a:p>
      </dgm:t>
    </dgm:pt>
    <dgm:pt modelId="{7C617D2C-CFE4-4490-96C3-CFADDE6D7740}" type="sibTrans" cxnId="{51CECAEC-2E21-434C-91C5-02B5670711AF}">
      <dgm:prSet/>
      <dgm:spPr/>
      <dgm:t>
        <a:bodyPr/>
        <a:lstStyle/>
        <a:p>
          <a:endParaRPr lang="fr-FR"/>
        </a:p>
      </dgm:t>
    </dgm:pt>
    <dgm:pt modelId="{CB558758-98FF-4EEC-A966-AD86D5BA61C2}">
      <dgm:prSet phldrT="[Texte]"/>
      <dgm:spPr/>
      <dgm:t>
        <a:bodyPr/>
        <a:lstStyle/>
        <a:p>
          <a:r>
            <a:rPr lang="fr-FR" dirty="0" smtClean="0"/>
            <a:t>Graphe</a:t>
          </a:r>
          <a:endParaRPr lang="fr-FR" dirty="0"/>
        </a:p>
      </dgm:t>
    </dgm:pt>
    <dgm:pt modelId="{A5E4EC60-1181-4B6D-9650-D6AEA53C8A26}" type="parTrans" cxnId="{36411E39-ECD1-4C8C-935F-3AE33C1641E1}">
      <dgm:prSet/>
      <dgm:spPr/>
      <dgm:t>
        <a:bodyPr/>
        <a:lstStyle/>
        <a:p>
          <a:endParaRPr lang="fr-FR"/>
        </a:p>
      </dgm:t>
    </dgm:pt>
    <dgm:pt modelId="{392CA2BB-E5E2-4DEF-A9AD-B30FAD4B7CE2}" type="sibTrans" cxnId="{36411E39-ECD1-4C8C-935F-3AE33C1641E1}">
      <dgm:prSet/>
      <dgm:spPr/>
      <dgm:t>
        <a:bodyPr/>
        <a:lstStyle/>
        <a:p>
          <a:endParaRPr lang="fr-FR"/>
        </a:p>
      </dgm:t>
    </dgm:pt>
    <dgm:pt modelId="{46047905-7DC2-4765-BC10-80B4D7DF5B0F}">
      <dgm:prSet phldrT="[Texte]"/>
      <dgm:spPr/>
      <dgm:t>
        <a:bodyPr/>
        <a:lstStyle/>
        <a:p>
          <a:r>
            <a:rPr lang="fr-FR" dirty="0" smtClean="0"/>
            <a:t>Interaction</a:t>
          </a:r>
          <a:endParaRPr lang="fr-FR" dirty="0"/>
        </a:p>
      </dgm:t>
    </dgm:pt>
    <dgm:pt modelId="{3687A367-C5C4-47F1-9E0B-4A1F2614A65A}" type="parTrans" cxnId="{E280905E-6025-470E-947C-E28562D65A4E}">
      <dgm:prSet/>
      <dgm:spPr/>
      <dgm:t>
        <a:bodyPr/>
        <a:lstStyle/>
        <a:p>
          <a:endParaRPr lang="fr-FR"/>
        </a:p>
      </dgm:t>
    </dgm:pt>
    <dgm:pt modelId="{8FE6FC23-5299-40CE-B037-3EB01076B5F3}" type="sibTrans" cxnId="{E280905E-6025-470E-947C-E28562D65A4E}">
      <dgm:prSet/>
      <dgm:spPr/>
      <dgm:t>
        <a:bodyPr/>
        <a:lstStyle/>
        <a:p>
          <a:endParaRPr lang="fr-FR"/>
        </a:p>
      </dgm:t>
    </dgm:pt>
    <dgm:pt modelId="{E214D757-C937-4826-8E92-62F7115CD958}">
      <dgm:prSet phldrT="[Texte]"/>
      <dgm:spPr/>
      <dgm:t>
        <a:bodyPr/>
        <a:lstStyle/>
        <a:p>
          <a:r>
            <a:rPr lang="fr-FR" dirty="0" smtClean="0"/>
            <a:t>Multiplateforme</a:t>
          </a:r>
          <a:endParaRPr lang="fr-FR" dirty="0"/>
        </a:p>
      </dgm:t>
    </dgm:pt>
    <dgm:pt modelId="{6694391C-7FFA-4B18-8FD6-F08B1E62FAC4}" type="parTrans" cxnId="{A0EA3574-9A69-4D02-A1BE-A45EC10AE491}">
      <dgm:prSet/>
      <dgm:spPr/>
      <dgm:t>
        <a:bodyPr/>
        <a:lstStyle/>
        <a:p>
          <a:endParaRPr lang="fr-FR"/>
        </a:p>
      </dgm:t>
    </dgm:pt>
    <dgm:pt modelId="{2F4EA6CD-3451-42B1-8A1F-B622645AED09}" type="sibTrans" cxnId="{A0EA3574-9A69-4D02-A1BE-A45EC10AE491}">
      <dgm:prSet/>
      <dgm:spPr/>
      <dgm:t>
        <a:bodyPr/>
        <a:lstStyle/>
        <a:p>
          <a:endParaRPr lang="fr-FR"/>
        </a:p>
      </dgm:t>
    </dgm:pt>
    <dgm:pt modelId="{9892920A-7194-4AA9-B981-6751D4442676}">
      <dgm:prSet phldrT="[Texte]"/>
      <dgm:spPr/>
      <dgm:t>
        <a:bodyPr/>
        <a:lstStyle/>
        <a:p>
          <a:r>
            <a:rPr lang="fr-FR" dirty="0" smtClean="0"/>
            <a:t>Evolutions</a:t>
          </a:r>
          <a:endParaRPr lang="fr-FR" dirty="0"/>
        </a:p>
      </dgm:t>
    </dgm:pt>
    <dgm:pt modelId="{CD8FEFE8-A7BF-458B-AB7E-2709A5051A68}" type="parTrans" cxnId="{8DF5D4E3-E89E-4766-BC70-63F125BF47FB}">
      <dgm:prSet/>
      <dgm:spPr/>
      <dgm:t>
        <a:bodyPr/>
        <a:lstStyle/>
        <a:p>
          <a:endParaRPr lang="fr-FR"/>
        </a:p>
      </dgm:t>
    </dgm:pt>
    <dgm:pt modelId="{BE951AD4-565A-4795-8AEE-559A0E995460}" type="sibTrans" cxnId="{8DF5D4E3-E89E-4766-BC70-63F125BF47FB}">
      <dgm:prSet/>
      <dgm:spPr/>
      <dgm:t>
        <a:bodyPr/>
        <a:lstStyle/>
        <a:p>
          <a:endParaRPr lang="fr-FR"/>
        </a:p>
      </dgm:t>
    </dgm:pt>
    <dgm:pt modelId="{3555C4BC-28C8-4016-899B-01BFF9347A5E}">
      <dgm:prSet phldrT="[Texte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dirty="0" smtClean="0"/>
            <a:t>Structure</a:t>
          </a:r>
          <a:endParaRPr lang="fr-FR" dirty="0"/>
        </a:p>
      </dgm:t>
    </dgm:pt>
    <dgm:pt modelId="{D99A883E-8325-4299-86D3-57678417D262}" type="parTrans" cxnId="{CBC6F3EF-C012-4E20-A366-19FA5BB1ACB7}">
      <dgm:prSet/>
      <dgm:spPr/>
      <dgm:t>
        <a:bodyPr/>
        <a:lstStyle/>
        <a:p>
          <a:endParaRPr lang="fr-FR"/>
        </a:p>
      </dgm:t>
    </dgm:pt>
    <dgm:pt modelId="{5866CF8A-CF90-42BB-8C25-B285BE7576A3}" type="sibTrans" cxnId="{CBC6F3EF-C012-4E20-A366-19FA5BB1ACB7}">
      <dgm:prSet/>
      <dgm:spPr/>
      <dgm:t>
        <a:bodyPr/>
        <a:lstStyle/>
        <a:p>
          <a:endParaRPr lang="fr-FR"/>
        </a:p>
      </dgm:t>
    </dgm:pt>
    <dgm:pt modelId="{8B4B1FAA-0ED4-44D8-8AA8-FC2F2B50EAD7}" type="pres">
      <dgm:prSet presAssocID="{4181AA41-2C04-45C7-B899-C665D315D828}" presName="Name0" presStyleCnt="0">
        <dgm:presLayoutVars>
          <dgm:dir/>
          <dgm:resizeHandles val="exact"/>
        </dgm:presLayoutVars>
      </dgm:prSet>
      <dgm:spPr/>
    </dgm:pt>
    <dgm:pt modelId="{67426AC5-E4C6-4FDF-BB85-D40272CFA10B}" type="pres">
      <dgm:prSet presAssocID="{AF7CDEA2-5373-4B5B-9F56-D952F108CE33}" presName="parTxOnly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CA6242-BD4C-43D3-ABFB-253AF490FA8F}" type="pres">
      <dgm:prSet presAssocID="{1EC5FC1D-7DEE-4DE5-9102-81E87044D441}" presName="parSpace" presStyleCnt="0"/>
      <dgm:spPr/>
    </dgm:pt>
    <dgm:pt modelId="{0DB53AB3-8868-429D-BD10-3CB32CDA4C6F}" type="pres">
      <dgm:prSet presAssocID="{3555C4BC-28C8-4016-899B-01BFF9347A5E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D8468A-4DEE-4F3F-A675-A5F4507B5DFB}" type="pres">
      <dgm:prSet presAssocID="{5866CF8A-CF90-42BB-8C25-B285BE7576A3}" presName="parSpace" presStyleCnt="0"/>
      <dgm:spPr/>
    </dgm:pt>
    <dgm:pt modelId="{9057AE23-47D2-43D7-A81F-454B0ACA85F8}" type="pres">
      <dgm:prSet presAssocID="{962E9193-E9A5-4086-9F25-689CD003CFAD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559153-8E9B-4FDB-8BC5-46910C8F5703}" type="pres">
      <dgm:prSet presAssocID="{7C617D2C-CFE4-4490-96C3-CFADDE6D7740}" presName="parSpace" presStyleCnt="0"/>
      <dgm:spPr/>
    </dgm:pt>
    <dgm:pt modelId="{4617D831-E955-4369-89CE-700C286437A2}" type="pres">
      <dgm:prSet presAssocID="{CB558758-98FF-4EEC-A966-AD86D5BA61C2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01CC7D-54D4-4A37-8DCE-0D36E5602346}" type="pres">
      <dgm:prSet presAssocID="{392CA2BB-E5E2-4DEF-A9AD-B30FAD4B7CE2}" presName="parSpace" presStyleCnt="0"/>
      <dgm:spPr/>
    </dgm:pt>
    <dgm:pt modelId="{E17F6501-5F9F-4252-917C-2B51C24520A7}" type="pres">
      <dgm:prSet presAssocID="{46047905-7DC2-4765-BC10-80B4D7DF5B0F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CB30CCF-30A7-49E3-BE2D-B7F4BADADB9C}" type="pres">
      <dgm:prSet presAssocID="{8FE6FC23-5299-40CE-B037-3EB01076B5F3}" presName="parSpace" presStyleCnt="0"/>
      <dgm:spPr/>
    </dgm:pt>
    <dgm:pt modelId="{F0477439-5C42-4C32-A428-787E1F85D047}" type="pres">
      <dgm:prSet presAssocID="{E214D757-C937-4826-8E92-62F7115CD958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BDDF91-8769-43F0-A096-468D92A94306}" type="pres">
      <dgm:prSet presAssocID="{2F4EA6CD-3451-42B1-8A1F-B622645AED09}" presName="parSpace" presStyleCnt="0"/>
      <dgm:spPr/>
    </dgm:pt>
    <dgm:pt modelId="{196FD467-5D24-49FE-9FF6-DCA4E2374962}" type="pres">
      <dgm:prSet presAssocID="{9892920A-7194-4AA9-B981-6751D4442676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1CECAEC-2E21-434C-91C5-02B5670711AF}" srcId="{4181AA41-2C04-45C7-B899-C665D315D828}" destId="{962E9193-E9A5-4086-9F25-689CD003CFAD}" srcOrd="2" destOrd="0" parTransId="{0B73C22E-BB7E-4949-A320-995DE636FD69}" sibTransId="{7C617D2C-CFE4-4490-96C3-CFADDE6D7740}"/>
    <dgm:cxn modelId="{22E390F8-0285-49A6-B788-034D08631917}" type="presOf" srcId="{CB558758-98FF-4EEC-A966-AD86D5BA61C2}" destId="{4617D831-E955-4369-89CE-700C286437A2}" srcOrd="0" destOrd="0" presId="urn:microsoft.com/office/officeart/2005/8/layout/hChevron3"/>
    <dgm:cxn modelId="{C303E1F2-A955-4CAE-A96C-E84E69009BFE}" type="presOf" srcId="{AF7CDEA2-5373-4B5B-9F56-D952F108CE33}" destId="{67426AC5-E4C6-4FDF-BB85-D40272CFA10B}" srcOrd="0" destOrd="0" presId="urn:microsoft.com/office/officeart/2005/8/layout/hChevron3"/>
    <dgm:cxn modelId="{CBC6F3EF-C012-4E20-A366-19FA5BB1ACB7}" srcId="{4181AA41-2C04-45C7-B899-C665D315D828}" destId="{3555C4BC-28C8-4016-899B-01BFF9347A5E}" srcOrd="1" destOrd="0" parTransId="{D99A883E-8325-4299-86D3-57678417D262}" sibTransId="{5866CF8A-CF90-42BB-8C25-B285BE7576A3}"/>
    <dgm:cxn modelId="{C9A2F365-A086-4540-9AC2-B13DB170F499}" type="presOf" srcId="{962E9193-E9A5-4086-9F25-689CD003CFAD}" destId="{9057AE23-47D2-43D7-A81F-454B0ACA85F8}" srcOrd="0" destOrd="0" presId="urn:microsoft.com/office/officeart/2005/8/layout/hChevron3"/>
    <dgm:cxn modelId="{36411E39-ECD1-4C8C-935F-3AE33C1641E1}" srcId="{4181AA41-2C04-45C7-B899-C665D315D828}" destId="{CB558758-98FF-4EEC-A966-AD86D5BA61C2}" srcOrd="3" destOrd="0" parTransId="{A5E4EC60-1181-4B6D-9650-D6AEA53C8A26}" sibTransId="{392CA2BB-E5E2-4DEF-A9AD-B30FAD4B7CE2}"/>
    <dgm:cxn modelId="{BD24F2CA-9BC6-4BDB-84F2-8F321A38E057}" type="presOf" srcId="{46047905-7DC2-4765-BC10-80B4D7DF5B0F}" destId="{E17F6501-5F9F-4252-917C-2B51C24520A7}" srcOrd="0" destOrd="0" presId="urn:microsoft.com/office/officeart/2005/8/layout/hChevron3"/>
    <dgm:cxn modelId="{2EDA0972-3721-48C6-AA9D-A402E7A4B74E}" type="presOf" srcId="{4181AA41-2C04-45C7-B899-C665D315D828}" destId="{8B4B1FAA-0ED4-44D8-8AA8-FC2F2B50EAD7}" srcOrd="0" destOrd="0" presId="urn:microsoft.com/office/officeart/2005/8/layout/hChevron3"/>
    <dgm:cxn modelId="{37D02CD4-E6D0-444B-ADBB-8569E67CD6AC}" type="presOf" srcId="{3555C4BC-28C8-4016-899B-01BFF9347A5E}" destId="{0DB53AB3-8868-429D-BD10-3CB32CDA4C6F}" srcOrd="0" destOrd="0" presId="urn:microsoft.com/office/officeart/2005/8/layout/hChevron3"/>
    <dgm:cxn modelId="{1A69C727-FA1F-4E76-AEFA-C326A65BA6F3}" type="presOf" srcId="{E214D757-C937-4826-8E92-62F7115CD958}" destId="{F0477439-5C42-4C32-A428-787E1F85D047}" srcOrd="0" destOrd="0" presId="urn:microsoft.com/office/officeart/2005/8/layout/hChevron3"/>
    <dgm:cxn modelId="{E280905E-6025-470E-947C-E28562D65A4E}" srcId="{4181AA41-2C04-45C7-B899-C665D315D828}" destId="{46047905-7DC2-4765-BC10-80B4D7DF5B0F}" srcOrd="4" destOrd="0" parTransId="{3687A367-C5C4-47F1-9E0B-4A1F2614A65A}" sibTransId="{8FE6FC23-5299-40CE-B037-3EB01076B5F3}"/>
    <dgm:cxn modelId="{AF9B721B-F005-456B-86F3-5C34A7F51D5E}" type="presOf" srcId="{9892920A-7194-4AA9-B981-6751D4442676}" destId="{196FD467-5D24-49FE-9FF6-DCA4E2374962}" srcOrd="0" destOrd="0" presId="urn:microsoft.com/office/officeart/2005/8/layout/hChevron3"/>
    <dgm:cxn modelId="{8DF5D4E3-E89E-4766-BC70-63F125BF47FB}" srcId="{4181AA41-2C04-45C7-B899-C665D315D828}" destId="{9892920A-7194-4AA9-B981-6751D4442676}" srcOrd="6" destOrd="0" parTransId="{CD8FEFE8-A7BF-458B-AB7E-2709A5051A68}" sibTransId="{BE951AD4-565A-4795-8AEE-559A0E995460}"/>
    <dgm:cxn modelId="{67BC58C1-9619-4777-A5FD-ADBC4E68BE34}" srcId="{4181AA41-2C04-45C7-B899-C665D315D828}" destId="{AF7CDEA2-5373-4B5B-9F56-D952F108CE33}" srcOrd="0" destOrd="0" parTransId="{BD4BAF07-EFE7-4C67-8B07-FCD614EB471C}" sibTransId="{1EC5FC1D-7DEE-4DE5-9102-81E87044D441}"/>
    <dgm:cxn modelId="{A0EA3574-9A69-4D02-A1BE-A45EC10AE491}" srcId="{4181AA41-2C04-45C7-B899-C665D315D828}" destId="{E214D757-C937-4826-8E92-62F7115CD958}" srcOrd="5" destOrd="0" parTransId="{6694391C-7FFA-4B18-8FD6-F08B1E62FAC4}" sibTransId="{2F4EA6CD-3451-42B1-8A1F-B622645AED09}"/>
    <dgm:cxn modelId="{EA4DB89A-E029-4CAD-9C29-F6192AAA675E}" type="presParOf" srcId="{8B4B1FAA-0ED4-44D8-8AA8-FC2F2B50EAD7}" destId="{67426AC5-E4C6-4FDF-BB85-D40272CFA10B}" srcOrd="0" destOrd="0" presId="urn:microsoft.com/office/officeart/2005/8/layout/hChevron3"/>
    <dgm:cxn modelId="{19727DFE-D21B-40A7-ADCB-C1E6A820858F}" type="presParOf" srcId="{8B4B1FAA-0ED4-44D8-8AA8-FC2F2B50EAD7}" destId="{F8CA6242-BD4C-43D3-ABFB-253AF490FA8F}" srcOrd="1" destOrd="0" presId="urn:microsoft.com/office/officeart/2005/8/layout/hChevron3"/>
    <dgm:cxn modelId="{A206FC15-EAF2-432C-B3FF-33F26A1F5D28}" type="presParOf" srcId="{8B4B1FAA-0ED4-44D8-8AA8-FC2F2B50EAD7}" destId="{0DB53AB3-8868-429D-BD10-3CB32CDA4C6F}" srcOrd="2" destOrd="0" presId="urn:microsoft.com/office/officeart/2005/8/layout/hChevron3"/>
    <dgm:cxn modelId="{C2EDFD77-CB2D-49B6-A044-942BAD9ADDC7}" type="presParOf" srcId="{8B4B1FAA-0ED4-44D8-8AA8-FC2F2B50EAD7}" destId="{F4D8468A-4DEE-4F3F-A675-A5F4507B5DFB}" srcOrd="3" destOrd="0" presId="urn:microsoft.com/office/officeart/2005/8/layout/hChevron3"/>
    <dgm:cxn modelId="{62FA09D3-11B2-442F-923E-17E98B77A243}" type="presParOf" srcId="{8B4B1FAA-0ED4-44D8-8AA8-FC2F2B50EAD7}" destId="{9057AE23-47D2-43D7-A81F-454B0ACA85F8}" srcOrd="4" destOrd="0" presId="urn:microsoft.com/office/officeart/2005/8/layout/hChevron3"/>
    <dgm:cxn modelId="{82F55151-13CE-486D-9EBE-3B9C4533B29B}" type="presParOf" srcId="{8B4B1FAA-0ED4-44D8-8AA8-FC2F2B50EAD7}" destId="{31559153-8E9B-4FDB-8BC5-46910C8F5703}" srcOrd="5" destOrd="0" presId="urn:microsoft.com/office/officeart/2005/8/layout/hChevron3"/>
    <dgm:cxn modelId="{2E13CA55-0156-4C02-98D0-D4B1F2585197}" type="presParOf" srcId="{8B4B1FAA-0ED4-44D8-8AA8-FC2F2B50EAD7}" destId="{4617D831-E955-4369-89CE-700C286437A2}" srcOrd="6" destOrd="0" presId="urn:microsoft.com/office/officeart/2005/8/layout/hChevron3"/>
    <dgm:cxn modelId="{9721B6F9-06EC-4093-A594-7E3E10DFD33C}" type="presParOf" srcId="{8B4B1FAA-0ED4-44D8-8AA8-FC2F2B50EAD7}" destId="{D401CC7D-54D4-4A37-8DCE-0D36E5602346}" srcOrd="7" destOrd="0" presId="urn:microsoft.com/office/officeart/2005/8/layout/hChevron3"/>
    <dgm:cxn modelId="{8A543DD5-BAD6-4C9F-830D-D98DC4C87D86}" type="presParOf" srcId="{8B4B1FAA-0ED4-44D8-8AA8-FC2F2B50EAD7}" destId="{E17F6501-5F9F-4252-917C-2B51C24520A7}" srcOrd="8" destOrd="0" presId="urn:microsoft.com/office/officeart/2005/8/layout/hChevron3"/>
    <dgm:cxn modelId="{70C93BB2-98E6-41C8-8FF8-4C8CC66FF3E7}" type="presParOf" srcId="{8B4B1FAA-0ED4-44D8-8AA8-FC2F2B50EAD7}" destId="{7CB30CCF-30A7-49E3-BE2D-B7F4BADADB9C}" srcOrd="9" destOrd="0" presId="urn:microsoft.com/office/officeart/2005/8/layout/hChevron3"/>
    <dgm:cxn modelId="{96777391-B2E5-41B0-A868-E2C83D20BA82}" type="presParOf" srcId="{8B4B1FAA-0ED4-44D8-8AA8-FC2F2B50EAD7}" destId="{F0477439-5C42-4C32-A428-787E1F85D047}" srcOrd="10" destOrd="0" presId="urn:microsoft.com/office/officeart/2005/8/layout/hChevron3"/>
    <dgm:cxn modelId="{9A8D1717-7848-4E71-ACC6-B86B3F6ABA63}" type="presParOf" srcId="{8B4B1FAA-0ED4-44D8-8AA8-FC2F2B50EAD7}" destId="{66BDDF91-8769-43F0-A096-468D92A94306}" srcOrd="11" destOrd="0" presId="urn:microsoft.com/office/officeart/2005/8/layout/hChevron3"/>
    <dgm:cxn modelId="{13A87BD9-6C44-493A-8FA2-5B9771CEF1CA}" type="presParOf" srcId="{8B4B1FAA-0ED4-44D8-8AA8-FC2F2B50EAD7}" destId="{196FD467-5D24-49FE-9FF6-DCA4E2374962}" srcOrd="12" destOrd="0" presId="urn:microsoft.com/office/officeart/2005/8/layout/hChevron3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81AA41-2C04-45C7-B899-C665D315D828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</dgm:pt>
    <dgm:pt modelId="{AF7CDEA2-5373-4B5B-9F56-D952F108CE33}">
      <dgm:prSet phldrT="[Texte]"/>
      <dgm:spPr/>
      <dgm:t>
        <a:bodyPr/>
        <a:lstStyle/>
        <a:p>
          <a:r>
            <a:rPr lang="fr-FR" dirty="0" smtClean="0"/>
            <a:t>Fonctionnalités</a:t>
          </a:r>
          <a:endParaRPr lang="fr-FR" dirty="0"/>
        </a:p>
      </dgm:t>
    </dgm:pt>
    <dgm:pt modelId="{BD4BAF07-EFE7-4C67-8B07-FCD614EB471C}" type="parTrans" cxnId="{67BC58C1-9619-4777-A5FD-ADBC4E68BE34}">
      <dgm:prSet/>
      <dgm:spPr/>
      <dgm:t>
        <a:bodyPr/>
        <a:lstStyle/>
        <a:p>
          <a:endParaRPr lang="fr-FR"/>
        </a:p>
      </dgm:t>
    </dgm:pt>
    <dgm:pt modelId="{1EC5FC1D-7DEE-4DE5-9102-81E87044D441}" type="sibTrans" cxnId="{67BC58C1-9619-4777-A5FD-ADBC4E68BE34}">
      <dgm:prSet/>
      <dgm:spPr/>
      <dgm:t>
        <a:bodyPr/>
        <a:lstStyle/>
        <a:p>
          <a:endParaRPr lang="fr-FR"/>
        </a:p>
      </dgm:t>
    </dgm:pt>
    <dgm:pt modelId="{962E9193-E9A5-4086-9F25-689CD003CFAD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Algorithme</a:t>
          </a:r>
          <a:endParaRPr lang="fr-FR" dirty="0"/>
        </a:p>
      </dgm:t>
    </dgm:pt>
    <dgm:pt modelId="{0B73C22E-BB7E-4949-A320-995DE636FD69}" type="parTrans" cxnId="{51CECAEC-2E21-434C-91C5-02B5670711AF}">
      <dgm:prSet/>
      <dgm:spPr/>
      <dgm:t>
        <a:bodyPr/>
        <a:lstStyle/>
        <a:p>
          <a:endParaRPr lang="fr-FR"/>
        </a:p>
      </dgm:t>
    </dgm:pt>
    <dgm:pt modelId="{7C617D2C-CFE4-4490-96C3-CFADDE6D7740}" type="sibTrans" cxnId="{51CECAEC-2E21-434C-91C5-02B5670711AF}">
      <dgm:prSet/>
      <dgm:spPr/>
      <dgm:t>
        <a:bodyPr/>
        <a:lstStyle/>
        <a:p>
          <a:endParaRPr lang="fr-FR"/>
        </a:p>
      </dgm:t>
    </dgm:pt>
    <dgm:pt modelId="{CB558758-98FF-4EEC-A966-AD86D5BA61C2}">
      <dgm:prSet phldrT="[Texte]"/>
      <dgm:spPr/>
      <dgm:t>
        <a:bodyPr/>
        <a:lstStyle/>
        <a:p>
          <a:r>
            <a:rPr lang="fr-FR" dirty="0" smtClean="0"/>
            <a:t>Graphe</a:t>
          </a:r>
          <a:endParaRPr lang="fr-FR" dirty="0"/>
        </a:p>
      </dgm:t>
    </dgm:pt>
    <dgm:pt modelId="{A5E4EC60-1181-4B6D-9650-D6AEA53C8A26}" type="parTrans" cxnId="{36411E39-ECD1-4C8C-935F-3AE33C1641E1}">
      <dgm:prSet/>
      <dgm:spPr/>
      <dgm:t>
        <a:bodyPr/>
        <a:lstStyle/>
        <a:p>
          <a:endParaRPr lang="fr-FR"/>
        </a:p>
      </dgm:t>
    </dgm:pt>
    <dgm:pt modelId="{392CA2BB-E5E2-4DEF-A9AD-B30FAD4B7CE2}" type="sibTrans" cxnId="{36411E39-ECD1-4C8C-935F-3AE33C1641E1}">
      <dgm:prSet/>
      <dgm:spPr/>
      <dgm:t>
        <a:bodyPr/>
        <a:lstStyle/>
        <a:p>
          <a:endParaRPr lang="fr-FR"/>
        </a:p>
      </dgm:t>
    </dgm:pt>
    <dgm:pt modelId="{46047905-7DC2-4765-BC10-80B4D7DF5B0F}">
      <dgm:prSet phldrT="[Texte]"/>
      <dgm:spPr/>
      <dgm:t>
        <a:bodyPr/>
        <a:lstStyle/>
        <a:p>
          <a:r>
            <a:rPr lang="fr-FR" dirty="0" smtClean="0"/>
            <a:t>Interaction</a:t>
          </a:r>
          <a:endParaRPr lang="fr-FR" dirty="0"/>
        </a:p>
      </dgm:t>
    </dgm:pt>
    <dgm:pt modelId="{3687A367-C5C4-47F1-9E0B-4A1F2614A65A}" type="parTrans" cxnId="{E280905E-6025-470E-947C-E28562D65A4E}">
      <dgm:prSet/>
      <dgm:spPr/>
      <dgm:t>
        <a:bodyPr/>
        <a:lstStyle/>
        <a:p>
          <a:endParaRPr lang="fr-FR"/>
        </a:p>
      </dgm:t>
    </dgm:pt>
    <dgm:pt modelId="{8FE6FC23-5299-40CE-B037-3EB01076B5F3}" type="sibTrans" cxnId="{E280905E-6025-470E-947C-E28562D65A4E}">
      <dgm:prSet/>
      <dgm:spPr/>
      <dgm:t>
        <a:bodyPr/>
        <a:lstStyle/>
        <a:p>
          <a:endParaRPr lang="fr-FR"/>
        </a:p>
      </dgm:t>
    </dgm:pt>
    <dgm:pt modelId="{E214D757-C937-4826-8E92-62F7115CD958}">
      <dgm:prSet phldrT="[Texte]"/>
      <dgm:spPr/>
      <dgm:t>
        <a:bodyPr/>
        <a:lstStyle/>
        <a:p>
          <a:r>
            <a:rPr lang="fr-FR" dirty="0" smtClean="0"/>
            <a:t>Multiplateforme</a:t>
          </a:r>
          <a:endParaRPr lang="fr-FR" dirty="0"/>
        </a:p>
      </dgm:t>
    </dgm:pt>
    <dgm:pt modelId="{6694391C-7FFA-4B18-8FD6-F08B1E62FAC4}" type="parTrans" cxnId="{A0EA3574-9A69-4D02-A1BE-A45EC10AE491}">
      <dgm:prSet/>
      <dgm:spPr/>
      <dgm:t>
        <a:bodyPr/>
        <a:lstStyle/>
        <a:p>
          <a:endParaRPr lang="fr-FR"/>
        </a:p>
      </dgm:t>
    </dgm:pt>
    <dgm:pt modelId="{2F4EA6CD-3451-42B1-8A1F-B622645AED09}" type="sibTrans" cxnId="{A0EA3574-9A69-4D02-A1BE-A45EC10AE491}">
      <dgm:prSet/>
      <dgm:spPr/>
      <dgm:t>
        <a:bodyPr/>
        <a:lstStyle/>
        <a:p>
          <a:endParaRPr lang="fr-FR"/>
        </a:p>
      </dgm:t>
    </dgm:pt>
    <dgm:pt modelId="{9892920A-7194-4AA9-B981-6751D4442676}">
      <dgm:prSet phldrT="[Texte]"/>
      <dgm:spPr/>
      <dgm:t>
        <a:bodyPr/>
        <a:lstStyle/>
        <a:p>
          <a:r>
            <a:rPr lang="fr-FR" dirty="0" smtClean="0"/>
            <a:t>Evolutions</a:t>
          </a:r>
          <a:endParaRPr lang="fr-FR" dirty="0"/>
        </a:p>
      </dgm:t>
    </dgm:pt>
    <dgm:pt modelId="{CD8FEFE8-A7BF-458B-AB7E-2709A5051A68}" type="parTrans" cxnId="{8DF5D4E3-E89E-4766-BC70-63F125BF47FB}">
      <dgm:prSet/>
      <dgm:spPr/>
      <dgm:t>
        <a:bodyPr/>
        <a:lstStyle/>
        <a:p>
          <a:endParaRPr lang="fr-FR"/>
        </a:p>
      </dgm:t>
    </dgm:pt>
    <dgm:pt modelId="{BE951AD4-565A-4795-8AEE-559A0E995460}" type="sibTrans" cxnId="{8DF5D4E3-E89E-4766-BC70-63F125BF47FB}">
      <dgm:prSet/>
      <dgm:spPr/>
      <dgm:t>
        <a:bodyPr/>
        <a:lstStyle/>
        <a:p>
          <a:endParaRPr lang="fr-FR"/>
        </a:p>
      </dgm:t>
    </dgm:pt>
    <dgm:pt modelId="{3555C4BC-28C8-4016-899B-01BFF9347A5E}">
      <dgm:prSet phldrT="[Texte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dirty="0" smtClean="0"/>
            <a:t>Structure</a:t>
          </a:r>
          <a:endParaRPr lang="fr-FR" dirty="0"/>
        </a:p>
      </dgm:t>
    </dgm:pt>
    <dgm:pt modelId="{D99A883E-8325-4299-86D3-57678417D262}" type="parTrans" cxnId="{CBC6F3EF-C012-4E20-A366-19FA5BB1ACB7}">
      <dgm:prSet/>
      <dgm:spPr/>
      <dgm:t>
        <a:bodyPr/>
        <a:lstStyle/>
        <a:p>
          <a:endParaRPr lang="fr-FR"/>
        </a:p>
      </dgm:t>
    </dgm:pt>
    <dgm:pt modelId="{5866CF8A-CF90-42BB-8C25-B285BE7576A3}" type="sibTrans" cxnId="{CBC6F3EF-C012-4E20-A366-19FA5BB1ACB7}">
      <dgm:prSet/>
      <dgm:spPr/>
      <dgm:t>
        <a:bodyPr/>
        <a:lstStyle/>
        <a:p>
          <a:endParaRPr lang="fr-FR"/>
        </a:p>
      </dgm:t>
    </dgm:pt>
    <dgm:pt modelId="{8B4B1FAA-0ED4-44D8-8AA8-FC2F2B50EAD7}" type="pres">
      <dgm:prSet presAssocID="{4181AA41-2C04-45C7-B899-C665D315D828}" presName="Name0" presStyleCnt="0">
        <dgm:presLayoutVars>
          <dgm:dir/>
          <dgm:resizeHandles val="exact"/>
        </dgm:presLayoutVars>
      </dgm:prSet>
      <dgm:spPr/>
    </dgm:pt>
    <dgm:pt modelId="{67426AC5-E4C6-4FDF-BB85-D40272CFA10B}" type="pres">
      <dgm:prSet presAssocID="{AF7CDEA2-5373-4B5B-9F56-D952F108CE33}" presName="parTxOnly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CA6242-BD4C-43D3-ABFB-253AF490FA8F}" type="pres">
      <dgm:prSet presAssocID="{1EC5FC1D-7DEE-4DE5-9102-81E87044D441}" presName="parSpace" presStyleCnt="0"/>
      <dgm:spPr/>
    </dgm:pt>
    <dgm:pt modelId="{0DB53AB3-8868-429D-BD10-3CB32CDA4C6F}" type="pres">
      <dgm:prSet presAssocID="{3555C4BC-28C8-4016-899B-01BFF9347A5E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D8468A-4DEE-4F3F-A675-A5F4507B5DFB}" type="pres">
      <dgm:prSet presAssocID="{5866CF8A-CF90-42BB-8C25-B285BE7576A3}" presName="parSpace" presStyleCnt="0"/>
      <dgm:spPr/>
    </dgm:pt>
    <dgm:pt modelId="{9057AE23-47D2-43D7-A81F-454B0ACA85F8}" type="pres">
      <dgm:prSet presAssocID="{962E9193-E9A5-4086-9F25-689CD003CFAD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559153-8E9B-4FDB-8BC5-46910C8F5703}" type="pres">
      <dgm:prSet presAssocID="{7C617D2C-CFE4-4490-96C3-CFADDE6D7740}" presName="parSpace" presStyleCnt="0"/>
      <dgm:spPr/>
    </dgm:pt>
    <dgm:pt modelId="{4617D831-E955-4369-89CE-700C286437A2}" type="pres">
      <dgm:prSet presAssocID="{CB558758-98FF-4EEC-A966-AD86D5BA61C2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01CC7D-54D4-4A37-8DCE-0D36E5602346}" type="pres">
      <dgm:prSet presAssocID="{392CA2BB-E5E2-4DEF-A9AD-B30FAD4B7CE2}" presName="parSpace" presStyleCnt="0"/>
      <dgm:spPr/>
    </dgm:pt>
    <dgm:pt modelId="{E17F6501-5F9F-4252-917C-2B51C24520A7}" type="pres">
      <dgm:prSet presAssocID="{46047905-7DC2-4765-BC10-80B4D7DF5B0F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CB30CCF-30A7-49E3-BE2D-B7F4BADADB9C}" type="pres">
      <dgm:prSet presAssocID="{8FE6FC23-5299-40CE-B037-3EB01076B5F3}" presName="parSpace" presStyleCnt="0"/>
      <dgm:spPr/>
    </dgm:pt>
    <dgm:pt modelId="{F0477439-5C42-4C32-A428-787E1F85D047}" type="pres">
      <dgm:prSet presAssocID="{E214D757-C937-4826-8E92-62F7115CD958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BDDF91-8769-43F0-A096-468D92A94306}" type="pres">
      <dgm:prSet presAssocID="{2F4EA6CD-3451-42B1-8A1F-B622645AED09}" presName="parSpace" presStyleCnt="0"/>
      <dgm:spPr/>
    </dgm:pt>
    <dgm:pt modelId="{196FD467-5D24-49FE-9FF6-DCA4E2374962}" type="pres">
      <dgm:prSet presAssocID="{9892920A-7194-4AA9-B981-6751D4442676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1CECAEC-2E21-434C-91C5-02B5670711AF}" srcId="{4181AA41-2C04-45C7-B899-C665D315D828}" destId="{962E9193-E9A5-4086-9F25-689CD003CFAD}" srcOrd="2" destOrd="0" parTransId="{0B73C22E-BB7E-4949-A320-995DE636FD69}" sibTransId="{7C617D2C-CFE4-4490-96C3-CFADDE6D7740}"/>
    <dgm:cxn modelId="{E60E208E-71F7-44B7-B145-A5799E758ED6}" type="presOf" srcId="{CB558758-98FF-4EEC-A966-AD86D5BA61C2}" destId="{4617D831-E955-4369-89CE-700C286437A2}" srcOrd="0" destOrd="0" presId="urn:microsoft.com/office/officeart/2005/8/layout/hChevron3"/>
    <dgm:cxn modelId="{CBC6F3EF-C012-4E20-A366-19FA5BB1ACB7}" srcId="{4181AA41-2C04-45C7-B899-C665D315D828}" destId="{3555C4BC-28C8-4016-899B-01BFF9347A5E}" srcOrd="1" destOrd="0" parTransId="{D99A883E-8325-4299-86D3-57678417D262}" sibTransId="{5866CF8A-CF90-42BB-8C25-B285BE7576A3}"/>
    <dgm:cxn modelId="{6AEA5608-1ECF-4E6A-89DB-C60E696ECE60}" type="presOf" srcId="{4181AA41-2C04-45C7-B899-C665D315D828}" destId="{8B4B1FAA-0ED4-44D8-8AA8-FC2F2B50EAD7}" srcOrd="0" destOrd="0" presId="urn:microsoft.com/office/officeart/2005/8/layout/hChevron3"/>
    <dgm:cxn modelId="{3CB34F00-E1BF-4D93-8DB5-CBFDF27C71A7}" type="presOf" srcId="{46047905-7DC2-4765-BC10-80B4D7DF5B0F}" destId="{E17F6501-5F9F-4252-917C-2B51C24520A7}" srcOrd="0" destOrd="0" presId="urn:microsoft.com/office/officeart/2005/8/layout/hChevron3"/>
    <dgm:cxn modelId="{36411E39-ECD1-4C8C-935F-3AE33C1641E1}" srcId="{4181AA41-2C04-45C7-B899-C665D315D828}" destId="{CB558758-98FF-4EEC-A966-AD86D5BA61C2}" srcOrd="3" destOrd="0" parTransId="{A5E4EC60-1181-4B6D-9650-D6AEA53C8A26}" sibTransId="{392CA2BB-E5E2-4DEF-A9AD-B30FAD4B7CE2}"/>
    <dgm:cxn modelId="{86DAADB3-A691-4799-B290-5BBD5A74AA52}" type="presOf" srcId="{E214D757-C937-4826-8E92-62F7115CD958}" destId="{F0477439-5C42-4C32-A428-787E1F85D047}" srcOrd="0" destOrd="0" presId="urn:microsoft.com/office/officeart/2005/8/layout/hChevron3"/>
    <dgm:cxn modelId="{9CEDCC25-3AD8-49BC-B9FA-DF3BB5E39665}" type="presOf" srcId="{AF7CDEA2-5373-4B5B-9F56-D952F108CE33}" destId="{67426AC5-E4C6-4FDF-BB85-D40272CFA10B}" srcOrd="0" destOrd="0" presId="urn:microsoft.com/office/officeart/2005/8/layout/hChevron3"/>
    <dgm:cxn modelId="{B9CDC34F-CBDB-436A-B695-4D7F3228E97B}" type="presOf" srcId="{3555C4BC-28C8-4016-899B-01BFF9347A5E}" destId="{0DB53AB3-8868-429D-BD10-3CB32CDA4C6F}" srcOrd="0" destOrd="0" presId="urn:microsoft.com/office/officeart/2005/8/layout/hChevron3"/>
    <dgm:cxn modelId="{E280905E-6025-470E-947C-E28562D65A4E}" srcId="{4181AA41-2C04-45C7-B899-C665D315D828}" destId="{46047905-7DC2-4765-BC10-80B4D7DF5B0F}" srcOrd="4" destOrd="0" parTransId="{3687A367-C5C4-47F1-9E0B-4A1F2614A65A}" sibTransId="{8FE6FC23-5299-40CE-B037-3EB01076B5F3}"/>
    <dgm:cxn modelId="{1333F467-5F7E-42B6-A807-771B61C69982}" type="presOf" srcId="{962E9193-E9A5-4086-9F25-689CD003CFAD}" destId="{9057AE23-47D2-43D7-A81F-454B0ACA85F8}" srcOrd="0" destOrd="0" presId="urn:microsoft.com/office/officeart/2005/8/layout/hChevron3"/>
    <dgm:cxn modelId="{8DF5D4E3-E89E-4766-BC70-63F125BF47FB}" srcId="{4181AA41-2C04-45C7-B899-C665D315D828}" destId="{9892920A-7194-4AA9-B981-6751D4442676}" srcOrd="6" destOrd="0" parTransId="{CD8FEFE8-A7BF-458B-AB7E-2709A5051A68}" sibTransId="{BE951AD4-565A-4795-8AEE-559A0E995460}"/>
    <dgm:cxn modelId="{67BC58C1-9619-4777-A5FD-ADBC4E68BE34}" srcId="{4181AA41-2C04-45C7-B899-C665D315D828}" destId="{AF7CDEA2-5373-4B5B-9F56-D952F108CE33}" srcOrd="0" destOrd="0" parTransId="{BD4BAF07-EFE7-4C67-8B07-FCD614EB471C}" sibTransId="{1EC5FC1D-7DEE-4DE5-9102-81E87044D441}"/>
    <dgm:cxn modelId="{E6122ACD-259F-4EC0-B62D-B44DB668DD1E}" type="presOf" srcId="{9892920A-7194-4AA9-B981-6751D4442676}" destId="{196FD467-5D24-49FE-9FF6-DCA4E2374962}" srcOrd="0" destOrd="0" presId="urn:microsoft.com/office/officeart/2005/8/layout/hChevron3"/>
    <dgm:cxn modelId="{A0EA3574-9A69-4D02-A1BE-A45EC10AE491}" srcId="{4181AA41-2C04-45C7-B899-C665D315D828}" destId="{E214D757-C937-4826-8E92-62F7115CD958}" srcOrd="5" destOrd="0" parTransId="{6694391C-7FFA-4B18-8FD6-F08B1E62FAC4}" sibTransId="{2F4EA6CD-3451-42B1-8A1F-B622645AED09}"/>
    <dgm:cxn modelId="{49BC5E1D-EE47-4305-9F9D-DC8144A2C82B}" type="presParOf" srcId="{8B4B1FAA-0ED4-44D8-8AA8-FC2F2B50EAD7}" destId="{67426AC5-E4C6-4FDF-BB85-D40272CFA10B}" srcOrd="0" destOrd="0" presId="urn:microsoft.com/office/officeart/2005/8/layout/hChevron3"/>
    <dgm:cxn modelId="{E37B3C06-3D00-41CB-95A8-40F934D33560}" type="presParOf" srcId="{8B4B1FAA-0ED4-44D8-8AA8-FC2F2B50EAD7}" destId="{F8CA6242-BD4C-43D3-ABFB-253AF490FA8F}" srcOrd="1" destOrd="0" presId="urn:microsoft.com/office/officeart/2005/8/layout/hChevron3"/>
    <dgm:cxn modelId="{D83D1B31-AC84-4728-AC90-FCEB4D59772B}" type="presParOf" srcId="{8B4B1FAA-0ED4-44D8-8AA8-FC2F2B50EAD7}" destId="{0DB53AB3-8868-429D-BD10-3CB32CDA4C6F}" srcOrd="2" destOrd="0" presId="urn:microsoft.com/office/officeart/2005/8/layout/hChevron3"/>
    <dgm:cxn modelId="{74885A14-EC2C-4CFF-BD0D-F0095DAFABA0}" type="presParOf" srcId="{8B4B1FAA-0ED4-44D8-8AA8-FC2F2B50EAD7}" destId="{F4D8468A-4DEE-4F3F-A675-A5F4507B5DFB}" srcOrd="3" destOrd="0" presId="urn:microsoft.com/office/officeart/2005/8/layout/hChevron3"/>
    <dgm:cxn modelId="{081487C1-F592-4951-B611-78F6C1F58C89}" type="presParOf" srcId="{8B4B1FAA-0ED4-44D8-8AA8-FC2F2B50EAD7}" destId="{9057AE23-47D2-43D7-A81F-454B0ACA85F8}" srcOrd="4" destOrd="0" presId="urn:microsoft.com/office/officeart/2005/8/layout/hChevron3"/>
    <dgm:cxn modelId="{41D5C413-1E93-49CA-B086-8990E0486345}" type="presParOf" srcId="{8B4B1FAA-0ED4-44D8-8AA8-FC2F2B50EAD7}" destId="{31559153-8E9B-4FDB-8BC5-46910C8F5703}" srcOrd="5" destOrd="0" presId="urn:microsoft.com/office/officeart/2005/8/layout/hChevron3"/>
    <dgm:cxn modelId="{53854CB4-720D-4066-8EED-2BA3E1FF48F7}" type="presParOf" srcId="{8B4B1FAA-0ED4-44D8-8AA8-FC2F2B50EAD7}" destId="{4617D831-E955-4369-89CE-700C286437A2}" srcOrd="6" destOrd="0" presId="urn:microsoft.com/office/officeart/2005/8/layout/hChevron3"/>
    <dgm:cxn modelId="{7D0DBD3D-9223-40CD-9D51-325DDB31A25F}" type="presParOf" srcId="{8B4B1FAA-0ED4-44D8-8AA8-FC2F2B50EAD7}" destId="{D401CC7D-54D4-4A37-8DCE-0D36E5602346}" srcOrd="7" destOrd="0" presId="urn:microsoft.com/office/officeart/2005/8/layout/hChevron3"/>
    <dgm:cxn modelId="{C7B918B3-02A2-48EC-97AB-EE155DC5F70D}" type="presParOf" srcId="{8B4B1FAA-0ED4-44D8-8AA8-FC2F2B50EAD7}" destId="{E17F6501-5F9F-4252-917C-2B51C24520A7}" srcOrd="8" destOrd="0" presId="urn:microsoft.com/office/officeart/2005/8/layout/hChevron3"/>
    <dgm:cxn modelId="{0BCB56B9-875F-4D0D-A012-BC5D246918CE}" type="presParOf" srcId="{8B4B1FAA-0ED4-44D8-8AA8-FC2F2B50EAD7}" destId="{7CB30CCF-30A7-49E3-BE2D-B7F4BADADB9C}" srcOrd="9" destOrd="0" presId="urn:microsoft.com/office/officeart/2005/8/layout/hChevron3"/>
    <dgm:cxn modelId="{A3062865-7E51-4D8A-96FF-004BD7030AF6}" type="presParOf" srcId="{8B4B1FAA-0ED4-44D8-8AA8-FC2F2B50EAD7}" destId="{F0477439-5C42-4C32-A428-787E1F85D047}" srcOrd="10" destOrd="0" presId="urn:microsoft.com/office/officeart/2005/8/layout/hChevron3"/>
    <dgm:cxn modelId="{6DE0F756-2757-45FE-BF6D-A81FA7640462}" type="presParOf" srcId="{8B4B1FAA-0ED4-44D8-8AA8-FC2F2B50EAD7}" destId="{66BDDF91-8769-43F0-A096-468D92A94306}" srcOrd="11" destOrd="0" presId="urn:microsoft.com/office/officeart/2005/8/layout/hChevron3"/>
    <dgm:cxn modelId="{0CC58EF7-910D-41A8-9C1A-CD84F165DE30}" type="presParOf" srcId="{8B4B1FAA-0ED4-44D8-8AA8-FC2F2B50EAD7}" destId="{196FD467-5D24-49FE-9FF6-DCA4E2374962}" srcOrd="12" destOrd="0" presId="urn:microsoft.com/office/officeart/2005/8/layout/hChevron3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181AA41-2C04-45C7-B899-C665D315D828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</dgm:pt>
    <dgm:pt modelId="{AF7CDEA2-5373-4B5B-9F56-D952F108CE33}">
      <dgm:prSet phldrT="[Texte]"/>
      <dgm:spPr/>
      <dgm:t>
        <a:bodyPr/>
        <a:lstStyle/>
        <a:p>
          <a:r>
            <a:rPr lang="fr-FR" dirty="0" smtClean="0"/>
            <a:t>Fonctionnalités</a:t>
          </a:r>
          <a:endParaRPr lang="fr-FR" dirty="0"/>
        </a:p>
      </dgm:t>
    </dgm:pt>
    <dgm:pt modelId="{BD4BAF07-EFE7-4C67-8B07-FCD614EB471C}" type="parTrans" cxnId="{67BC58C1-9619-4777-A5FD-ADBC4E68BE34}">
      <dgm:prSet/>
      <dgm:spPr/>
      <dgm:t>
        <a:bodyPr/>
        <a:lstStyle/>
        <a:p>
          <a:endParaRPr lang="fr-FR"/>
        </a:p>
      </dgm:t>
    </dgm:pt>
    <dgm:pt modelId="{1EC5FC1D-7DEE-4DE5-9102-81E87044D441}" type="sibTrans" cxnId="{67BC58C1-9619-4777-A5FD-ADBC4E68BE34}">
      <dgm:prSet/>
      <dgm:spPr/>
      <dgm:t>
        <a:bodyPr/>
        <a:lstStyle/>
        <a:p>
          <a:endParaRPr lang="fr-FR"/>
        </a:p>
      </dgm:t>
    </dgm:pt>
    <dgm:pt modelId="{962E9193-E9A5-4086-9F25-689CD003CFAD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Algorithme</a:t>
          </a:r>
          <a:endParaRPr lang="fr-FR" dirty="0"/>
        </a:p>
      </dgm:t>
    </dgm:pt>
    <dgm:pt modelId="{0B73C22E-BB7E-4949-A320-995DE636FD69}" type="parTrans" cxnId="{51CECAEC-2E21-434C-91C5-02B5670711AF}">
      <dgm:prSet/>
      <dgm:spPr/>
      <dgm:t>
        <a:bodyPr/>
        <a:lstStyle/>
        <a:p>
          <a:endParaRPr lang="fr-FR"/>
        </a:p>
      </dgm:t>
    </dgm:pt>
    <dgm:pt modelId="{7C617D2C-CFE4-4490-96C3-CFADDE6D7740}" type="sibTrans" cxnId="{51CECAEC-2E21-434C-91C5-02B5670711AF}">
      <dgm:prSet/>
      <dgm:spPr/>
      <dgm:t>
        <a:bodyPr/>
        <a:lstStyle/>
        <a:p>
          <a:endParaRPr lang="fr-FR"/>
        </a:p>
      </dgm:t>
    </dgm:pt>
    <dgm:pt modelId="{CB558758-98FF-4EEC-A966-AD86D5BA61C2}">
      <dgm:prSet phldrT="[Texte]"/>
      <dgm:spPr/>
      <dgm:t>
        <a:bodyPr/>
        <a:lstStyle/>
        <a:p>
          <a:r>
            <a:rPr lang="fr-FR" dirty="0" smtClean="0"/>
            <a:t>Graphe</a:t>
          </a:r>
          <a:endParaRPr lang="fr-FR" dirty="0"/>
        </a:p>
      </dgm:t>
    </dgm:pt>
    <dgm:pt modelId="{A5E4EC60-1181-4B6D-9650-D6AEA53C8A26}" type="parTrans" cxnId="{36411E39-ECD1-4C8C-935F-3AE33C1641E1}">
      <dgm:prSet/>
      <dgm:spPr/>
      <dgm:t>
        <a:bodyPr/>
        <a:lstStyle/>
        <a:p>
          <a:endParaRPr lang="fr-FR"/>
        </a:p>
      </dgm:t>
    </dgm:pt>
    <dgm:pt modelId="{392CA2BB-E5E2-4DEF-A9AD-B30FAD4B7CE2}" type="sibTrans" cxnId="{36411E39-ECD1-4C8C-935F-3AE33C1641E1}">
      <dgm:prSet/>
      <dgm:spPr/>
      <dgm:t>
        <a:bodyPr/>
        <a:lstStyle/>
        <a:p>
          <a:endParaRPr lang="fr-FR"/>
        </a:p>
      </dgm:t>
    </dgm:pt>
    <dgm:pt modelId="{46047905-7DC2-4765-BC10-80B4D7DF5B0F}">
      <dgm:prSet phldrT="[Texte]"/>
      <dgm:spPr/>
      <dgm:t>
        <a:bodyPr/>
        <a:lstStyle/>
        <a:p>
          <a:r>
            <a:rPr lang="fr-FR" dirty="0" smtClean="0"/>
            <a:t>Interaction</a:t>
          </a:r>
          <a:endParaRPr lang="fr-FR" dirty="0"/>
        </a:p>
      </dgm:t>
    </dgm:pt>
    <dgm:pt modelId="{3687A367-C5C4-47F1-9E0B-4A1F2614A65A}" type="parTrans" cxnId="{E280905E-6025-470E-947C-E28562D65A4E}">
      <dgm:prSet/>
      <dgm:spPr/>
      <dgm:t>
        <a:bodyPr/>
        <a:lstStyle/>
        <a:p>
          <a:endParaRPr lang="fr-FR"/>
        </a:p>
      </dgm:t>
    </dgm:pt>
    <dgm:pt modelId="{8FE6FC23-5299-40CE-B037-3EB01076B5F3}" type="sibTrans" cxnId="{E280905E-6025-470E-947C-E28562D65A4E}">
      <dgm:prSet/>
      <dgm:spPr/>
      <dgm:t>
        <a:bodyPr/>
        <a:lstStyle/>
        <a:p>
          <a:endParaRPr lang="fr-FR"/>
        </a:p>
      </dgm:t>
    </dgm:pt>
    <dgm:pt modelId="{E214D757-C937-4826-8E92-62F7115CD958}">
      <dgm:prSet phldrT="[Texte]"/>
      <dgm:spPr/>
      <dgm:t>
        <a:bodyPr/>
        <a:lstStyle/>
        <a:p>
          <a:r>
            <a:rPr lang="fr-FR" dirty="0" smtClean="0"/>
            <a:t>Multiplateforme</a:t>
          </a:r>
          <a:endParaRPr lang="fr-FR" dirty="0"/>
        </a:p>
      </dgm:t>
    </dgm:pt>
    <dgm:pt modelId="{6694391C-7FFA-4B18-8FD6-F08B1E62FAC4}" type="parTrans" cxnId="{A0EA3574-9A69-4D02-A1BE-A45EC10AE491}">
      <dgm:prSet/>
      <dgm:spPr/>
      <dgm:t>
        <a:bodyPr/>
        <a:lstStyle/>
        <a:p>
          <a:endParaRPr lang="fr-FR"/>
        </a:p>
      </dgm:t>
    </dgm:pt>
    <dgm:pt modelId="{2F4EA6CD-3451-42B1-8A1F-B622645AED09}" type="sibTrans" cxnId="{A0EA3574-9A69-4D02-A1BE-A45EC10AE491}">
      <dgm:prSet/>
      <dgm:spPr/>
      <dgm:t>
        <a:bodyPr/>
        <a:lstStyle/>
        <a:p>
          <a:endParaRPr lang="fr-FR"/>
        </a:p>
      </dgm:t>
    </dgm:pt>
    <dgm:pt modelId="{9892920A-7194-4AA9-B981-6751D4442676}">
      <dgm:prSet phldrT="[Texte]"/>
      <dgm:spPr/>
      <dgm:t>
        <a:bodyPr/>
        <a:lstStyle/>
        <a:p>
          <a:r>
            <a:rPr lang="fr-FR" dirty="0" smtClean="0"/>
            <a:t>Evolutions</a:t>
          </a:r>
          <a:endParaRPr lang="fr-FR" dirty="0"/>
        </a:p>
      </dgm:t>
    </dgm:pt>
    <dgm:pt modelId="{CD8FEFE8-A7BF-458B-AB7E-2709A5051A68}" type="parTrans" cxnId="{8DF5D4E3-E89E-4766-BC70-63F125BF47FB}">
      <dgm:prSet/>
      <dgm:spPr/>
      <dgm:t>
        <a:bodyPr/>
        <a:lstStyle/>
        <a:p>
          <a:endParaRPr lang="fr-FR"/>
        </a:p>
      </dgm:t>
    </dgm:pt>
    <dgm:pt modelId="{BE951AD4-565A-4795-8AEE-559A0E995460}" type="sibTrans" cxnId="{8DF5D4E3-E89E-4766-BC70-63F125BF47FB}">
      <dgm:prSet/>
      <dgm:spPr/>
      <dgm:t>
        <a:bodyPr/>
        <a:lstStyle/>
        <a:p>
          <a:endParaRPr lang="fr-FR"/>
        </a:p>
      </dgm:t>
    </dgm:pt>
    <dgm:pt modelId="{3555C4BC-28C8-4016-899B-01BFF9347A5E}">
      <dgm:prSet phldrT="[Texte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dirty="0" smtClean="0"/>
            <a:t>Structure</a:t>
          </a:r>
          <a:endParaRPr lang="fr-FR" dirty="0"/>
        </a:p>
      </dgm:t>
    </dgm:pt>
    <dgm:pt modelId="{D99A883E-8325-4299-86D3-57678417D262}" type="parTrans" cxnId="{CBC6F3EF-C012-4E20-A366-19FA5BB1ACB7}">
      <dgm:prSet/>
      <dgm:spPr/>
      <dgm:t>
        <a:bodyPr/>
        <a:lstStyle/>
        <a:p>
          <a:endParaRPr lang="fr-FR"/>
        </a:p>
      </dgm:t>
    </dgm:pt>
    <dgm:pt modelId="{5866CF8A-CF90-42BB-8C25-B285BE7576A3}" type="sibTrans" cxnId="{CBC6F3EF-C012-4E20-A366-19FA5BB1ACB7}">
      <dgm:prSet/>
      <dgm:spPr/>
      <dgm:t>
        <a:bodyPr/>
        <a:lstStyle/>
        <a:p>
          <a:endParaRPr lang="fr-FR"/>
        </a:p>
      </dgm:t>
    </dgm:pt>
    <dgm:pt modelId="{8B4B1FAA-0ED4-44D8-8AA8-FC2F2B50EAD7}" type="pres">
      <dgm:prSet presAssocID="{4181AA41-2C04-45C7-B899-C665D315D828}" presName="Name0" presStyleCnt="0">
        <dgm:presLayoutVars>
          <dgm:dir/>
          <dgm:resizeHandles val="exact"/>
        </dgm:presLayoutVars>
      </dgm:prSet>
      <dgm:spPr/>
    </dgm:pt>
    <dgm:pt modelId="{67426AC5-E4C6-4FDF-BB85-D40272CFA10B}" type="pres">
      <dgm:prSet presAssocID="{AF7CDEA2-5373-4B5B-9F56-D952F108CE33}" presName="parTxOnly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CA6242-BD4C-43D3-ABFB-253AF490FA8F}" type="pres">
      <dgm:prSet presAssocID="{1EC5FC1D-7DEE-4DE5-9102-81E87044D441}" presName="parSpace" presStyleCnt="0"/>
      <dgm:spPr/>
    </dgm:pt>
    <dgm:pt modelId="{0DB53AB3-8868-429D-BD10-3CB32CDA4C6F}" type="pres">
      <dgm:prSet presAssocID="{3555C4BC-28C8-4016-899B-01BFF9347A5E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D8468A-4DEE-4F3F-A675-A5F4507B5DFB}" type="pres">
      <dgm:prSet presAssocID="{5866CF8A-CF90-42BB-8C25-B285BE7576A3}" presName="parSpace" presStyleCnt="0"/>
      <dgm:spPr/>
    </dgm:pt>
    <dgm:pt modelId="{9057AE23-47D2-43D7-A81F-454B0ACA85F8}" type="pres">
      <dgm:prSet presAssocID="{962E9193-E9A5-4086-9F25-689CD003CFAD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559153-8E9B-4FDB-8BC5-46910C8F5703}" type="pres">
      <dgm:prSet presAssocID="{7C617D2C-CFE4-4490-96C3-CFADDE6D7740}" presName="parSpace" presStyleCnt="0"/>
      <dgm:spPr/>
    </dgm:pt>
    <dgm:pt modelId="{4617D831-E955-4369-89CE-700C286437A2}" type="pres">
      <dgm:prSet presAssocID="{CB558758-98FF-4EEC-A966-AD86D5BA61C2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01CC7D-54D4-4A37-8DCE-0D36E5602346}" type="pres">
      <dgm:prSet presAssocID="{392CA2BB-E5E2-4DEF-A9AD-B30FAD4B7CE2}" presName="parSpace" presStyleCnt="0"/>
      <dgm:spPr/>
    </dgm:pt>
    <dgm:pt modelId="{E17F6501-5F9F-4252-917C-2B51C24520A7}" type="pres">
      <dgm:prSet presAssocID="{46047905-7DC2-4765-BC10-80B4D7DF5B0F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CB30CCF-30A7-49E3-BE2D-B7F4BADADB9C}" type="pres">
      <dgm:prSet presAssocID="{8FE6FC23-5299-40CE-B037-3EB01076B5F3}" presName="parSpace" presStyleCnt="0"/>
      <dgm:spPr/>
    </dgm:pt>
    <dgm:pt modelId="{F0477439-5C42-4C32-A428-787E1F85D047}" type="pres">
      <dgm:prSet presAssocID="{E214D757-C937-4826-8E92-62F7115CD958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BDDF91-8769-43F0-A096-468D92A94306}" type="pres">
      <dgm:prSet presAssocID="{2F4EA6CD-3451-42B1-8A1F-B622645AED09}" presName="parSpace" presStyleCnt="0"/>
      <dgm:spPr/>
    </dgm:pt>
    <dgm:pt modelId="{196FD467-5D24-49FE-9FF6-DCA4E2374962}" type="pres">
      <dgm:prSet presAssocID="{9892920A-7194-4AA9-B981-6751D4442676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8D892EC-8AF9-48CB-B162-8FA7E04029A3}" type="presOf" srcId="{4181AA41-2C04-45C7-B899-C665D315D828}" destId="{8B4B1FAA-0ED4-44D8-8AA8-FC2F2B50EAD7}" srcOrd="0" destOrd="0" presId="urn:microsoft.com/office/officeart/2005/8/layout/hChevron3"/>
    <dgm:cxn modelId="{51CECAEC-2E21-434C-91C5-02B5670711AF}" srcId="{4181AA41-2C04-45C7-B899-C665D315D828}" destId="{962E9193-E9A5-4086-9F25-689CD003CFAD}" srcOrd="2" destOrd="0" parTransId="{0B73C22E-BB7E-4949-A320-995DE636FD69}" sibTransId="{7C617D2C-CFE4-4490-96C3-CFADDE6D7740}"/>
    <dgm:cxn modelId="{49A18C71-62D4-4DE6-8A62-30B0841D0D3D}" type="presOf" srcId="{AF7CDEA2-5373-4B5B-9F56-D952F108CE33}" destId="{67426AC5-E4C6-4FDF-BB85-D40272CFA10B}" srcOrd="0" destOrd="0" presId="urn:microsoft.com/office/officeart/2005/8/layout/hChevron3"/>
    <dgm:cxn modelId="{2D9CA334-2CD9-46F0-B1EC-D1FC7F989DEA}" type="presOf" srcId="{46047905-7DC2-4765-BC10-80B4D7DF5B0F}" destId="{E17F6501-5F9F-4252-917C-2B51C24520A7}" srcOrd="0" destOrd="0" presId="urn:microsoft.com/office/officeart/2005/8/layout/hChevron3"/>
    <dgm:cxn modelId="{CBC6F3EF-C012-4E20-A366-19FA5BB1ACB7}" srcId="{4181AA41-2C04-45C7-B899-C665D315D828}" destId="{3555C4BC-28C8-4016-899B-01BFF9347A5E}" srcOrd="1" destOrd="0" parTransId="{D99A883E-8325-4299-86D3-57678417D262}" sibTransId="{5866CF8A-CF90-42BB-8C25-B285BE7576A3}"/>
    <dgm:cxn modelId="{36411E39-ECD1-4C8C-935F-3AE33C1641E1}" srcId="{4181AA41-2C04-45C7-B899-C665D315D828}" destId="{CB558758-98FF-4EEC-A966-AD86D5BA61C2}" srcOrd="3" destOrd="0" parTransId="{A5E4EC60-1181-4B6D-9650-D6AEA53C8A26}" sibTransId="{392CA2BB-E5E2-4DEF-A9AD-B30FAD4B7CE2}"/>
    <dgm:cxn modelId="{617F97F6-C97A-4B85-A9EB-3CF4C7B5CA31}" type="presOf" srcId="{3555C4BC-28C8-4016-899B-01BFF9347A5E}" destId="{0DB53AB3-8868-429D-BD10-3CB32CDA4C6F}" srcOrd="0" destOrd="0" presId="urn:microsoft.com/office/officeart/2005/8/layout/hChevron3"/>
    <dgm:cxn modelId="{2ECEACFC-C0E1-40D9-99D2-0BFD9B32F17B}" type="presOf" srcId="{E214D757-C937-4826-8E92-62F7115CD958}" destId="{F0477439-5C42-4C32-A428-787E1F85D047}" srcOrd="0" destOrd="0" presId="urn:microsoft.com/office/officeart/2005/8/layout/hChevron3"/>
    <dgm:cxn modelId="{B095313E-1FEA-4D46-B94E-8F3F4BE3210E}" type="presOf" srcId="{9892920A-7194-4AA9-B981-6751D4442676}" destId="{196FD467-5D24-49FE-9FF6-DCA4E2374962}" srcOrd="0" destOrd="0" presId="urn:microsoft.com/office/officeart/2005/8/layout/hChevron3"/>
    <dgm:cxn modelId="{E280905E-6025-470E-947C-E28562D65A4E}" srcId="{4181AA41-2C04-45C7-B899-C665D315D828}" destId="{46047905-7DC2-4765-BC10-80B4D7DF5B0F}" srcOrd="4" destOrd="0" parTransId="{3687A367-C5C4-47F1-9E0B-4A1F2614A65A}" sibTransId="{8FE6FC23-5299-40CE-B037-3EB01076B5F3}"/>
    <dgm:cxn modelId="{8DF5D4E3-E89E-4766-BC70-63F125BF47FB}" srcId="{4181AA41-2C04-45C7-B899-C665D315D828}" destId="{9892920A-7194-4AA9-B981-6751D4442676}" srcOrd="6" destOrd="0" parTransId="{CD8FEFE8-A7BF-458B-AB7E-2709A5051A68}" sibTransId="{BE951AD4-565A-4795-8AEE-559A0E995460}"/>
    <dgm:cxn modelId="{67BC58C1-9619-4777-A5FD-ADBC4E68BE34}" srcId="{4181AA41-2C04-45C7-B899-C665D315D828}" destId="{AF7CDEA2-5373-4B5B-9F56-D952F108CE33}" srcOrd="0" destOrd="0" parTransId="{BD4BAF07-EFE7-4C67-8B07-FCD614EB471C}" sibTransId="{1EC5FC1D-7DEE-4DE5-9102-81E87044D441}"/>
    <dgm:cxn modelId="{43E6958E-C6F1-42C7-8F13-71C10C26ABE6}" type="presOf" srcId="{962E9193-E9A5-4086-9F25-689CD003CFAD}" destId="{9057AE23-47D2-43D7-A81F-454B0ACA85F8}" srcOrd="0" destOrd="0" presId="urn:microsoft.com/office/officeart/2005/8/layout/hChevron3"/>
    <dgm:cxn modelId="{A0EA3574-9A69-4D02-A1BE-A45EC10AE491}" srcId="{4181AA41-2C04-45C7-B899-C665D315D828}" destId="{E214D757-C937-4826-8E92-62F7115CD958}" srcOrd="5" destOrd="0" parTransId="{6694391C-7FFA-4B18-8FD6-F08B1E62FAC4}" sibTransId="{2F4EA6CD-3451-42B1-8A1F-B622645AED09}"/>
    <dgm:cxn modelId="{3DEC2F56-C360-4B7D-A3B5-9B360266297B}" type="presOf" srcId="{CB558758-98FF-4EEC-A966-AD86D5BA61C2}" destId="{4617D831-E955-4369-89CE-700C286437A2}" srcOrd="0" destOrd="0" presId="urn:microsoft.com/office/officeart/2005/8/layout/hChevron3"/>
    <dgm:cxn modelId="{9429A21A-13AB-4FD0-898E-3D815DC585C0}" type="presParOf" srcId="{8B4B1FAA-0ED4-44D8-8AA8-FC2F2B50EAD7}" destId="{67426AC5-E4C6-4FDF-BB85-D40272CFA10B}" srcOrd="0" destOrd="0" presId="urn:microsoft.com/office/officeart/2005/8/layout/hChevron3"/>
    <dgm:cxn modelId="{369F24D2-DE3F-4D96-8590-3CD55C818212}" type="presParOf" srcId="{8B4B1FAA-0ED4-44D8-8AA8-FC2F2B50EAD7}" destId="{F8CA6242-BD4C-43D3-ABFB-253AF490FA8F}" srcOrd="1" destOrd="0" presId="urn:microsoft.com/office/officeart/2005/8/layout/hChevron3"/>
    <dgm:cxn modelId="{2A5B7340-84C7-4092-A851-8CF17C912DB1}" type="presParOf" srcId="{8B4B1FAA-0ED4-44D8-8AA8-FC2F2B50EAD7}" destId="{0DB53AB3-8868-429D-BD10-3CB32CDA4C6F}" srcOrd="2" destOrd="0" presId="urn:microsoft.com/office/officeart/2005/8/layout/hChevron3"/>
    <dgm:cxn modelId="{24FF9953-E1FC-4858-BB7E-063CD6AC5724}" type="presParOf" srcId="{8B4B1FAA-0ED4-44D8-8AA8-FC2F2B50EAD7}" destId="{F4D8468A-4DEE-4F3F-A675-A5F4507B5DFB}" srcOrd="3" destOrd="0" presId="urn:microsoft.com/office/officeart/2005/8/layout/hChevron3"/>
    <dgm:cxn modelId="{2705B426-F06A-4D86-899E-A8875BC798AB}" type="presParOf" srcId="{8B4B1FAA-0ED4-44D8-8AA8-FC2F2B50EAD7}" destId="{9057AE23-47D2-43D7-A81F-454B0ACA85F8}" srcOrd="4" destOrd="0" presId="urn:microsoft.com/office/officeart/2005/8/layout/hChevron3"/>
    <dgm:cxn modelId="{4F41C735-7B22-4A2D-BFAD-DC397391B953}" type="presParOf" srcId="{8B4B1FAA-0ED4-44D8-8AA8-FC2F2B50EAD7}" destId="{31559153-8E9B-4FDB-8BC5-46910C8F5703}" srcOrd="5" destOrd="0" presId="urn:microsoft.com/office/officeart/2005/8/layout/hChevron3"/>
    <dgm:cxn modelId="{773CAB75-AD65-4BB9-8A41-4C1DAAF07221}" type="presParOf" srcId="{8B4B1FAA-0ED4-44D8-8AA8-FC2F2B50EAD7}" destId="{4617D831-E955-4369-89CE-700C286437A2}" srcOrd="6" destOrd="0" presId="urn:microsoft.com/office/officeart/2005/8/layout/hChevron3"/>
    <dgm:cxn modelId="{6B4B7EF0-5C9B-4895-A6B4-6CED77B5D335}" type="presParOf" srcId="{8B4B1FAA-0ED4-44D8-8AA8-FC2F2B50EAD7}" destId="{D401CC7D-54D4-4A37-8DCE-0D36E5602346}" srcOrd="7" destOrd="0" presId="urn:microsoft.com/office/officeart/2005/8/layout/hChevron3"/>
    <dgm:cxn modelId="{E94D3CBD-A835-4453-98F9-50F933D52447}" type="presParOf" srcId="{8B4B1FAA-0ED4-44D8-8AA8-FC2F2B50EAD7}" destId="{E17F6501-5F9F-4252-917C-2B51C24520A7}" srcOrd="8" destOrd="0" presId="urn:microsoft.com/office/officeart/2005/8/layout/hChevron3"/>
    <dgm:cxn modelId="{AD777A1B-6A66-40A5-9134-7D38009EB241}" type="presParOf" srcId="{8B4B1FAA-0ED4-44D8-8AA8-FC2F2B50EAD7}" destId="{7CB30CCF-30A7-49E3-BE2D-B7F4BADADB9C}" srcOrd="9" destOrd="0" presId="urn:microsoft.com/office/officeart/2005/8/layout/hChevron3"/>
    <dgm:cxn modelId="{6F42FBAA-3FF7-4EA0-A5B9-3D0D83024102}" type="presParOf" srcId="{8B4B1FAA-0ED4-44D8-8AA8-FC2F2B50EAD7}" destId="{F0477439-5C42-4C32-A428-787E1F85D047}" srcOrd="10" destOrd="0" presId="urn:microsoft.com/office/officeart/2005/8/layout/hChevron3"/>
    <dgm:cxn modelId="{64E3FC19-FAF2-496A-B230-89FEFFBCEA27}" type="presParOf" srcId="{8B4B1FAA-0ED4-44D8-8AA8-FC2F2B50EAD7}" destId="{66BDDF91-8769-43F0-A096-468D92A94306}" srcOrd="11" destOrd="0" presId="urn:microsoft.com/office/officeart/2005/8/layout/hChevron3"/>
    <dgm:cxn modelId="{3FDF4F8C-E68C-4EEF-B6D7-7C506407CF9B}" type="presParOf" srcId="{8B4B1FAA-0ED4-44D8-8AA8-FC2F2B50EAD7}" destId="{196FD467-5D24-49FE-9FF6-DCA4E2374962}" srcOrd="12" destOrd="0" presId="urn:microsoft.com/office/officeart/2005/8/layout/hChevron3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181AA41-2C04-45C7-B899-C665D315D828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</dgm:pt>
    <dgm:pt modelId="{AF7CDEA2-5373-4B5B-9F56-D952F108CE33}">
      <dgm:prSet phldrT="[Texte]"/>
      <dgm:spPr/>
      <dgm:t>
        <a:bodyPr/>
        <a:lstStyle/>
        <a:p>
          <a:r>
            <a:rPr lang="fr-FR" dirty="0" smtClean="0"/>
            <a:t>Fonctionnalités</a:t>
          </a:r>
          <a:endParaRPr lang="fr-FR" dirty="0"/>
        </a:p>
      </dgm:t>
    </dgm:pt>
    <dgm:pt modelId="{BD4BAF07-EFE7-4C67-8B07-FCD614EB471C}" type="parTrans" cxnId="{67BC58C1-9619-4777-A5FD-ADBC4E68BE34}">
      <dgm:prSet/>
      <dgm:spPr/>
      <dgm:t>
        <a:bodyPr/>
        <a:lstStyle/>
        <a:p>
          <a:endParaRPr lang="fr-FR"/>
        </a:p>
      </dgm:t>
    </dgm:pt>
    <dgm:pt modelId="{1EC5FC1D-7DEE-4DE5-9102-81E87044D441}" type="sibTrans" cxnId="{67BC58C1-9619-4777-A5FD-ADBC4E68BE34}">
      <dgm:prSet/>
      <dgm:spPr/>
      <dgm:t>
        <a:bodyPr/>
        <a:lstStyle/>
        <a:p>
          <a:endParaRPr lang="fr-FR"/>
        </a:p>
      </dgm:t>
    </dgm:pt>
    <dgm:pt modelId="{962E9193-E9A5-4086-9F25-689CD003CFAD}">
      <dgm:prSet phldrT="[Texte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dirty="0" smtClean="0"/>
            <a:t>Algorithme</a:t>
          </a:r>
          <a:endParaRPr lang="fr-FR" dirty="0"/>
        </a:p>
      </dgm:t>
    </dgm:pt>
    <dgm:pt modelId="{0B73C22E-BB7E-4949-A320-995DE636FD69}" type="parTrans" cxnId="{51CECAEC-2E21-434C-91C5-02B5670711AF}">
      <dgm:prSet/>
      <dgm:spPr/>
      <dgm:t>
        <a:bodyPr/>
        <a:lstStyle/>
        <a:p>
          <a:endParaRPr lang="fr-FR"/>
        </a:p>
      </dgm:t>
    </dgm:pt>
    <dgm:pt modelId="{7C617D2C-CFE4-4490-96C3-CFADDE6D7740}" type="sibTrans" cxnId="{51CECAEC-2E21-434C-91C5-02B5670711AF}">
      <dgm:prSet/>
      <dgm:spPr/>
      <dgm:t>
        <a:bodyPr/>
        <a:lstStyle/>
        <a:p>
          <a:endParaRPr lang="fr-FR"/>
        </a:p>
      </dgm:t>
    </dgm:pt>
    <dgm:pt modelId="{CB558758-98FF-4EEC-A966-AD86D5BA61C2}">
      <dgm:prSet phldrT="[Texte]"/>
      <dgm:spPr/>
      <dgm:t>
        <a:bodyPr/>
        <a:lstStyle/>
        <a:p>
          <a:r>
            <a:rPr lang="fr-FR" dirty="0" smtClean="0"/>
            <a:t>Graphe</a:t>
          </a:r>
          <a:endParaRPr lang="fr-FR" dirty="0"/>
        </a:p>
      </dgm:t>
    </dgm:pt>
    <dgm:pt modelId="{A5E4EC60-1181-4B6D-9650-D6AEA53C8A26}" type="parTrans" cxnId="{36411E39-ECD1-4C8C-935F-3AE33C1641E1}">
      <dgm:prSet/>
      <dgm:spPr/>
      <dgm:t>
        <a:bodyPr/>
        <a:lstStyle/>
        <a:p>
          <a:endParaRPr lang="fr-FR"/>
        </a:p>
      </dgm:t>
    </dgm:pt>
    <dgm:pt modelId="{392CA2BB-E5E2-4DEF-A9AD-B30FAD4B7CE2}" type="sibTrans" cxnId="{36411E39-ECD1-4C8C-935F-3AE33C1641E1}">
      <dgm:prSet/>
      <dgm:spPr/>
      <dgm:t>
        <a:bodyPr/>
        <a:lstStyle/>
        <a:p>
          <a:endParaRPr lang="fr-FR"/>
        </a:p>
      </dgm:t>
    </dgm:pt>
    <dgm:pt modelId="{46047905-7DC2-4765-BC10-80B4D7DF5B0F}">
      <dgm:prSet phldrT="[Texte]"/>
      <dgm:spPr/>
      <dgm:t>
        <a:bodyPr/>
        <a:lstStyle/>
        <a:p>
          <a:r>
            <a:rPr lang="fr-FR" dirty="0" smtClean="0"/>
            <a:t>Interaction</a:t>
          </a:r>
          <a:endParaRPr lang="fr-FR" dirty="0"/>
        </a:p>
      </dgm:t>
    </dgm:pt>
    <dgm:pt modelId="{3687A367-C5C4-47F1-9E0B-4A1F2614A65A}" type="parTrans" cxnId="{E280905E-6025-470E-947C-E28562D65A4E}">
      <dgm:prSet/>
      <dgm:spPr/>
      <dgm:t>
        <a:bodyPr/>
        <a:lstStyle/>
        <a:p>
          <a:endParaRPr lang="fr-FR"/>
        </a:p>
      </dgm:t>
    </dgm:pt>
    <dgm:pt modelId="{8FE6FC23-5299-40CE-B037-3EB01076B5F3}" type="sibTrans" cxnId="{E280905E-6025-470E-947C-E28562D65A4E}">
      <dgm:prSet/>
      <dgm:spPr/>
      <dgm:t>
        <a:bodyPr/>
        <a:lstStyle/>
        <a:p>
          <a:endParaRPr lang="fr-FR"/>
        </a:p>
      </dgm:t>
    </dgm:pt>
    <dgm:pt modelId="{E214D757-C937-4826-8E92-62F7115CD958}">
      <dgm:prSet phldrT="[Texte]"/>
      <dgm:spPr/>
      <dgm:t>
        <a:bodyPr/>
        <a:lstStyle/>
        <a:p>
          <a:r>
            <a:rPr lang="fr-FR" dirty="0" smtClean="0"/>
            <a:t>Multiplateforme</a:t>
          </a:r>
          <a:endParaRPr lang="fr-FR" dirty="0"/>
        </a:p>
      </dgm:t>
    </dgm:pt>
    <dgm:pt modelId="{6694391C-7FFA-4B18-8FD6-F08B1E62FAC4}" type="parTrans" cxnId="{A0EA3574-9A69-4D02-A1BE-A45EC10AE491}">
      <dgm:prSet/>
      <dgm:spPr/>
      <dgm:t>
        <a:bodyPr/>
        <a:lstStyle/>
        <a:p>
          <a:endParaRPr lang="fr-FR"/>
        </a:p>
      </dgm:t>
    </dgm:pt>
    <dgm:pt modelId="{2F4EA6CD-3451-42B1-8A1F-B622645AED09}" type="sibTrans" cxnId="{A0EA3574-9A69-4D02-A1BE-A45EC10AE491}">
      <dgm:prSet/>
      <dgm:spPr/>
      <dgm:t>
        <a:bodyPr/>
        <a:lstStyle/>
        <a:p>
          <a:endParaRPr lang="fr-FR"/>
        </a:p>
      </dgm:t>
    </dgm:pt>
    <dgm:pt modelId="{9892920A-7194-4AA9-B981-6751D4442676}">
      <dgm:prSet phldrT="[Texte]"/>
      <dgm:spPr/>
      <dgm:t>
        <a:bodyPr/>
        <a:lstStyle/>
        <a:p>
          <a:r>
            <a:rPr lang="fr-FR" dirty="0" smtClean="0"/>
            <a:t>Evolutions</a:t>
          </a:r>
          <a:endParaRPr lang="fr-FR" dirty="0"/>
        </a:p>
      </dgm:t>
    </dgm:pt>
    <dgm:pt modelId="{CD8FEFE8-A7BF-458B-AB7E-2709A5051A68}" type="parTrans" cxnId="{8DF5D4E3-E89E-4766-BC70-63F125BF47FB}">
      <dgm:prSet/>
      <dgm:spPr/>
      <dgm:t>
        <a:bodyPr/>
        <a:lstStyle/>
        <a:p>
          <a:endParaRPr lang="fr-FR"/>
        </a:p>
      </dgm:t>
    </dgm:pt>
    <dgm:pt modelId="{BE951AD4-565A-4795-8AEE-559A0E995460}" type="sibTrans" cxnId="{8DF5D4E3-E89E-4766-BC70-63F125BF47FB}">
      <dgm:prSet/>
      <dgm:spPr/>
      <dgm:t>
        <a:bodyPr/>
        <a:lstStyle/>
        <a:p>
          <a:endParaRPr lang="fr-FR"/>
        </a:p>
      </dgm:t>
    </dgm:pt>
    <dgm:pt modelId="{3555C4BC-28C8-4016-899B-01BFF9347A5E}">
      <dgm:prSet phldrT="[Texte]"/>
      <dgm:spPr/>
      <dgm:t>
        <a:bodyPr/>
        <a:lstStyle/>
        <a:p>
          <a:r>
            <a:rPr lang="fr-FR" dirty="0" smtClean="0"/>
            <a:t>Structure</a:t>
          </a:r>
          <a:endParaRPr lang="fr-FR" dirty="0"/>
        </a:p>
      </dgm:t>
    </dgm:pt>
    <dgm:pt modelId="{D99A883E-8325-4299-86D3-57678417D262}" type="parTrans" cxnId="{CBC6F3EF-C012-4E20-A366-19FA5BB1ACB7}">
      <dgm:prSet/>
      <dgm:spPr/>
      <dgm:t>
        <a:bodyPr/>
        <a:lstStyle/>
        <a:p>
          <a:endParaRPr lang="fr-FR"/>
        </a:p>
      </dgm:t>
    </dgm:pt>
    <dgm:pt modelId="{5866CF8A-CF90-42BB-8C25-B285BE7576A3}" type="sibTrans" cxnId="{CBC6F3EF-C012-4E20-A366-19FA5BB1ACB7}">
      <dgm:prSet/>
      <dgm:spPr/>
      <dgm:t>
        <a:bodyPr/>
        <a:lstStyle/>
        <a:p>
          <a:endParaRPr lang="fr-FR"/>
        </a:p>
      </dgm:t>
    </dgm:pt>
    <dgm:pt modelId="{8B4B1FAA-0ED4-44D8-8AA8-FC2F2B50EAD7}" type="pres">
      <dgm:prSet presAssocID="{4181AA41-2C04-45C7-B899-C665D315D828}" presName="Name0" presStyleCnt="0">
        <dgm:presLayoutVars>
          <dgm:dir/>
          <dgm:resizeHandles val="exact"/>
        </dgm:presLayoutVars>
      </dgm:prSet>
      <dgm:spPr/>
    </dgm:pt>
    <dgm:pt modelId="{67426AC5-E4C6-4FDF-BB85-D40272CFA10B}" type="pres">
      <dgm:prSet presAssocID="{AF7CDEA2-5373-4B5B-9F56-D952F108CE33}" presName="parTxOnly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CA6242-BD4C-43D3-ABFB-253AF490FA8F}" type="pres">
      <dgm:prSet presAssocID="{1EC5FC1D-7DEE-4DE5-9102-81E87044D441}" presName="parSpace" presStyleCnt="0"/>
      <dgm:spPr/>
    </dgm:pt>
    <dgm:pt modelId="{0DB53AB3-8868-429D-BD10-3CB32CDA4C6F}" type="pres">
      <dgm:prSet presAssocID="{3555C4BC-28C8-4016-899B-01BFF9347A5E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D8468A-4DEE-4F3F-A675-A5F4507B5DFB}" type="pres">
      <dgm:prSet presAssocID="{5866CF8A-CF90-42BB-8C25-B285BE7576A3}" presName="parSpace" presStyleCnt="0"/>
      <dgm:spPr/>
    </dgm:pt>
    <dgm:pt modelId="{9057AE23-47D2-43D7-A81F-454B0ACA85F8}" type="pres">
      <dgm:prSet presAssocID="{962E9193-E9A5-4086-9F25-689CD003CFAD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559153-8E9B-4FDB-8BC5-46910C8F5703}" type="pres">
      <dgm:prSet presAssocID="{7C617D2C-CFE4-4490-96C3-CFADDE6D7740}" presName="parSpace" presStyleCnt="0"/>
      <dgm:spPr/>
    </dgm:pt>
    <dgm:pt modelId="{4617D831-E955-4369-89CE-700C286437A2}" type="pres">
      <dgm:prSet presAssocID="{CB558758-98FF-4EEC-A966-AD86D5BA61C2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01CC7D-54D4-4A37-8DCE-0D36E5602346}" type="pres">
      <dgm:prSet presAssocID="{392CA2BB-E5E2-4DEF-A9AD-B30FAD4B7CE2}" presName="parSpace" presStyleCnt="0"/>
      <dgm:spPr/>
    </dgm:pt>
    <dgm:pt modelId="{E17F6501-5F9F-4252-917C-2B51C24520A7}" type="pres">
      <dgm:prSet presAssocID="{46047905-7DC2-4765-BC10-80B4D7DF5B0F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CB30CCF-30A7-49E3-BE2D-B7F4BADADB9C}" type="pres">
      <dgm:prSet presAssocID="{8FE6FC23-5299-40CE-B037-3EB01076B5F3}" presName="parSpace" presStyleCnt="0"/>
      <dgm:spPr/>
    </dgm:pt>
    <dgm:pt modelId="{F0477439-5C42-4C32-A428-787E1F85D047}" type="pres">
      <dgm:prSet presAssocID="{E214D757-C937-4826-8E92-62F7115CD958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BDDF91-8769-43F0-A096-468D92A94306}" type="pres">
      <dgm:prSet presAssocID="{2F4EA6CD-3451-42B1-8A1F-B622645AED09}" presName="parSpace" presStyleCnt="0"/>
      <dgm:spPr/>
    </dgm:pt>
    <dgm:pt modelId="{196FD467-5D24-49FE-9FF6-DCA4E2374962}" type="pres">
      <dgm:prSet presAssocID="{9892920A-7194-4AA9-B981-6751D4442676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1CECAEC-2E21-434C-91C5-02B5670711AF}" srcId="{4181AA41-2C04-45C7-B899-C665D315D828}" destId="{962E9193-E9A5-4086-9F25-689CD003CFAD}" srcOrd="2" destOrd="0" parTransId="{0B73C22E-BB7E-4949-A320-995DE636FD69}" sibTransId="{7C617D2C-CFE4-4490-96C3-CFADDE6D7740}"/>
    <dgm:cxn modelId="{C4B3C45B-E0F7-4A5C-B509-CFBFED7DC95A}" type="presOf" srcId="{CB558758-98FF-4EEC-A966-AD86D5BA61C2}" destId="{4617D831-E955-4369-89CE-700C286437A2}" srcOrd="0" destOrd="0" presId="urn:microsoft.com/office/officeart/2005/8/layout/hChevron3"/>
    <dgm:cxn modelId="{24638B97-839A-494D-A8AA-23D692D752A7}" type="presOf" srcId="{4181AA41-2C04-45C7-B899-C665D315D828}" destId="{8B4B1FAA-0ED4-44D8-8AA8-FC2F2B50EAD7}" srcOrd="0" destOrd="0" presId="urn:microsoft.com/office/officeart/2005/8/layout/hChevron3"/>
    <dgm:cxn modelId="{436121DD-8E5E-48EB-81D4-2D1D39269C83}" type="presOf" srcId="{3555C4BC-28C8-4016-899B-01BFF9347A5E}" destId="{0DB53AB3-8868-429D-BD10-3CB32CDA4C6F}" srcOrd="0" destOrd="0" presId="urn:microsoft.com/office/officeart/2005/8/layout/hChevron3"/>
    <dgm:cxn modelId="{E0B6FA77-AF0E-4261-90DA-0174013A2DA7}" type="presOf" srcId="{9892920A-7194-4AA9-B981-6751D4442676}" destId="{196FD467-5D24-49FE-9FF6-DCA4E2374962}" srcOrd="0" destOrd="0" presId="urn:microsoft.com/office/officeart/2005/8/layout/hChevron3"/>
    <dgm:cxn modelId="{CBC6F3EF-C012-4E20-A366-19FA5BB1ACB7}" srcId="{4181AA41-2C04-45C7-B899-C665D315D828}" destId="{3555C4BC-28C8-4016-899B-01BFF9347A5E}" srcOrd="1" destOrd="0" parTransId="{D99A883E-8325-4299-86D3-57678417D262}" sibTransId="{5866CF8A-CF90-42BB-8C25-B285BE7576A3}"/>
    <dgm:cxn modelId="{36411E39-ECD1-4C8C-935F-3AE33C1641E1}" srcId="{4181AA41-2C04-45C7-B899-C665D315D828}" destId="{CB558758-98FF-4EEC-A966-AD86D5BA61C2}" srcOrd="3" destOrd="0" parTransId="{A5E4EC60-1181-4B6D-9650-D6AEA53C8A26}" sibTransId="{392CA2BB-E5E2-4DEF-A9AD-B30FAD4B7CE2}"/>
    <dgm:cxn modelId="{1579D7BD-84D9-417B-B35D-35CA10A7C9E9}" type="presOf" srcId="{962E9193-E9A5-4086-9F25-689CD003CFAD}" destId="{9057AE23-47D2-43D7-A81F-454B0ACA85F8}" srcOrd="0" destOrd="0" presId="urn:microsoft.com/office/officeart/2005/8/layout/hChevron3"/>
    <dgm:cxn modelId="{075959CF-AF56-4808-A56D-269A362FB245}" type="presOf" srcId="{E214D757-C937-4826-8E92-62F7115CD958}" destId="{F0477439-5C42-4C32-A428-787E1F85D047}" srcOrd="0" destOrd="0" presId="urn:microsoft.com/office/officeart/2005/8/layout/hChevron3"/>
    <dgm:cxn modelId="{E280905E-6025-470E-947C-E28562D65A4E}" srcId="{4181AA41-2C04-45C7-B899-C665D315D828}" destId="{46047905-7DC2-4765-BC10-80B4D7DF5B0F}" srcOrd="4" destOrd="0" parTransId="{3687A367-C5C4-47F1-9E0B-4A1F2614A65A}" sibTransId="{8FE6FC23-5299-40CE-B037-3EB01076B5F3}"/>
    <dgm:cxn modelId="{BF97B761-49DE-42BF-A98A-401957C968B5}" type="presOf" srcId="{AF7CDEA2-5373-4B5B-9F56-D952F108CE33}" destId="{67426AC5-E4C6-4FDF-BB85-D40272CFA10B}" srcOrd="0" destOrd="0" presId="urn:microsoft.com/office/officeart/2005/8/layout/hChevron3"/>
    <dgm:cxn modelId="{8DF5D4E3-E89E-4766-BC70-63F125BF47FB}" srcId="{4181AA41-2C04-45C7-B899-C665D315D828}" destId="{9892920A-7194-4AA9-B981-6751D4442676}" srcOrd="6" destOrd="0" parTransId="{CD8FEFE8-A7BF-458B-AB7E-2709A5051A68}" sibTransId="{BE951AD4-565A-4795-8AEE-559A0E995460}"/>
    <dgm:cxn modelId="{67BC58C1-9619-4777-A5FD-ADBC4E68BE34}" srcId="{4181AA41-2C04-45C7-B899-C665D315D828}" destId="{AF7CDEA2-5373-4B5B-9F56-D952F108CE33}" srcOrd="0" destOrd="0" parTransId="{BD4BAF07-EFE7-4C67-8B07-FCD614EB471C}" sibTransId="{1EC5FC1D-7DEE-4DE5-9102-81E87044D441}"/>
    <dgm:cxn modelId="{A0EA3574-9A69-4D02-A1BE-A45EC10AE491}" srcId="{4181AA41-2C04-45C7-B899-C665D315D828}" destId="{E214D757-C937-4826-8E92-62F7115CD958}" srcOrd="5" destOrd="0" parTransId="{6694391C-7FFA-4B18-8FD6-F08B1E62FAC4}" sibTransId="{2F4EA6CD-3451-42B1-8A1F-B622645AED09}"/>
    <dgm:cxn modelId="{D557E1C4-818E-4782-ACFC-BCBD5362DE54}" type="presOf" srcId="{46047905-7DC2-4765-BC10-80B4D7DF5B0F}" destId="{E17F6501-5F9F-4252-917C-2B51C24520A7}" srcOrd="0" destOrd="0" presId="urn:microsoft.com/office/officeart/2005/8/layout/hChevron3"/>
    <dgm:cxn modelId="{737EB917-FC22-41C7-969B-1FDCB6E45F75}" type="presParOf" srcId="{8B4B1FAA-0ED4-44D8-8AA8-FC2F2B50EAD7}" destId="{67426AC5-E4C6-4FDF-BB85-D40272CFA10B}" srcOrd="0" destOrd="0" presId="urn:microsoft.com/office/officeart/2005/8/layout/hChevron3"/>
    <dgm:cxn modelId="{89CE6B0F-B644-4488-8DEC-39BC38A88503}" type="presParOf" srcId="{8B4B1FAA-0ED4-44D8-8AA8-FC2F2B50EAD7}" destId="{F8CA6242-BD4C-43D3-ABFB-253AF490FA8F}" srcOrd="1" destOrd="0" presId="urn:microsoft.com/office/officeart/2005/8/layout/hChevron3"/>
    <dgm:cxn modelId="{C383CFEB-6264-4A3D-8361-B3DBA112046D}" type="presParOf" srcId="{8B4B1FAA-0ED4-44D8-8AA8-FC2F2B50EAD7}" destId="{0DB53AB3-8868-429D-BD10-3CB32CDA4C6F}" srcOrd="2" destOrd="0" presId="urn:microsoft.com/office/officeart/2005/8/layout/hChevron3"/>
    <dgm:cxn modelId="{05E67F66-34F9-474A-A026-DBD8D83754F7}" type="presParOf" srcId="{8B4B1FAA-0ED4-44D8-8AA8-FC2F2B50EAD7}" destId="{F4D8468A-4DEE-4F3F-A675-A5F4507B5DFB}" srcOrd="3" destOrd="0" presId="urn:microsoft.com/office/officeart/2005/8/layout/hChevron3"/>
    <dgm:cxn modelId="{401ADA2F-F24B-41FB-B3B4-FE019BD91488}" type="presParOf" srcId="{8B4B1FAA-0ED4-44D8-8AA8-FC2F2B50EAD7}" destId="{9057AE23-47D2-43D7-A81F-454B0ACA85F8}" srcOrd="4" destOrd="0" presId="urn:microsoft.com/office/officeart/2005/8/layout/hChevron3"/>
    <dgm:cxn modelId="{50B940DD-EA66-4751-BF08-DFB3AB278452}" type="presParOf" srcId="{8B4B1FAA-0ED4-44D8-8AA8-FC2F2B50EAD7}" destId="{31559153-8E9B-4FDB-8BC5-46910C8F5703}" srcOrd="5" destOrd="0" presId="urn:microsoft.com/office/officeart/2005/8/layout/hChevron3"/>
    <dgm:cxn modelId="{37D7EFF6-5ECE-4590-92D2-A186BAB2E778}" type="presParOf" srcId="{8B4B1FAA-0ED4-44D8-8AA8-FC2F2B50EAD7}" destId="{4617D831-E955-4369-89CE-700C286437A2}" srcOrd="6" destOrd="0" presId="urn:microsoft.com/office/officeart/2005/8/layout/hChevron3"/>
    <dgm:cxn modelId="{CCC68904-D8AD-4782-ADC1-FA1F2241EFF5}" type="presParOf" srcId="{8B4B1FAA-0ED4-44D8-8AA8-FC2F2B50EAD7}" destId="{D401CC7D-54D4-4A37-8DCE-0D36E5602346}" srcOrd="7" destOrd="0" presId="urn:microsoft.com/office/officeart/2005/8/layout/hChevron3"/>
    <dgm:cxn modelId="{2214CE3B-3DC3-44D5-99DB-BF7A20E6048C}" type="presParOf" srcId="{8B4B1FAA-0ED4-44D8-8AA8-FC2F2B50EAD7}" destId="{E17F6501-5F9F-4252-917C-2B51C24520A7}" srcOrd="8" destOrd="0" presId="urn:microsoft.com/office/officeart/2005/8/layout/hChevron3"/>
    <dgm:cxn modelId="{F6A9EC04-5214-4DA0-B428-0989A7BFC2C9}" type="presParOf" srcId="{8B4B1FAA-0ED4-44D8-8AA8-FC2F2B50EAD7}" destId="{7CB30CCF-30A7-49E3-BE2D-B7F4BADADB9C}" srcOrd="9" destOrd="0" presId="urn:microsoft.com/office/officeart/2005/8/layout/hChevron3"/>
    <dgm:cxn modelId="{2EBD0FC4-C580-48AD-87DB-2C7E5D72E8AE}" type="presParOf" srcId="{8B4B1FAA-0ED4-44D8-8AA8-FC2F2B50EAD7}" destId="{F0477439-5C42-4C32-A428-787E1F85D047}" srcOrd="10" destOrd="0" presId="urn:microsoft.com/office/officeart/2005/8/layout/hChevron3"/>
    <dgm:cxn modelId="{16400BE5-CD78-430A-800D-2880A4F36315}" type="presParOf" srcId="{8B4B1FAA-0ED4-44D8-8AA8-FC2F2B50EAD7}" destId="{66BDDF91-8769-43F0-A096-468D92A94306}" srcOrd="11" destOrd="0" presId="urn:microsoft.com/office/officeart/2005/8/layout/hChevron3"/>
    <dgm:cxn modelId="{167A5C92-F63D-4300-BEA0-9D3C880A0E7A}" type="presParOf" srcId="{8B4B1FAA-0ED4-44D8-8AA8-FC2F2B50EAD7}" destId="{196FD467-5D24-49FE-9FF6-DCA4E2374962}" srcOrd="12" destOrd="0" presId="urn:microsoft.com/office/officeart/2005/8/layout/hChevron3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F93B2B-0717-49F3-BC44-DE5898C0E64A}" type="doc">
      <dgm:prSet loTypeId="urn:microsoft.com/office/officeart/2005/8/layout/process4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59AEC18-EB6C-4771-8133-D12761995222}">
      <dgm:prSet phldrT="[Texte]"/>
      <dgm:spPr/>
      <dgm:t>
        <a:bodyPr/>
        <a:lstStyle/>
        <a:p>
          <a:r>
            <a:rPr lang="fr-FR" b="1" dirty="0" err="1" smtClean="0"/>
            <a:t>dlOpen</a:t>
          </a:r>
          <a:r>
            <a:rPr lang="fr-FR" b="1" dirty="0" smtClean="0"/>
            <a:t>(</a:t>
          </a:r>
          <a:r>
            <a:rPr lang="fr-FR" b="1" dirty="0" err="1" smtClean="0"/>
            <a:t>libraryName</a:t>
          </a:r>
          <a:r>
            <a:rPr lang="fr-FR" b="1" dirty="0" smtClean="0"/>
            <a:t>, RTLD_LAZY)</a:t>
          </a:r>
          <a:endParaRPr lang="fr-FR" b="1" dirty="0"/>
        </a:p>
      </dgm:t>
    </dgm:pt>
    <dgm:pt modelId="{675D8DC3-C42B-4C10-AEAA-2AFD85EDB346}" type="parTrans" cxnId="{D266E8E1-3676-4A9E-B6C3-EAF1D4173979}">
      <dgm:prSet/>
      <dgm:spPr/>
      <dgm:t>
        <a:bodyPr/>
        <a:lstStyle/>
        <a:p>
          <a:endParaRPr lang="fr-FR"/>
        </a:p>
      </dgm:t>
    </dgm:pt>
    <dgm:pt modelId="{2DC5145C-290B-4D02-9B44-036400B5844A}" type="sibTrans" cxnId="{D266E8E1-3676-4A9E-B6C3-EAF1D4173979}">
      <dgm:prSet/>
      <dgm:spPr/>
      <dgm:t>
        <a:bodyPr/>
        <a:lstStyle/>
        <a:p>
          <a:endParaRPr lang="fr-FR"/>
        </a:p>
      </dgm:t>
    </dgm:pt>
    <dgm:pt modelId="{59725C8B-B105-4BFB-BDBC-1710EC4F775B}">
      <dgm:prSet phldrT="[Texte]"/>
      <dgm:spPr/>
      <dgm:t>
        <a:bodyPr/>
        <a:lstStyle/>
        <a:p>
          <a:r>
            <a:rPr lang="fr-FR" b="1" dirty="0" err="1" smtClean="0"/>
            <a:t>LoadLibrary</a:t>
          </a:r>
          <a:r>
            <a:rPr lang="fr-FR" b="1" dirty="0" smtClean="0"/>
            <a:t>(</a:t>
          </a:r>
          <a:r>
            <a:rPr lang="fr-FR" b="1" dirty="0" err="1" smtClean="0"/>
            <a:t>libraryName</a:t>
          </a:r>
          <a:r>
            <a:rPr lang="fr-FR" dirty="0" smtClean="0"/>
            <a:t>)</a:t>
          </a:r>
          <a:endParaRPr lang="fr-FR" dirty="0"/>
        </a:p>
      </dgm:t>
    </dgm:pt>
    <dgm:pt modelId="{3952A160-8B65-48F3-A0A6-CD7873EC9328}" type="parTrans" cxnId="{3246A922-E6BE-43AB-A4F4-058D1934D92B}">
      <dgm:prSet/>
      <dgm:spPr/>
      <dgm:t>
        <a:bodyPr/>
        <a:lstStyle/>
        <a:p>
          <a:endParaRPr lang="fr-FR"/>
        </a:p>
      </dgm:t>
    </dgm:pt>
    <dgm:pt modelId="{A7688F03-B42C-4651-BCCC-C71C82A39B6A}" type="sibTrans" cxnId="{3246A922-E6BE-43AB-A4F4-058D1934D92B}">
      <dgm:prSet/>
      <dgm:spPr/>
      <dgm:t>
        <a:bodyPr/>
        <a:lstStyle/>
        <a:p>
          <a:endParaRPr lang="fr-FR"/>
        </a:p>
      </dgm:t>
    </dgm:pt>
    <dgm:pt modelId="{104C6F28-C16F-44CA-A852-BC907BF7999B}">
      <dgm:prSet phldrT="[Texte]"/>
      <dgm:spPr/>
      <dgm:t>
        <a:bodyPr/>
        <a:lstStyle/>
        <a:p>
          <a:r>
            <a:rPr lang="fr-FR" dirty="0" smtClean="0"/>
            <a:t>Récupération du pointeur sur une fonction</a:t>
          </a:r>
          <a:endParaRPr lang="fr-FR" dirty="0"/>
        </a:p>
      </dgm:t>
    </dgm:pt>
    <dgm:pt modelId="{11F72C6B-F41B-4825-B81C-49313218C83E}" type="parTrans" cxnId="{C6725D90-2D25-4960-84F6-4FB77F5EEA21}">
      <dgm:prSet/>
      <dgm:spPr/>
      <dgm:t>
        <a:bodyPr/>
        <a:lstStyle/>
        <a:p>
          <a:endParaRPr lang="fr-FR"/>
        </a:p>
      </dgm:t>
    </dgm:pt>
    <dgm:pt modelId="{07C7961F-D8E0-4B1A-854C-3BBB63801A3A}" type="sibTrans" cxnId="{C6725D90-2D25-4960-84F6-4FB77F5EEA21}">
      <dgm:prSet/>
      <dgm:spPr/>
      <dgm:t>
        <a:bodyPr/>
        <a:lstStyle/>
        <a:p>
          <a:endParaRPr lang="fr-FR"/>
        </a:p>
      </dgm:t>
    </dgm:pt>
    <dgm:pt modelId="{7B4D3936-9513-4911-B516-3B4B9C459AE6}">
      <dgm:prSet phldrT="[Texte]"/>
      <dgm:spPr/>
      <dgm:t>
        <a:bodyPr/>
        <a:lstStyle/>
        <a:p>
          <a:r>
            <a:rPr lang="fr-FR" b="1" dirty="0" err="1" smtClean="0"/>
            <a:t>dlsym</a:t>
          </a:r>
          <a:r>
            <a:rPr lang="fr-FR" b="1" dirty="0" smtClean="0"/>
            <a:t>(</a:t>
          </a:r>
          <a:r>
            <a:rPr lang="fr-FR" b="1" dirty="0" err="1" smtClean="0"/>
            <a:t>library</a:t>
          </a:r>
          <a:r>
            <a:rPr lang="fr-FR" b="1" dirty="0" smtClean="0"/>
            <a:t>, </a:t>
          </a:r>
          <a:r>
            <a:rPr lang="fr-FR" b="1" dirty="0" err="1" smtClean="0"/>
            <a:t>functionName</a:t>
          </a:r>
          <a:r>
            <a:rPr lang="fr-FR" b="1" dirty="0" smtClean="0"/>
            <a:t>)</a:t>
          </a:r>
          <a:endParaRPr lang="fr-FR" b="1" dirty="0"/>
        </a:p>
      </dgm:t>
    </dgm:pt>
    <dgm:pt modelId="{614A68B3-F871-47BA-86A5-E7EE4739BD42}" type="parTrans" cxnId="{912746F6-110F-48FB-96C1-C60785C65492}">
      <dgm:prSet/>
      <dgm:spPr/>
      <dgm:t>
        <a:bodyPr/>
        <a:lstStyle/>
        <a:p>
          <a:endParaRPr lang="fr-FR"/>
        </a:p>
      </dgm:t>
    </dgm:pt>
    <dgm:pt modelId="{9F1397C0-391F-4533-977B-5F7406C9CFFF}" type="sibTrans" cxnId="{912746F6-110F-48FB-96C1-C60785C65492}">
      <dgm:prSet/>
      <dgm:spPr/>
      <dgm:t>
        <a:bodyPr/>
        <a:lstStyle/>
        <a:p>
          <a:endParaRPr lang="fr-FR"/>
        </a:p>
      </dgm:t>
    </dgm:pt>
    <dgm:pt modelId="{C6B7940A-258B-4C7D-935D-7C8BDE5F93B7}">
      <dgm:prSet phldrT="[Texte]"/>
      <dgm:spPr/>
      <dgm:t>
        <a:bodyPr/>
        <a:lstStyle/>
        <a:p>
          <a:r>
            <a:rPr lang="fr-FR" b="1" dirty="0" err="1" smtClean="0"/>
            <a:t>GetProcAdress</a:t>
          </a:r>
          <a:r>
            <a:rPr lang="fr-FR" b="1" dirty="0" smtClean="0"/>
            <a:t>(</a:t>
          </a:r>
          <a:r>
            <a:rPr lang="fr-FR" b="1" dirty="0" err="1" smtClean="0"/>
            <a:t>library</a:t>
          </a:r>
          <a:r>
            <a:rPr lang="fr-FR" b="1" dirty="0" smtClean="0"/>
            <a:t>, </a:t>
          </a:r>
          <a:r>
            <a:rPr lang="fr-FR" b="1" dirty="0" err="1" smtClean="0"/>
            <a:t>functionName</a:t>
          </a:r>
          <a:r>
            <a:rPr lang="fr-FR" b="1" dirty="0" smtClean="0"/>
            <a:t>)</a:t>
          </a:r>
          <a:endParaRPr lang="fr-FR" b="1" dirty="0"/>
        </a:p>
      </dgm:t>
    </dgm:pt>
    <dgm:pt modelId="{4D4347BA-FAC8-4BF8-9FDB-E7B42BFC7AD7}" type="parTrans" cxnId="{8D086FC4-D061-4A3C-9C32-080F6615618E}">
      <dgm:prSet/>
      <dgm:spPr/>
      <dgm:t>
        <a:bodyPr/>
        <a:lstStyle/>
        <a:p>
          <a:endParaRPr lang="fr-FR"/>
        </a:p>
      </dgm:t>
    </dgm:pt>
    <dgm:pt modelId="{5CBA83B9-E341-4753-817E-1FE4D941770F}" type="sibTrans" cxnId="{8D086FC4-D061-4A3C-9C32-080F6615618E}">
      <dgm:prSet/>
      <dgm:spPr/>
      <dgm:t>
        <a:bodyPr/>
        <a:lstStyle/>
        <a:p>
          <a:endParaRPr lang="fr-FR"/>
        </a:p>
      </dgm:t>
    </dgm:pt>
    <dgm:pt modelId="{C5A2083B-C246-4618-B08F-5CCE2275F831}">
      <dgm:prSet phldrT="[Texte]"/>
      <dgm:spPr/>
      <dgm:t>
        <a:bodyPr/>
        <a:lstStyle/>
        <a:p>
          <a:r>
            <a:rPr lang="fr-FR" dirty="0" smtClean="0"/>
            <a:t>Fermeture de la librairie </a:t>
          </a:r>
          <a:endParaRPr lang="fr-FR" dirty="0"/>
        </a:p>
      </dgm:t>
    </dgm:pt>
    <dgm:pt modelId="{82271406-1AEC-4841-ABDB-1680FEDEA9DD}" type="parTrans" cxnId="{D0AE1AB8-2136-4ECB-9FF0-97E01424D3FB}">
      <dgm:prSet/>
      <dgm:spPr/>
      <dgm:t>
        <a:bodyPr/>
        <a:lstStyle/>
        <a:p>
          <a:endParaRPr lang="fr-FR"/>
        </a:p>
      </dgm:t>
    </dgm:pt>
    <dgm:pt modelId="{562BF605-FE8B-499D-A4E7-3FB686086243}" type="sibTrans" cxnId="{D0AE1AB8-2136-4ECB-9FF0-97E01424D3FB}">
      <dgm:prSet/>
      <dgm:spPr/>
      <dgm:t>
        <a:bodyPr/>
        <a:lstStyle/>
        <a:p>
          <a:endParaRPr lang="fr-FR"/>
        </a:p>
      </dgm:t>
    </dgm:pt>
    <dgm:pt modelId="{6DF05347-1C5C-41C7-A630-390681483C23}">
      <dgm:prSet phldrT="[Texte]"/>
      <dgm:spPr/>
      <dgm:t>
        <a:bodyPr/>
        <a:lstStyle/>
        <a:p>
          <a:r>
            <a:rPr lang="fr-FR" b="1" dirty="0" err="1" smtClean="0"/>
            <a:t>dlclose</a:t>
          </a:r>
          <a:r>
            <a:rPr lang="fr-FR" b="1" dirty="0" smtClean="0"/>
            <a:t>(</a:t>
          </a:r>
          <a:r>
            <a:rPr lang="fr-FR" b="1" dirty="0" err="1" smtClean="0"/>
            <a:t>library</a:t>
          </a:r>
          <a:r>
            <a:rPr lang="fr-FR" b="1" dirty="0" smtClean="0"/>
            <a:t>)</a:t>
          </a:r>
          <a:endParaRPr lang="fr-FR" b="1" dirty="0"/>
        </a:p>
      </dgm:t>
    </dgm:pt>
    <dgm:pt modelId="{FDD30A33-4782-4494-A44E-6DE4D530950F}" type="parTrans" cxnId="{EA70C7AD-4CDD-4135-9B29-770F9F2F9209}">
      <dgm:prSet/>
      <dgm:spPr/>
      <dgm:t>
        <a:bodyPr/>
        <a:lstStyle/>
        <a:p>
          <a:endParaRPr lang="fr-FR"/>
        </a:p>
      </dgm:t>
    </dgm:pt>
    <dgm:pt modelId="{4F397464-B52C-407B-94B0-57D773263ADF}" type="sibTrans" cxnId="{EA70C7AD-4CDD-4135-9B29-770F9F2F9209}">
      <dgm:prSet/>
      <dgm:spPr/>
      <dgm:t>
        <a:bodyPr/>
        <a:lstStyle/>
        <a:p>
          <a:endParaRPr lang="fr-FR"/>
        </a:p>
      </dgm:t>
    </dgm:pt>
    <dgm:pt modelId="{48AED009-1130-4D8F-A977-CAAD3F8EB0C2}">
      <dgm:prSet phldrT="[Texte]"/>
      <dgm:spPr/>
      <dgm:t>
        <a:bodyPr/>
        <a:lstStyle/>
        <a:p>
          <a:r>
            <a:rPr lang="fr-FR" b="1" dirty="0" err="1" smtClean="0"/>
            <a:t>FreeLibrary</a:t>
          </a:r>
          <a:r>
            <a:rPr lang="fr-FR" b="1" dirty="0" smtClean="0"/>
            <a:t>(</a:t>
          </a:r>
          <a:r>
            <a:rPr lang="fr-FR" b="1" dirty="0" err="1" smtClean="0"/>
            <a:t>library</a:t>
          </a:r>
          <a:r>
            <a:rPr lang="fr-FR" b="1" dirty="0" smtClean="0"/>
            <a:t>)</a:t>
          </a:r>
          <a:endParaRPr lang="fr-FR" b="1" dirty="0"/>
        </a:p>
      </dgm:t>
    </dgm:pt>
    <dgm:pt modelId="{6587BE32-93EE-4674-979F-D9EC57EC8052}" type="parTrans" cxnId="{615B8CAD-E3ED-4FE5-BC4E-46E633B669A0}">
      <dgm:prSet/>
      <dgm:spPr/>
      <dgm:t>
        <a:bodyPr/>
        <a:lstStyle/>
        <a:p>
          <a:endParaRPr lang="fr-FR"/>
        </a:p>
      </dgm:t>
    </dgm:pt>
    <dgm:pt modelId="{81AC1450-8901-4614-BED9-210CDEDF591D}" type="sibTrans" cxnId="{615B8CAD-E3ED-4FE5-BC4E-46E633B669A0}">
      <dgm:prSet/>
      <dgm:spPr/>
      <dgm:t>
        <a:bodyPr/>
        <a:lstStyle/>
        <a:p>
          <a:endParaRPr lang="fr-FR"/>
        </a:p>
      </dgm:t>
    </dgm:pt>
    <dgm:pt modelId="{2B5FFDE2-CB2A-4DD5-8835-4F377FCFBAD9}">
      <dgm:prSet phldrT="[Texte]"/>
      <dgm:spPr/>
      <dgm:t>
        <a:bodyPr/>
        <a:lstStyle/>
        <a:p>
          <a:r>
            <a:rPr lang="fr-FR" dirty="0" smtClean="0"/>
            <a:t>Ouverture de la librairie</a:t>
          </a:r>
          <a:endParaRPr lang="fr-FR" dirty="0"/>
        </a:p>
      </dgm:t>
    </dgm:pt>
    <dgm:pt modelId="{A99CD2C9-9B4D-4D24-9A6C-A1D0CFF5C8E9}" type="sibTrans" cxnId="{AA0289E4-0EEF-4789-9F66-72AFD11183EC}">
      <dgm:prSet/>
      <dgm:spPr/>
      <dgm:t>
        <a:bodyPr/>
        <a:lstStyle/>
        <a:p>
          <a:endParaRPr lang="fr-FR"/>
        </a:p>
      </dgm:t>
    </dgm:pt>
    <dgm:pt modelId="{B8386898-9460-4521-8785-166431BD6982}" type="parTrans" cxnId="{AA0289E4-0EEF-4789-9F66-72AFD11183EC}">
      <dgm:prSet/>
      <dgm:spPr/>
      <dgm:t>
        <a:bodyPr/>
        <a:lstStyle/>
        <a:p>
          <a:endParaRPr lang="fr-FR"/>
        </a:p>
      </dgm:t>
    </dgm:pt>
    <dgm:pt modelId="{5A728E5B-53F4-49F8-A85E-7EA5167A8485}" type="pres">
      <dgm:prSet presAssocID="{F3F93B2B-0717-49F3-BC44-DE5898C0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9918595-A0C4-4089-8A67-FE8C70ABA152}" type="pres">
      <dgm:prSet presAssocID="{C5A2083B-C246-4618-B08F-5CCE2275F831}" presName="boxAndChildren" presStyleCnt="0"/>
      <dgm:spPr/>
    </dgm:pt>
    <dgm:pt modelId="{CC2A22BD-94C1-4B20-A52A-1986FC88B079}" type="pres">
      <dgm:prSet presAssocID="{C5A2083B-C246-4618-B08F-5CCE2275F831}" presName="parentTextBox" presStyleLbl="node1" presStyleIdx="0" presStyleCnt="3"/>
      <dgm:spPr/>
      <dgm:t>
        <a:bodyPr/>
        <a:lstStyle/>
        <a:p>
          <a:endParaRPr lang="fr-FR"/>
        </a:p>
      </dgm:t>
    </dgm:pt>
    <dgm:pt modelId="{8DBCD585-0AA7-412C-BC37-DC73AB52AAEA}" type="pres">
      <dgm:prSet presAssocID="{C5A2083B-C246-4618-B08F-5CCE2275F831}" presName="entireBox" presStyleLbl="node1" presStyleIdx="0" presStyleCnt="3"/>
      <dgm:spPr/>
      <dgm:t>
        <a:bodyPr/>
        <a:lstStyle/>
        <a:p>
          <a:endParaRPr lang="fr-FR"/>
        </a:p>
      </dgm:t>
    </dgm:pt>
    <dgm:pt modelId="{1E8A7DC8-3F51-4B3A-BF9C-30951B38D001}" type="pres">
      <dgm:prSet presAssocID="{C5A2083B-C246-4618-B08F-5CCE2275F831}" presName="descendantBox" presStyleCnt="0"/>
      <dgm:spPr/>
    </dgm:pt>
    <dgm:pt modelId="{4F3CF6CD-E228-4235-9B89-AD411F8EE201}" type="pres">
      <dgm:prSet presAssocID="{6DF05347-1C5C-41C7-A630-390681483C23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D48F70-6949-4ECE-A01B-294FD6A66CB4}" type="pres">
      <dgm:prSet presAssocID="{48AED009-1130-4D8F-A977-CAAD3F8EB0C2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A9AA67-6B52-43E9-BC83-32AB966A0B8D}" type="pres">
      <dgm:prSet presAssocID="{07C7961F-D8E0-4B1A-854C-3BBB63801A3A}" presName="sp" presStyleCnt="0"/>
      <dgm:spPr/>
    </dgm:pt>
    <dgm:pt modelId="{8AA5C800-DA86-4F20-B219-A1189F810ADC}" type="pres">
      <dgm:prSet presAssocID="{104C6F28-C16F-44CA-A852-BC907BF7999B}" presName="arrowAndChildren" presStyleCnt="0"/>
      <dgm:spPr/>
    </dgm:pt>
    <dgm:pt modelId="{1CBD807F-73C8-4D58-BA2A-83B29242129D}" type="pres">
      <dgm:prSet presAssocID="{104C6F28-C16F-44CA-A852-BC907BF7999B}" presName="parentTextArrow" presStyleLbl="node1" presStyleIdx="0" presStyleCnt="3"/>
      <dgm:spPr/>
      <dgm:t>
        <a:bodyPr/>
        <a:lstStyle/>
        <a:p>
          <a:endParaRPr lang="fr-FR"/>
        </a:p>
      </dgm:t>
    </dgm:pt>
    <dgm:pt modelId="{9EEFE377-DC79-418C-808D-B1C452D6FD9B}" type="pres">
      <dgm:prSet presAssocID="{104C6F28-C16F-44CA-A852-BC907BF7999B}" presName="arrow" presStyleLbl="node1" presStyleIdx="1" presStyleCnt="3"/>
      <dgm:spPr/>
      <dgm:t>
        <a:bodyPr/>
        <a:lstStyle/>
        <a:p>
          <a:endParaRPr lang="fr-FR"/>
        </a:p>
      </dgm:t>
    </dgm:pt>
    <dgm:pt modelId="{BA437A24-DB25-4B42-A74B-ADEE9A01BB38}" type="pres">
      <dgm:prSet presAssocID="{104C6F28-C16F-44CA-A852-BC907BF7999B}" presName="descendantArrow" presStyleCnt="0"/>
      <dgm:spPr/>
    </dgm:pt>
    <dgm:pt modelId="{D7AF1627-04EC-4863-8F7A-436F331FCD90}" type="pres">
      <dgm:prSet presAssocID="{7B4D3936-9513-4911-B516-3B4B9C459AE6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6D86AF1-33B0-4A7C-A2EC-0DBB9FF716BB}" type="pres">
      <dgm:prSet presAssocID="{C6B7940A-258B-4C7D-935D-7C8BDE5F93B7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95A797-F764-487D-9AB3-263AB954E23A}" type="pres">
      <dgm:prSet presAssocID="{A99CD2C9-9B4D-4D24-9A6C-A1D0CFF5C8E9}" presName="sp" presStyleCnt="0"/>
      <dgm:spPr/>
    </dgm:pt>
    <dgm:pt modelId="{F8FC0D50-9D59-4289-B94B-ECC09CE8CBE1}" type="pres">
      <dgm:prSet presAssocID="{2B5FFDE2-CB2A-4DD5-8835-4F377FCFBAD9}" presName="arrowAndChildren" presStyleCnt="0"/>
      <dgm:spPr/>
    </dgm:pt>
    <dgm:pt modelId="{E649DC87-B388-4065-A505-B3F90094FE2F}" type="pres">
      <dgm:prSet presAssocID="{2B5FFDE2-CB2A-4DD5-8835-4F377FCFBAD9}" presName="parentTextArrow" presStyleLbl="node1" presStyleIdx="1" presStyleCnt="3"/>
      <dgm:spPr/>
      <dgm:t>
        <a:bodyPr/>
        <a:lstStyle/>
        <a:p>
          <a:endParaRPr lang="fr-FR"/>
        </a:p>
      </dgm:t>
    </dgm:pt>
    <dgm:pt modelId="{144C188F-5520-4F03-9937-2974903AFBB2}" type="pres">
      <dgm:prSet presAssocID="{2B5FFDE2-CB2A-4DD5-8835-4F377FCFBAD9}" presName="arrow" presStyleLbl="node1" presStyleIdx="2" presStyleCnt="3"/>
      <dgm:spPr/>
      <dgm:t>
        <a:bodyPr/>
        <a:lstStyle/>
        <a:p>
          <a:endParaRPr lang="fr-FR"/>
        </a:p>
      </dgm:t>
    </dgm:pt>
    <dgm:pt modelId="{61A427C7-42CF-4492-AAA4-110AF4925787}" type="pres">
      <dgm:prSet presAssocID="{2B5FFDE2-CB2A-4DD5-8835-4F377FCFBAD9}" presName="descendantArrow" presStyleCnt="0"/>
      <dgm:spPr/>
    </dgm:pt>
    <dgm:pt modelId="{9835E301-5C10-4574-B43A-7164CCA70F7F}" type="pres">
      <dgm:prSet presAssocID="{C59AEC18-EB6C-4771-8133-D12761995222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3302C80-EE1D-4A8C-9395-84A3AF7F4891}" type="pres">
      <dgm:prSet presAssocID="{59725C8B-B105-4BFB-BDBC-1710EC4F775B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BEDE6B1-2A44-4202-AC32-711843FF66A1}" type="presOf" srcId="{2B5FFDE2-CB2A-4DD5-8835-4F377FCFBAD9}" destId="{144C188F-5520-4F03-9937-2974903AFBB2}" srcOrd="1" destOrd="0" presId="urn:microsoft.com/office/officeart/2005/8/layout/process4"/>
    <dgm:cxn modelId="{C16D0F5B-94FE-46A9-9BBD-340F2A48B09E}" type="presOf" srcId="{C59AEC18-EB6C-4771-8133-D12761995222}" destId="{9835E301-5C10-4574-B43A-7164CCA70F7F}" srcOrd="0" destOrd="0" presId="urn:microsoft.com/office/officeart/2005/8/layout/process4"/>
    <dgm:cxn modelId="{7D8A1E13-57CB-451E-9636-499EB47B444F}" type="presOf" srcId="{59725C8B-B105-4BFB-BDBC-1710EC4F775B}" destId="{D3302C80-EE1D-4A8C-9395-84A3AF7F4891}" srcOrd="0" destOrd="0" presId="urn:microsoft.com/office/officeart/2005/8/layout/process4"/>
    <dgm:cxn modelId="{615B8CAD-E3ED-4FE5-BC4E-46E633B669A0}" srcId="{C5A2083B-C246-4618-B08F-5CCE2275F831}" destId="{48AED009-1130-4D8F-A977-CAAD3F8EB0C2}" srcOrd="1" destOrd="0" parTransId="{6587BE32-93EE-4674-979F-D9EC57EC8052}" sibTransId="{81AC1450-8901-4614-BED9-210CDEDF591D}"/>
    <dgm:cxn modelId="{AA0289E4-0EEF-4789-9F66-72AFD11183EC}" srcId="{F3F93B2B-0717-49F3-BC44-DE5898C0E64A}" destId="{2B5FFDE2-CB2A-4DD5-8835-4F377FCFBAD9}" srcOrd="0" destOrd="0" parTransId="{B8386898-9460-4521-8785-166431BD6982}" sibTransId="{A99CD2C9-9B4D-4D24-9A6C-A1D0CFF5C8E9}"/>
    <dgm:cxn modelId="{7ACE8546-85A1-4C62-B87D-A77742D710B2}" type="presOf" srcId="{48AED009-1130-4D8F-A977-CAAD3F8EB0C2}" destId="{85D48F70-6949-4ECE-A01B-294FD6A66CB4}" srcOrd="0" destOrd="0" presId="urn:microsoft.com/office/officeart/2005/8/layout/process4"/>
    <dgm:cxn modelId="{A2A5FE94-0B4C-42A3-918D-AE2DD077A86D}" type="presOf" srcId="{6DF05347-1C5C-41C7-A630-390681483C23}" destId="{4F3CF6CD-E228-4235-9B89-AD411F8EE201}" srcOrd="0" destOrd="0" presId="urn:microsoft.com/office/officeart/2005/8/layout/process4"/>
    <dgm:cxn modelId="{EA70C7AD-4CDD-4135-9B29-770F9F2F9209}" srcId="{C5A2083B-C246-4618-B08F-5CCE2275F831}" destId="{6DF05347-1C5C-41C7-A630-390681483C23}" srcOrd="0" destOrd="0" parTransId="{FDD30A33-4782-4494-A44E-6DE4D530950F}" sibTransId="{4F397464-B52C-407B-94B0-57D773263ADF}"/>
    <dgm:cxn modelId="{3246A922-E6BE-43AB-A4F4-058D1934D92B}" srcId="{2B5FFDE2-CB2A-4DD5-8835-4F377FCFBAD9}" destId="{59725C8B-B105-4BFB-BDBC-1710EC4F775B}" srcOrd="1" destOrd="0" parTransId="{3952A160-8B65-48F3-A0A6-CD7873EC9328}" sibTransId="{A7688F03-B42C-4651-BCCC-C71C82A39B6A}"/>
    <dgm:cxn modelId="{73794F7D-9A6A-4C80-AB85-AC49E7671A0B}" type="presOf" srcId="{C5A2083B-C246-4618-B08F-5CCE2275F831}" destId="{CC2A22BD-94C1-4B20-A52A-1986FC88B079}" srcOrd="0" destOrd="0" presId="urn:microsoft.com/office/officeart/2005/8/layout/process4"/>
    <dgm:cxn modelId="{37B7B5B4-473C-40FC-82B3-DCA59E234B27}" type="presOf" srcId="{7B4D3936-9513-4911-B516-3B4B9C459AE6}" destId="{D7AF1627-04EC-4863-8F7A-436F331FCD90}" srcOrd="0" destOrd="0" presId="urn:microsoft.com/office/officeart/2005/8/layout/process4"/>
    <dgm:cxn modelId="{5DA9F00F-065E-4E68-8CB5-BE7E8F0F2280}" type="presOf" srcId="{F3F93B2B-0717-49F3-BC44-DE5898C0E64A}" destId="{5A728E5B-53F4-49F8-A85E-7EA5167A8485}" srcOrd="0" destOrd="0" presId="urn:microsoft.com/office/officeart/2005/8/layout/process4"/>
    <dgm:cxn modelId="{D0AE1AB8-2136-4ECB-9FF0-97E01424D3FB}" srcId="{F3F93B2B-0717-49F3-BC44-DE5898C0E64A}" destId="{C5A2083B-C246-4618-B08F-5CCE2275F831}" srcOrd="2" destOrd="0" parTransId="{82271406-1AEC-4841-ABDB-1680FEDEA9DD}" sibTransId="{562BF605-FE8B-499D-A4E7-3FB686086243}"/>
    <dgm:cxn modelId="{8D086FC4-D061-4A3C-9C32-080F6615618E}" srcId="{104C6F28-C16F-44CA-A852-BC907BF7999B}" destId="{C6B7940A-258B-4C7D-935D-7C8BDE5F93B7}" srcOrd="1" destOrd="0" parTransId="{4D4347BA-FAC8-4BF8-9FDB-E7B42BFC7AD7}" sibTransId="{5CBA83B9-E341-4753-817E-1FE4D941770F}"/>
    <dgm:cxn modelId="{ED93DD13-F1AC-4F6C-970B-079D04FAEF62}" type="presOf" srcId="{104C6F28-C16F-44CA-A852-BC907BF7999B}" destId="{1CBD807F-73C8-4D58-BA2A-83B29242129D}" srcOrd="0" destOrd="0" presId="urn:microsoft.com/office/officeart/2005/8/layout/process4"/>
    <dgm:cxn modelId="{7EC7C0F9-0F11-4B24-ACD8-66D36C14A32F}" type="presOf" srcId="{104C6F28-C16F-44CA-A852-BC907BF7999B}" destId="{9EEFE377-DC79-418C-808D-B1C452D6FD9B}" srcOrd="1" destOrd="0" presId="urn:microsoft.com/office/officeart/2005/8/layout/process4"/>
    <dgm:cxn modelId="{C6725D90-2D25-4960-84F6-4FB77F5EEA21}" srcId="{F3F93B2B-0717-49F3-BC44-DE5898C0E64A}" destId="{104C6F28-C16F-44CA-A852-BC907BF7999B}" srcOrd="1" destOrd="0" parTransId="{11F72C6B-F41B-4825-B81C-49313218C83E}" sibTransId="{07C7961F-D8E0-4B1A-854C-3BBB63801A3A}"/>
    <dgm:cxn modelId="{7A13C992-39F7-4069-86CA-D982546A87D3}" type="presOf" srcId="{C5A2083B-C246-4618-B08F-5CCE2275F831}" destId="{8DBCD585-0AA7-412C-BC37-DC73AB52AAEA}" srcOrd="1" destOrd="0" presId="urn:microsoft.com/office/officeart/2005/8/layout/process4"/>
    <dgm:cxn modelId="{912746F6-110F-48FB-96C1-C60785C65492}" srcId="{104C6F28-C16F-44CA-A852-BC907BF7999B}" destId="{7B4D3936-9513-4911-B516-3B4B9C459AE6}" srcOrd="0" destOrd="0" parTransId="{614A68B3-F871-47BA-86A5-E7EE4739BD42}" sibTransId="{9F1397C0-391F-4533-977B-5F7406C9CFFF}"/>
    <dgm:cxn modelId="{D266E8E1-3676-4A9E-B6C3-EAF1D4173979}" srcId="{2B5FFDE2-CB2A-4DD5-8835-4F377FCFBAD9}" destId="{C59AEC18-EB6C-4771-8133-D12761995222}" srcOrd="0" destOrd="0" parTransId="{675D8DC3-C42B-4C10-AEAA-2AFD85EDB346}" sibTransId="{2DC5145C-290B-4D02-9B44-036400B5844A}"/>
    <dgm:cxn modelId="{73C84493-C0A6-44D8-B940-0C8E8A25E943}" type="presOf" srcId="{C6B7940A-258B-4C7D-935D-7C8BDE5F93B7}" destId="{06D86AF1-33B0-4A7C-A2EC-0DBB9FF716BB}" srcOrd="0" destOrd="0" presId="urn:microsoft.com/office/officeart/2005/8/layout/process4"/>
    <dgm:cxn modelId="{62AE94D6-9AB6-48E4-959B-44CAE176D158}" type="presOf" srcId="{2B5FFDE2-CB2A-4DD5-8835-4F377FCFBAD9}" destId="{E649DC87-B388-4065-A505-B3F90094FE2F}" srcOrd="0" destOrd="0" presId="urn:microsoft.com/office/officeart/2005/8/layout/process4"/>
    <dgm:cxn modelId="{57ED400C-5FBF-4B23-960B-A17362E83851}" type="presParOf" srcId="{5A728E5B-53F4-49F8-A85E-7EA5167A8485}" destId="{19918595-A0C4-4089-8A67-FE8C70ABA152}" srcOrd="0" destOrd="0" presId="urn:microsoft.com/office/officeart/2005/8/layout/process4"/>
    <dgm:cxn modelId="{E809C996-2A8C-48CE-A591-78124A6E9FF2}" type="presParOf" srcId="{19918595-A0C4-4089-8A67-FE8C70ABA152}" destId="{CC2A22BD-94C1-4B20-A52A-1986FC88B079}" srcOrd="0" destOrd="0" presId="urn:microsoft.com/office/officeart/2005/8/layout/process4"/>
    <dgm:cxn modelId="{207D68E4-84CF-4564-87FC-1418A3EC185B}" type="presParOf" srcId="{19918595-A0C4-4089-8A67-FE8C70ABA152}" destId="{8DBCD585-0AA7-412C-BC37-DC73AB52AAEA}" srcOrd="1" destOrd="0" presId="urn:microsoft.com/office/officeart/2005/8/layout/process4"/>
    <dgm:cxn modelId="{8F50024B-469B-4381-9EA7-81E4FA999690}" type="presParOf" srcId="{19918595-A0C4-4089-8A67-FE8C70ABA152}" destId="{1E8A7DC8-3F51-4B3A-BF9C-30951B38D001}" srcOrd="2" destOrd="0" presId="urn:microsoft.com/office/officeart/2005/8/layout/process4"/>
    <dgm:cxn modelId="{03FCD162-A91B-4A22-9ECB-895A93D20D5A}" type="presParOf" srcId="{1E8A7DC8-3F51-4B3A-BF9C-30951B38D001}" destId="{4F3CF6CD-E228-4235-9B89-AD411F8EE201}" srcOrd="0" destOrd="0" presId="urn:microsoft.com/office/officeart/2005/8/layout/process4"/>
    <dgm:cxn modelId="{B5FA9E76-A2A0-4C17-8C13-49593E314E44}" type="presParOf" srcId="{1E8A7DC8-3F51-4B3A-BF9C-30951B38D001}" destId="{85D48F70-6949-4ECE-A01B-294FD6A66CB4}" srcOrd="1" destOrd="0" presId="urn:microsoft.com/office/officeart/2005/8/layout/process4"/>
    <dgm:cxn modelId="{2CE35E4F-71C8-42B2-8E0C-A80DC56881E3}" type="presParOf" srcId="{5A728E5B-53F4-49F8-A85E-7EA5167A8485}" destId="{C0A9AA67-6B52-43E9-BC83-32AB966A0B8D}" srcOrd="1" destOrd="0" presId="urn:microsoft.com/office/officeart/2005/8/layout/process4"/>
    <dgm:cxn modelId="{2167F149-66F4-4AD6-A67D-02E4A306B30A}" type="presParOf" srcId="{5A728E5B-53F4-49F8-A85E-7EA5167A8485}" destId="{8AA5C800-DA86-4F20-B219-A1189F810ADC}" srcOrd="2" destOrd="0" presId="urn:microsoft.com/office/officeart/2005/8/layout/process4"/>
    <dgm:cxn modelId="{65329F40-A8CB-4F68-8902-E78B9FEF6D7D}" type="presParOf" srcId="{8AA5C800-DA86-4F20-B219-A1189F810ADC}" destId="{1CBD807F-73C8-4D58-BA2A-83B29242129D}" srcOrd="0" destOrd="0" presId="urn:microsoft.com/office/officeart/2005/8/layout/process4"/>
    <dgm:cxn modelId="{F9D7658A-36DA-40AE-A8A8-740C435DE108}" type="presParOf" srcId="{8AA5C800-DA86-4F20-B219-A1189F810ADC}" destId="{9EEFE377-DC79-418C-808D-B1C452D6FD9B}" srcOrd="1" destOrd="0" presId="urn:microsoft.com/office/officeart/2005/8/layout/process4"/>
    <dgm:cxn modelId="{F1E48DC4-4C0E-4E53-877F-AFD5B7AFA135}" type="presParOf" srcId="{8AA5C800-DA86-4F20-B219-A1189F810ADC}" destId="{BA437A24-DB25-4B42-A74B-ADEE9A01BB38}" srcOrd="2" destOrd="0" presId="urn:microsoft.com/office/officeart/2005/8/layout/process4"/>
    <dgm:cxn modelId="{88FC0A1D-9A7C-4901-95A6-0E55424E6488}" type="presParOf" srcId="{BA437A24-DB25-4B42-A74B-ADEE9A01BB38}" destId="{D7AF1627-04EC-4863-8F7A-436F331FCD90}" srcOrd="0" destOrd="0" presId="urn:microsoft.com/office/officeart/2005/8/layout/process4"/>
    <dgm:cxn modelId="{4F0C84B3-50B2-41FF-835A-DE0E06A0FEF1}" type="presParOf" srcId="{BA437A24-DB25-4B42-A74B-ADEE9A01BB38}" destId="{06D86AF1-33B0-4A7C-A2EC-0DBB9FF716BB}" srcOrd="1" destOrd="0" presId="urn:microsoft.com/office/officeart/2005/8/layout/process4"/>
    <dgm:cxn modelId="{D290CA3D-19BE-4918-AE2E-FA16C1D47EB3}" type="presParOf" srcId="{5A728E5B-53F4-49F8-A85E-7EA5167A8485}" destId="{0B95A797-F764-487D-9AB3-263AB954E23A}" srcOrd="3" destOrd="0" presId="urn:microsoft.com/office/officeart/2005/8/layout/process4"/>
    <dgm:cxn modelId="{0A5AE6FB-51C6-4EBD-B143-1ACC71C6D0D9}" type="presParOf" srcId="{5A728E5B-53F4-49F8-A85E-7EA5167A8485}" destId="{F8FC0D50-9D59-4289-B94B-ECC09CE8CBE1}" srcOrd="4" destOrd="0" presId="urn:microsoft.com/office/officeart/2005/8/layout/process4"/>
    <dgm:cxn modelId="{7CEC4B03-269D-46D2-9FF9-2D5927AAAD34}" type="presParOf" srcId="{F8FC0D50-9D59-4289-B94B-ECC09CE8CBE1}" destId="{E649DC87-B388-4065-A505-B3F90094FE2F}" srcOrd="0" destOrd="0" presId="urn:microsoft.com/office/officeart/2005/8/layout/process4"/>
    <dgm:cxn modelId="{38CF90A8-F921-4B41-897D-BC830932D2D9}" type="presParOf" srcId="{F8FC0D50-9D59-4289-B94B-ECC09CE8CBE1}" destId="{144C188F-5520-4F03-9937-2974903AFBB2}" srcOrd="1" destOrd="0" presId="urn:microsoft.com/office/officeart/2005/8/layout/process4"/>
    <dgm:cxn modelId="{F7F051B5-A0FA-46C8-85C0-4299ABE71469}" type="presParOf" srcId="{F8FC0D50-9D59-4289-B94B-ECC09CE8CBE1}" destId="{61A427C7-42CF-4492-AAA4-110AF4925787}" srcOrd="2" destOrd="0" presId="urn:microsoft.com/office/officeart/2005/8/layout/process4"/>
    <dgm:cxn modelId="{6AB56D3B-F9B5-45D3-93A8-3FAB39AD4DDE}" type="presParOf" srcId="{61A427C7-42CF-4492-AAA4-110AF4925787}" destId="{9835E301-5C10-4574-B43A-7164CCA70F7F}" srcOrd="0" destOrd="0" presId="urn:microsoft.com/office/officeart/2005/8/layout/process4"/>
    <dgm:cxn modelId="{FB241C46-A311-4624-95D6-40F69D18D650}" type="presParOf" srcId="{61A427C7-42CF-4492-AAA4-110AF4925787}" destId="{D3302C80-EE1D-4A8C-9395-84A3AF7F4891}" srcOrd="1" destOrd="0" presId="urn:microsoft.com/office/officeart/2005/8/layout/process4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181AA41-2C04-45C7-B899-C665D315D828}" type="doc">
      <dgm:prSet loTypeId="urn:microsoft.com/office/officeart/2005/8/layout/hChevron3" loCatId="process" qsTypeId="urn:microsoft.com/office/officeart/2005/8/quickstyle/3d3" qsCatId="3D" csTypeId="urn:microsoft.com/office/officeart/2005/8/colors/accent1_2" csCatId="accent1" phldr="1"/>
      <dgm:spPr/>
    </dgm:pt>
    <dgm:pt modelId="{AF7CDEA2-5373-4B5B-9F56-D952F108CE33}">
      <dgm:prSet phldrT="[Texte]"/>
      <dgm:spPr/>
      <dgm:t>
        <a:bodyPr/>
        <a:lstStyle/>
        <a:p>
          <a:r>
            <a:rPr lang="fr-FR" dirty="0" smtClean="0"/>
            <a:t>Fonctionnalités</a:t>
          </a:r>
          <a:endParaRPr lang="fr-FR" dirty="0"/>
        </a:p>
      </dgm:t>
    </dgm:pt>
    <dgm:pt modelId="{BD4BAF07-EFE7-4C67-8B07-FCD614EB471C}" type="parTrans" cxnId="{67BC58C1-9619-4777-A5FD-ADBC4E68BE34}">
      <dgm:prSet/>
      <dgm:spPr/>
      <dgm:t>
        <a:bodyPr/>
        <a:lstStyle/>
        <a:p>
          <a:endParaRPr lang="fr-FR"/>
        </a:p>
      </dgm:t>
    </dgm:pt>
    <dgm:pt modelId="{1EC5FC1D-7DEE-4DE5-9102-81E87044D441}" type="sibTrans" cxnId="{67BC58C1-9619-4777-A5FD-ADBC4E68BE34}">
      <dgm:prSet/>
      <dgm:spPr/>
      <dgm:t>
        <a:bodyPr/>
        <a:lstStyle/>
        <a:p>
          <a:endParaRPr lang="fr-FR"/>
        </a:p>
      </dgm:t>
    </dgm:pt>
    <dgm:pt modelId="{962E9193-E9A5-4086-9F25-689CD003CFAD}">
      <dgm:prSet phldrT="[Texte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dirty="0" smtClean="0"/>
            <a:t>Algorithme</a:t>
          </a:r>
          <a:endParaRPr lang="fr-FR" dirty="0"/>
        </a:p>
      </dgm:t>
    </dgm:pt>
    <dgm:pt modelId="{0B73C22E-BB7E-4949-A320-995DE636FD69}" type="parTrans" cxnId="{51CECAEC-2E21-434C-91C5-02B5670711AF}">
      <dgm:prSet/>
      <dgm:spPr/>
      <dgm:t>
        <a:bodyPr/>
        <a:lstStyle/>
        <a:p>
          <a:endParaRPr lang="fr-FR"/>
        </a:p>
      </dgm:t>
    </dgm:pt>
    <dgm:pt modelId="{7C617D2C-CFE4-4490-96C3-CFADDE6D7740}" type="sibTrans" cxnId="{51CECAEC-2E21-434C-91C5-02B5670711AF}">
      <dgm:prSet/>
      <dgm:spPr/>
      <dgm:t>
        <a:bodyPr/>
        <a:lstStyle/>
        <a:p>
          <a:endParaRPr lang="fr-FR"/>
        </a:p>
      </dgm:t>
    </dgm:pt>
    <dgm:pt modelId="{CB558758-98FF-4EEC-A966-AD86D5BA61C2}">
      <dgm:prSet phldrT="[Texte]"/>
      <dgm:spPr/>
      <dgm:t>
        <a:bodyPr/>
        <a:lstStyle/>
        <a:p>
          <a:r>
            <a:rPr lang="fr-FR" dirty="0" smtClean="0"/>
            <a:t>Graphe</a:t>
          </a:r>
          <a:endParaRPr lang="fr-FR" dirty="0"/>
        </a:p>
      </dgm:t>
    </dgm:pt>
    <dgm:pt modelId="{A5E4EC60-1181-4B6D-9650-D6AEA53C8A26}" type="parTrans" cxnId="{36411E39-ECD1-4C8C-935F-3AE33C1641E1}">
      <dgm:prSet/>
      <dgm:spPr/>
      <dgm:t>
        <a:bodyPr/>
        <a:lstStyle/>
        <a:p>
          <a:endParaRPr lang="fr-FR"/>
        </a:p>
      </dgm:t>
    </dgm:pt>
    <dgm:pt modelId="{392CA2BB-E5E2-4DEF-A9AD-B30FAD4B7CE2}" type="sibTrans" cxnId="{36411E39-ECD1-4C8C-935F-3AE33C1641E1}">
      <dgm:prSet/>
      <dgm:spPr/>
      <dgm:t>
        <a:bodyPr/>
        <a:lstStyle/>
        <a:p>
          <a:endParaRPr lang="fr-FR"/>
        </a:p>
      </dgm:t>
    </dgm:pt>
    <dgm:pt modelId="{46047905-7DC2-4765-BC10-80B4D7DF5B0F}">
      <dgm:prSet phldrT="[Texte]"/>
      <dgm:spPr/>
      <dgm:t>
        <a:bodyPr/>
        <a:lstStyle/>
        <a:p>
          <a:r>
            <a:rPr lang="fr-FR" dirty="0" smtClean="0"/>
            <a:t>Interaction</a:t>
          </a:r>
          <a:endParaRPr lang="fr-FR" dirty="0"/>
        </a:p>
      </dgm:t>
    </dgm:pt>
    <dgm:pt modelId="{3687A367-C5C4-47F1-9E0B-4A1F2614A65A}" type="parTrans" cxnId="{E280905E-6025-470E-947C-E28562D65A4E}">
      <dgm:prSet/>
      <dgm:spPr/>
      <dgm:t>
        <a:bodyPr/>
        <a:lstStyle/>
        <a:p>
          <a:endParaRPr lang="fr-FR"/>
        </a:p>
      </dgm:t>
    </dgm:pt>
    <dgm:pt modelId="{8FE6FC23-5299-40CE-B037-3EB01076B5F3}" type="sibTrans" cxnId="{E280905E-6025-470E-947C-E28562D65A4E}">
      <dgm:prSet/>
      <dgm:spPr/>
      <dgm:t>
        <a:bodyPr/>
        <a:lstStyle/>
        <a:p>
          <a:endParaRPr lang="fr-FR"/>
        </a:p>
      </dgm:t>
    </dgm:pt>
    <dgm:pt modelId="{E214D757-C937-4826-8E92-62F7115CD958}">
      <dgm:prSet phldrT="[Texte]"/>
      <dgm:spPr/>
      <dgm:t>
        <a:bodyPr/>
        <a:lstStyle/>
        <a:p>
          <a:r>
            <a:rPr lang="fr-FR" dirty="0" smtClean="0"/>
            <a:t>Multiplateforme</a:t>
          </a:r>
          <a:endParaRPr lang="fr-FR" dirty="0"/>
        </a:p>
      </dgm:t>
    </dgm:pt>
    <dgm:pt modelId="{6694391C-7FFA-4B18-8FD6-F08B1E62FAC4}" type="parTrans" cxnId="{A0EA3574-9A69-4D02-A1BE-A45EC10AE491}">
      <dgm:prSet/>
      <dgm:spPr/>
      <dgm:t>
        <a:bodyPr/>
        <a:lstStyle/>
        <a:p>
          <a:endParaRPr lang="fr-FR"/>
        </a:p>
      </dgm:t>
    </dgm:pt>
    <dgm:pt modelId="{2F4EA6CD-3451-42B1-8A1F-B622645AED09}" type="sibTrans" cxnId="{A0EA3574-9A69-4D02-A1BE-A45EC10AE491}">
      <dgm:prSet/>
      <dgm:spPr/>
      <dgm:t>
        <a:bodyPr/>
        <a:lstStyle/>
        <a:p>
          <a:endParaRPr lang="fr-FR"/>
        </a:p>
      </dgm:t>
    </dgm:pt>
    <dgm:pt modelId="{9892920A-7194-4AA9-B981-6751D4442676}">
      <dgm:prSet phldrT="[Texte]"/>
      <dgm:spPr/>
      <dgm:t>
        <a:bodyPr/>
        <a:lstStyle/>
        <a:p>
          <a:r>
            <a:rPr lang="fr-FR" smtClean="0"/>
            <a:t>Evolutions</a:t>
          </a:r>
          <a:endParaRPr lang="fr-FR" dirty="0"/>
        </a:p>
      </dgm:t>
    </dgm:pt>
    <dgm:pt modelId="{CD8FEFE8-A7BF-458B-AB7E-2709A5051A68}" type="parTrans" cxnId="{8DF5D4E3-E89E-4766-BC70-63F125BF47FB}">
      <dgm:prSet/>
      <dgm:spPr/>
      <dgm:t>
        <a:bodyPr/>
        <a:lstStyle/>
        <a:p>
          <a:endParaRPr lang="fr-FR"/>
        </a:p>
      </dgm:t>
    </dgm:pt>
    <dgm:pt modelId="{BE951AD4-565A-4795-8AEE-559A0E995460}" type="sibTrans" cxnId="{8DF5D4E3-E89E-4766-BC70-63F125BF47FB}">
      <dgm:prSet/>
      <dgm:spPr/>
      <dgm:t>
        <a:bodyPr/>
        <a:lstStyle/>
        <a:p>
          <a:endParaRPr lang="fr-FR"/>
        </a:p>
      </dgm:t>
    </dgm:pt>
    <dgm:pt modelId="{3555C4BC-28C8-4016-899B-01BFF9347A5E}">
      <dgm:prSet phldrT="[Texte]"/>
      <dgm:spPr/>
      <dgm:t>
        <a:bodyPr/>
        <a:lstStyle/>
        <a:p>
          <a:r>
            <a:rPr lang="fr-FR" dirty="0" smtClean="0"/>
            <a:t>Structure</a:t>
          </a:r>
          <a:endParaRPr lang="fr-FR" dirty="0"/>
        </a:p>
      </dgm:t>
    </dgm:pt>
    <dgm:pt modelId="{D99A883E-8325-4299-86D3-57678417D262}" type="parTrans" cxnId="{CBC6F3EF-C012-4E20-A366-19FA5BB1ACB7}">
      <dgm:prSet/>
      <dgm:spPr/>
      <dgm:t>
        <a:bodyPr/>
        <a:lstStyle/>
        <a:p>
          <a:endParaRPr lang="fr-FR"/>
        </a:p>
      </dgm:t>
    </dgm:pt>
    <dgm:pt modelId="{5866CF8A-CF90-42BB-8C25-B285BE7576A3}" type="sibTrans" cxnId="{CBC6F3EF-C012-4E20-A366-19FA5BB1ACB7}">
      <dgm:prSet/>
      <dgm:spPr/>
      <dgm:t>
        <a:bodyPr/>
        <a:lstStyle/>
        <a:p>
          <a:endParaRPr lang="fr-FR"/>
        </a:p>
      </dgm:t>
    </dgm:pt>
    <dgm:pt modelId="{8B4B1FAA-0ED4-44D8-8AA8-FC2F2B50EAD7}" type="pres">
      <dgm:prSet presAssocID="{4181AA41-2C04-45C7-B899-C665D315D828}" presName="Name0" presStyleCnt="0">
        <dgm:presLayoutVars>
          <dgm:dir/>
          <dgm:resizeHandles val="exact"/>
        </dgm:presLayoutVars>
      </dgm:prSet>
      <dgm:spPr/>
    </dgm:pt>
    <dgm:pt modelId="{67426AC5-E4C6-4FDF-BB85-D40272CFA10B}" type="pres">
      <dgm:prSet presAssocID="{AF7CDEA2-5373-4B5B-9F56-D952F108CE33}" presName="parTxOnly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CA6242-BD4C-43D3-ABFB-253AF490FA8F}" type="pres">
      <dgm:prSet presAssocID="{1EC5FC1D-7DEE-4DE5-9102-81E87044D441}" presName="parSpace" presStyleCnt="0"/>
      <dgm:spPr/>
    </dgm:pt>
    <dgm:pt modelId="{0DB53AB3-8868-429D-BD10-3CB32CDA4C6F}" type="pres">
      <dgm:prSet presAssocID="{3555C4BC-28C8-4016-899B-01BFF9347A5E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D8468A-4DEE-4F3F-A675-A5F4507B5DFB}" type="pres">
      <dgm:prSet presAssocID="{5866CF8A-CF90-42BB-8C25-B285BE7576A3}" presName="parSpace" presStyleCnt="0"/>
      <dgm:spPr/>
    </dgm:pt>
    <dgm:pt modelId="{9057AE23-47D2-43D7-A81F-454B0ACA85F8}" type="pres">
      <dgm:prSet presAssocID="{962E9193-E9A5-4086-9F25-689CD003CFAD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559153-8E9B-4FDB-8BC5-46910C8F5703}" type="pres">
      <dgm:prSet presAssocID="{7C617D2C-CFE4-4490-96C3-CFADDE6D7740}" presName="parSpace" presStyleCnt="0"/>
      <dgm:spPr/>
    </dgm:pt>
    <dgm:pt modelId="{4617D831-E955-4369-89CE-700C286437A2}" type="pres">
      <dgm:prSet presAssocID="{CB558758-98FF-4EEC-A966-AD86D5BA61C2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01CC7D-54D4-4A37-8DCE-0D36E5602346}" type="pres">
      <dgm:prSet presAssocID="{392CA2BB-E5E2-4DEF-A9AD-B30FAD4B7CE2}" presName="parSpace" presStyleCnt="0"/>
      <dgm:spPr/>
    </dgm:pt>
    <dgm:pt modelId="{E17F6501-5F9F-4252-917C-2B51C24520A7}" type="pres">
      <dgm:prSet presAssocID="{46047905-7DC2-4765-BC10-80B4D7DF5B0F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CB30CCF-30A7-49E3-BE2D-B7F4BADADB9C}" type="pres">
      <dgm:prSet presAssocID="{8FE6FC23-5299-40CE-B037-3EB01076B5F3}" presName="parSpace" presStyleCnt="0"/>
      <dgm:spPr/>
    </dgm:pt>
    <dgm:pt modelId="{F0477439-5C42-4C32-A428-787E1F85D047}" type="pres">
      <dgm:prSet presAssocID="{E214D757-C937-4826-8E92-62F7115CD958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BDDF91-8769-43F0-A096-468D92A94306}" type="pres">
      <dgm:prSet presAssocID="{2F4EA6CD-3451-42B1-8A1F-B622645AED09}" presName="parSpace" presStyleCnt="0"/>
      <dgm:spPr/>
    </dgm:pt>
    <dgm:pt modelId="{196FD467-5D24-49FE-9FF6-DCA4E2374962}" type="pres">
      <dgm:prSet presAssocID="{9892920A-7194-4AA9-B981-6751D4442676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F5A5C87-BECC-4F91-A352-39AE6B0D81EA}" type="presOf" srcId="{AF7CDEA2-5373-4B5B-9F56-D952F108CE33}" destId="{67426AC5-E4C6-4FDF-BB85-D40272CFA10B}" srcOrd="0" destOrd="0" presId="urn:microsoft.com/office/officeart/2005/8/layout/hChevron3"/>
    <dgm:cxn modelId="{51CECAEC-2E21-434C-91C5-02B5670711AF}" srcId="{4181AA41-2C04-45C7-B899-C665D315D828}" destId="{962E9193-E9A5-4086-9F25-689CD003CFAD}" srcOrd="2" destOrd="0" parTransId="{0B73C22E-BB7E-4949-A320-995DE636FD69}" sibTransId="{7C617D2C-CFE4-4490-96C3-CFADDE6D7740}"/>
    <dgm:cxn modelId="{A08F569F-B301-41AC-A69E-7CEA667E0710}" type="presOf" srcId="{4181AA41-2C04-45C7-B899-C665D315D828}" destId="{8B4B1FAA-0ED4-44D8-8AA8-FC2F2B50EAD7}" srcOrd="0" destOrd="0" presId="urn:microsoft.com/office/officeart/2005/8/layout/hChevron3"/>
    <dgm:cxn modelId="{09B1CCD4-6D3A-49E5-A5B8-CA49885499FC}" type="presOf" srcId="{E214D757-C937-4826-8E92-62F7115CD958}" destId="{F0477439-5C42-4C32-A428-787E1F85D047}" srcOrd="0" destOrd="0" presId="urn:microsoft.com/office/officeart/2005/8/layout/hChevron3"/>
    <dgm:cxn modelId="{9D3F44E9-7C9E-408C-B07D-2C18C84C8BF2}" type="presOf" srcId="{46047905-7DC2-4765-BC10-80B4D7DF5B0F}" destId="{E17F6501-5F9F-4252-917C-2B51C24520A7}" srcOrd="0" destOrd="0" presId="urn:microsoft.com/office/officeart/2005/8/layout/hChevron3"/>
    <dgm:cxn modelId="{CBC6F3EF-C012-4E20-A366-19FA5BB1ACB7}" srcId="{4181AA41-2C04-45C7-B899-C665D315D828}" destId="{3555C4BC-28C8-4016-899B-01BFF9347A5E}" srcOrd="1" destOrd="0" parTransId="{D99A883E-8325-4299-86D3-57678417D262}" sibTransId="{5866CF8A-CF90-42BB-8C25-B285BE7576A3}"/>
    <dgm:cxn modelId="{32AF8FA6-BB17-4687-988E-3855D9A80C89}" type="presOf" srcId="{3555C4BC-28C8-4016-899B-01BFF9347A5E}" destId="{0DB53AB3-8868-429D-BD10-3CB32CDA4C6F}" srcOrd="0" destOrd="0" presId="urn:microsoft.com/office/officeart/2005/8/layout/hChevron3"/>
    <dgm:cxn modelId="{36411E39-ECD1-4C8C-935F-3AE33C1641E1}" srcId="{4181AA41-2C04-45C7-B899-C665D315D828}" destId="{CB558758-98FF-4EEC-A966-AD86D5BA61C2}" srcOrd="3" destOrd="0" parTransId="{A5E4EC60-1181-4B6D-9650-D6AEA53C8A26}" sibTransId="{392CA2BB-E5E2-4DEF-A9AD-B30FAD4B7CE2}"/>
    <dgm:cxn modelId="{5F8FBE09-AA0B-4747-989A-6D33E23F5F1C}" type="presOf" srcId="{962E9193-E9A5-4086-9F25-689CD003CFAD}" destId="{9057AE23-47D2-43D7-A81F-454B0ACA85F8}" srcOrd="0" destOrd="0" presId="urn:microsoft.com/office/officeart/2005/8/layout/hChevron3"/>
    <dgm:cxn modelId="{D901B8EA-C9AB-4E5A-B5F0-0CFA64F63B06}" type="presOf" srcId="{CB558758-98FF-4EEC-A966-AD86D5BA61C2}" destId="{4617D831-E955-4369-89CE-700C286437A2}" srcOrd="0" destOrd="0" presId="urn:microsoft.com/office/officeart/2005/8/layout/hChevron3"/>
    <dgm:cxn modelId="{FC3B2F7C-1CCC-4C97-8147-1F6B081B6ED6}" type="presOf" srcId="{9892920A-7194-4AA9-B981-6751D4442676}" destId="{196FD467-5D24-49FE-9FF6-DCA4E2374962}" srcOrd="0" destOrd="0" presId="urn:microsoft.com/office/officeart/2005/8/layout/hChevron3"/>
    <dgm:cxn modelId="{E280905E-6025-470E-947C-E28562D65A4E}" srcId="{4181AA41-2C04-45C7-B899-C665D315D828}" destId="{46047905-7DC2-4765-BC10-80B4D7DF5B0F}" srcOrd="4" destOrd="0" parTransId="{3687A367-C5C4-47F1-9E0B-4A1F2614A65A}" sibTransId="{8FE6FC23-5299-40CE-B037-3EB01076B5F3}"/>
    <dgm:cxn modelId="{8DF5D4E3-E89E-4766-BC70-63F125BF47FB}" srcId="{4181AA41-2C04-45C7-B899-C665D315D828}" destId="{9892920A-7194-4AA9-B981-6751D4442676}" srcOrd="6" destOrd="0" parTransId="{CD8FEFE8-A7BF-458B-AB7E-2709A5051A68}" sibTransId="{BE951AD4-565A-4795-8AEE-559A0E995460}"/>
    <dgm:cxn modelId="{67BC58C1-9619-4777-A5FD-ADBC4E68BE34}" srcId="{4181AA41-2C04-45C7-B899-C665D315D828}" destId="{AF7CDEA2-5373-4B5B-9F56-D952F108CE33}" srcOrd="0" destOrd="0" parTransId="{BD4BAF07-EFE7-4C67-8B07-FCD614EB471C}" sibTransId="{1EC5FC1D-7DEE-4DE5-9102-81E87044D441}"/>
    <dgm:cxn modelId="{A0EA3574-9A69-4D02-A1BE-A45EC10AE491}" srcId="{4181AA41-2C04-45C7-B899-C665D315D828}" destId="{E214D757-C937-4826-8E92-62F7115CD958}" srcOrd="5" destOrd="0" parTransId="{6694391C-7FFA-4B18-8FD6-F08B1E62FAC4}" sibTransId="{2F4EA6CD-3451-42B1-8A1F-B622645AED09}"/>
    <dgm:cxn modelId="{4EF0BFA2-6856-4709-812F-68605F4C2C1E}" type="presParOf" srcId="{8B4B1FAA-0ED4-44D8-8AA8-FC2F2B50EAD7}" destId="{67426AC5-E4C6-4FDF-BB85-D40272CFA10B}" srcOrd="0" destOrd="0" presId="urn:microsoft.com/office/officeart/2005/8/layout/hChevron3"/>
    <dgm:cxn modelId="{66F2EB5D-A5D7-4222-90CE-6317AE0CA9B1}" type="presParOf" srcId="{8B4B1FAA-0ED4-44D8-8AA8-FC2F2B50EAD7}" destId="{F8CA6242-BD4C-43D3-ABFB-253AF490FA8F}" srcOrd="1" destOrd="0" presId="urn:microsoft.com/office/officeart/2005/8/layout/hChevron3"/>
    <dgm:cxn modelId="{58D7D32B-57F3-4B1D-9A17-59223CC080D3}" type="presParOf" srcId="{8B4B1FAA-0ED4-44D8-8AA8-FC2F2B50EAD7}" destId="{0DB53AB3-8868-429D-BD10-3CB32CDA4C6F}" srcOrd="2" destOrd="0" presId="urn:microsoft.com/office/officeart/2005/8/layout/hChevron3"/>
    <dgm:cxn modelId="{495FD2ED-9DDC-47D0-898E-C5B57EB2F627}" type="presParOf" srcId="{8B4B1FAA-0ED4-44D8-8AA8-FC2F2B50EAD7}" destId="{F4D8468A-4DEE-4F3F-A675-A5F4507B5DFB}" srcOrd="3" destOrd="0" presId="urn:microsoft.com/office/officeart/2005/8/layout/hChevron3"/>
    <dgm:cxn modelId="{3BCA5C12-08C1-4A07-851A-EEEDBCE57112}" type="presParOf" srcId="{8B4B1FAA-0ED4-44D8-8AA8-FC2F2B50EAD7}" destId="{9057AE23-47D2-43D7-A81F-454B0ACA85F8}" srcOrd="4" destOrd="0" presId="urn:microsoft.com/office/officeart/2005/8/layout/hChevron3"/>
    <dgm:cxn modelId="{C1EB94D3-1E14-421B-95C1-B2C053987B40}" type="presParOf" srcId="{8B4B1FAA-0ED4-44D8-8AA8-FC2F2B50EAD7}" destId="{31559153-8E9B-4FDB-8BC5-46910C8F5703}" srcOrd="5" destOrd="0" presId="urn:microsoft.com/office/officeart/2005/8/layout/hChevron3"/>
    <dgm:cxn modelId="{FCF7A7AA-CE88-4094-963F-7A4A662CD046}" type="presParOf" srcId="{8B4B1FAA-0ED4-44D8-8AA8-FC2F2B50EAD7}" destId="{4617D831-E955-4369-89CE-700C286437A2}" srcOrd="6" destOrd="0" presId="urn:microsoft.com/office/officeart/2005/8/layout/hChevron3"/>
    <dgm:cxn modelId="{F781F033-5170-41FB-863A-4E9776DE53A0}" type="presParOf" srcId="{8B4B1FAA-0ED4-44D8-8AA8-FC2F2B50EAD7}" destId="{D401CC7D-54D4-4A37-8DCE-0D36E5602346}" srcOrd="7" destOrd="0" presId="urn:microsoft.com/office/officeart/2005/8/layout/hChevron3"/>
    <dgm:cxn modelId="{4A069477-5F65-4701-9975-748096B33223}" type="presParOf" srcId="{8B4B1FAA-0ED4-44D8-8AA8-FC2F2B50EAD7}" destId="{E17F6501-5F9F-4252-917C-2B51C24520A7}" srcOrd="8" destOrd="0" presId="urn:microsoft.com/office/officeart/2005/8/layout/hChevron3"/>
    <dgm:cxn modelId="{75212C32-871E-461E-BE12-04E0887AC482}" type="presParOf" srcId="{8B4B1FAA-0ED4-44D8-8AA8-FC2F2B50EAD7}" destId="{7CB30CCF-30A7-49E3-BE2D-B7F4BADADB9C}" srcOrd="9" destOrd="0" presId="urn:microsoft.com/office/officeart/2005/8/layout/hChevron3"/>
    <dgm:cxn modelId="{C3554EDF-45C5-43B2-9866-3E54945F6EAF}" type="presParOf" srcId="{8B4B1FAA-0ED4-44D8-8AA8-FC2F2B50EAD7}" destId="{F0477439-5C42-4C32-A428-787E1F85D047}" srcOrd="10" destOrd="0" presId="urn:microsoft.com/office/officeart/2005/8/layout/hChevron3"/>
    <dgm:cxn modelId="{3746EAF0-4F4C-403A-A577-AA85F65ABAAB}" type="presParOf" srcId="{8B4B1FAA-0ED4-44D8-8AA8-FC2F2B50EAD7}" destId="{66BDDF91-8769-43F0-A096-468D92A94306}" srcOrd="11" destOrd="0" presId="urn:microsoft.com/office/officeart/2005/8/layout/hChevron3"/>
    <dgm:cxn modelId="{8DA1AEC1-EEA8-46E3-863B-795A408983D3}" type="presParOf" srcId="{8B4B1FAA-0ED4-44D8-8AA8-FC2F2B50EAD7}" destId="{196FD467-5D24-49FE-9FF6-DCA4E2374962}" srcOrd="12" destOrd="0" presId="urn:microsoft.com/office/officeart/2005/8/layout/hChevron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ABB2BD0-D4F7-47B8-9202-411C686EED45}" type="datetimeFigureOut">
              <a:rPr lang="fr-FR" smtClean="0"/>
              <a:pPr/>
              <a:t>02/03/2010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C163AC8-539E-482E-816B-00DD5E2C637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2BD0-D4F7-47B8-9202-411C686EED45}" type="datetimeFigureOut">
              <a:rPr lang="fr-FR" smtClean="0"/>
              <a:pPr/>
              <a:t>02/03/2010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63AC8-539E-482E-816B-00DD5E2C637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2BD0-D4F7-47B8-9202-411C686EED45}" type="datetimeFigureOut">
              <a:rPr lang="fr-FR" smtClean="0"/>
              <a:pPr/>
              <a:t>02/03/2010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63AC8-539E-482E-816B-00DD5E2C637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ABB2BD0-D4F7-47B8-9202-411C686EED45}" type="datetimeFigureOut">
              <a:rPr lang="fr-FR" smtClean="0"/>
              <a:pPr/>
              <a:t>02/03/2010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C163AC8-539E-482E-816B-00DD5E2C637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ABB2BD0-D4F7-47B8-9202-411C686EED45}" type="datetimeFigureOut">
              <a:rPr lang="fr-FR" smtClean="0"/>
              <a:pPr/>
              <a:t>02/03/2010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C163AC8-539E-482E-816B-00DD5E2C637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2BD0-D4F7-47B8-9202-411C686EED45}" type="datetimeFigureOut">
              <a:rPr lang="fr-FR" smtClean="0"/>
              <a:pPr/>
              <a:t>02/03/2010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63AC8-539E-482E-816B-00DD5E2C637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2BD0-D4F7-47B8-9202-411C686EED45}" type="datetimeFigureOut">
              <a:rPr lang="fr-FR" smtClean="0"/>
              <a:pPr/>
              <a:t>02/03/2010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63AC8-539E-482E-816B-00DD5E2C637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ABB2BD0-D4F7-47B8-9202-411C686EED45}" type="datetimeFigureOut">
              <a:rPr lang="fr-FR" smtClean="0"/>
              <a:pPr/>
              <a:t>02/03/2010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C163AC8-539E-482E-816B-00DD5E2C637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2BD0-D4F7-47B8-9202-411C686EED45}" type="datetimeFigureOut">
              <a:rPr lang="fr-FR" smtClean="0"/>
              <a:pPr/>
              <a:t>02/03/2010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63AC8-539E-482E-816B-00DD5E2C637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ABB2BD0-D4F7-47B8-9202-411C686EED45}" type="datetimeFigureOut">
              <a:rPr lang="fr-FR" smtClean="0"/>
              <a:pPr/>
              <a:t>02/03/2010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C163AC8-539E-482E-816B-00DD5E2C637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ABB2BD0-D4F7-47B8-9202-411C686EED45}" type="datetimeFigureOut">
              <a:rPr lang="fr-FR" smtClean="0"/>
              <a:pPr/>
              <a:t>02/03/2010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C163AC8-539E-482E-816B-00DD5E2C637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ABB2BD0-D4F7-47B8-9202-411C686EED45}" type="datetimeFigureOut">
              <a:rPr lang="fr-FR" smtClean="0"/>
              <a:pPr/>
              <a:t>02/03/2010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C163AC8-539E-482E-816B-00DD5E2C637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3" Type="http://schemas.openxmlformats.org/officeDocument/2006/relationships/diagramLayout" Target="../diagrams/layout8.xml"/><Relationship Id="rId7" Type="http://schemas.openxmlformats.org/officeDocument/2006/relationships/diagramLayout" Target="../diagrams/layout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9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diagramColors" Target="../diagrams/colors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diagramLayout" Target="../diagrams/layout11.xml"/><Relationship Id="rId5" Type="http://schemas.openxmlformats.org/officeDocument/2006/relationships/diagramData" Target="../diagrams/data1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QuickStyle" Target="../diagrams/quickStyle15.xml"/><Relationship Id="rId3" Type="http://schemas.openxmlformats.org/officeDocument/2006/relationships/diagramData" Target="../diagrams/data13.xml"/><Relationship Id="rId7" Type="http://schemas.openxmlformats.org/officeDocument/2006/relationships/diagramData" Target="../diagrams/data14.xml"/><Relationship Id="rId12" Type="http://schemas.openxmlformats.org/officeDocument/2006/relationships/diagramLayout" Target="../diagrams/layout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diagramColors" Target="../diagrams/colors13.xml"/><Relationship Id="rId11" Type="http://schemas.openxmlformats.org/officeDocument/2006/relationships/diagramData" Target="../diagrams/data15.xml"/><Relationship Id="rId5" Type="http://schemas.openxmlformats.org/officeDocument/2006/relationships/diagramQuickStyle" Target="../diagrams/quickStyle13.xml"/><Relationship Id="rId10" Type="http://schemas.openxmlformats.org/officeDocument/2006/relationships/diagramColors" Target="../diagrams/colors14.xml"/><Relationship Id="rId4" Type="http://schemas.openxmlformats.org/officeDocument/2006/relationships/diagramLayout" Target="../diagrams/layout13.xml"/><Relationship Id="rId9" Type="http://schemas.openxmlformats.org/officeDocument/2006/relationships/diagramQuickStyle" Target="../diagrams/quickStyle14.xml"/><Relationship Id="rId14" Type="http://schemas.openxmlformats.org/officeDocument/2006/relationships/diagramColors" Target="../diagrams/colors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8.xml"/><Relationship Id="rId3" Type="http://schemas.openxmlformats.org/officeDocument/2006/relationships/diagramLayout" Target="../diagrams/layout17.xml"/><Relationship Id="rId7" Type="http://schemas.openxmlformats.org/officeDocument/2006/relationships/diagramLayout" Target="../diagrams/layout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8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Relationship Id="rId9" Type="http://schemas.openxmlformats.org/officeDocument/2006/relationships/diagramColors" Target="../diagrams/colors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QuickStyle" Target="../diagrams/quickStyle3.xml"/><Relationship Id="rId3" Type="http://schemas.openxmlformats.org/officeDocument/2006/relationships/diagramData" Target="../diagrams/data1.xml"/><Relationship Id="rId7" Type="http://schemas.openxmlformats.org/officeDocument/2006/relationships/diagramData" Target="../diagrams/data2.xml"/><Relationship Id="rId12" Type="http://schemas.openxmlformats.org/officeDocument/2006/relationships/diagramLayout" Target="../diagrams/layout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diagramColors" Target="../diagrams/colors1.xml"/><Relationship Id="rId11" Type="http://schemas.openxmlformats.org/officeDocument/2006/relationships/diagramData" Target="../diagrams/data3.xml"/><Relationship Id="rId5" Type="http://schemas.openxmlformats.org/officeDocument/2006/relationships/diagramQuickStyle" Target="../diagrams/quickStyle1.xml"/><Relationship Id="rId10" Type="http://schemas.openxmlformats.org/officeDocument/2006/relationships/diagramColors" Target="../diagrams/colors2.xml"/><Relationship Id="rId4" Type="http://schemas.openxmlformats.org/officeDocument/2006/relationships/diagramLayout" Target="../diagrams/layout1.xml"/><Relationship Id="rId9" Type="http://schemas.openxmlformats.org/officeDocument/2006/relationships/diagramQuickStyle" Target="../diagrams/quickStyle2.xml"/><Relationship Id="rId14" Type="http://schemas.openxmlformats.org/officeDocument/2006/relationships/diagramColors" Target="../diagrams/colors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71736" y="2428868"/>
            <a:ext cx="6172200" cy="3680312"/>
          </a:xfrm>
        </p:spPr>
        <p:txBody>
          <a:bodyPr>
            <a:normAutofit fontScale="90000"/>
          </a:bodyPr>
          <a:lstStyle/>
          <a:p>
            <a:r>
              <a:rPr lang="fr-FR" sz="3600" dirty="0" smtClean="0"/>
              <a:t>Logiciel </a:t>
            </a:r>
            <a:br>
              <a:rPr lang="fr-FR" sz="3600" dirty="0" smtClean="0"/>
            </a:b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smtClean="0"/>
              <a:t>pédagogique </a:t>
            </a:r>
            <a:br>
              <a:rPr lang="fr-FR" sz="3600" dirty="0" smtClean="0"/>
            </a:b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smtClean="0"/>
              <a:t>pour  l’apprentissage </a:t>
            </a:r>
            <a:br>
              <a:rPr lang="fr-FR" sz="3600" dirty="0" smtClean="0"/>
            </a:b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smtClean="0"/>
              <a:t>d’algorithmes de graphes</a:t>
            </a:r>
            <a:endParaRPr lang="fr-FR" sz="3600" dirty="0"/>
          </a:p>
        </p:txBody>
      </p:sp>
      <p:pic>
        <p:nvPicPr>
          <p:cNvPr id="4" name="Image 3" descr="facebookfriendwhe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578" y="0"/>
            <a:ext cx="3960422" cy="396042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996985" y="6488668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Encadré par Mr Olivier </a:t>
            </a:r>
            <a:r>
              <a:rPr lang="fr-FR" dirty="0" err="1" smtClean="0"/>
              <a:t>Cogis</a:t>
            </a:r>
            <a:endParaRPr lang="fr-FR" dirty="0"/>
          </a:p>
        </p:txBody>
      </p:sp>
    </p:spTree>
  </p:cSld>
  <p:clrMapOvr>
    <a:masterClrMapping/>
  </p:clrMapOvr>
  <p:transition advTm="19919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 </a:t>
            </a:r>
            <a:r>
              <a:rPr lang="fr-FR" dirty="0" smtClean="0"/>
              <a:t>d’algorithmes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25769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Faire hériter de l’objet </a:t>
            </a:r>
            <a:r>
              <a:rPr lang="fr-FR" dirty="0" err="1" smtClean="0"/>
              <a:t>Algo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Ajouter les fonctions :</a:t>
            </a:r>
          </a:p>
          <a:p>
            <a:pPr lvl="1"/>
            <a:r>
              <a:rPr lang="fr-FR" dirty="0" err="1" smtClean="0"/>
              <a:t>run</a:t>
            </a:r>
            <a:r>
              <a:rPr lang="fr-FR" dirty="0" smtClean="0"/>
              <a:t>(g)</a:t>
            </a:r>
          </a:p>
          <a:p>
            <a:pPr lvl="1"/>
            <a:r>
              <a:rPr lang="fr-FR" dirty="0" err="1" smtClean="0"/>
              <a:t>setAlgoUtils</a:t>
            </a:r>
            <a:r>
              <a:rPr lang="fr-FR" dirty="0" smtClean="0"/>
              <a:t>(au</a:t>
            </a:r>
            <a:r>
              <a:rPr lang="fr-FR" dirty="0" smtClean="0"/>
              <a:t>)</a:t>
            </a:r>
            <a:endParaRPr lang="fr-FR" dirty="0" smtClean="0"/>
          </a:p>
          <a:p>
            <a:pPr lvl="1"/>
            <a:r>
              <a:rPr lang="en-US" dirty="0" smtClean="0"/>
              <a:t>extern "C" </a:t>
            </a:r>
            <a:r>
              <a:rPr lang="en-US" dirty="0" err="1" smtClean="0"/>
              <a:t>Algo</a:t>
            </a:r>
            <a:r>
              <a:rPr lang="en-US" dirty="0" smtClean="0"/>
              <a:t>* create</a:t>
            </a:r>
            <a:r>
              <a:rPr lang="en-US" dirty="0" smtClean="0"/>
              <a:t>() {return </a:t>
            </a:r>
            <a:r>
              <a:rPr lang="en-US" dirty="0" smtClean="0"/>
              <a:t>new Test</a:t>
            </a:r>
            <a:r>
              <a:rPr lang="en-US" dirty="0" smtClean="0"/>
              <a:t>;}</a:t>
            </a:r>
            <a:endParaRPr lang="en-US" dirty="0" smtClean="0"/>
          </a:p>
          <a:p>
            <a:pPr lvl="1"/>
            <a:r>
              <a:rPr lang="en-US" dirty="0" smtClean="0"/>
              <a:t>extern "C" void destroy(</a:t>
            </a:r>
            <a:r>
              <a:rPr lang="en-US" dirty="0" err="1" smtClean="0"/>
              <a:t>Algo</a:t>
            </a:r>
            <a:r>
              <a:rPr lang="en-US" dirty="0" smtClean="0"/>
              <a:t> *a</a:t>
            </a:r>
            <a:r>
              <a:rPr lang="en-US" dirty="0" smtClean="0"/>
              <a:t>) {delete </a:t>
            </a:r>
            <a:r>
              <a:rPr lang="en-US" dirty="0" smtClean="0"/>
              <a:t>a</a:t>
            </a:r>
            <a:r>
              <a:rPr lang="en-US" dirty="0" smtClean="0"/>
              <a:t>;}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Importation d’algorithmes : </a:t>
            </a:r>
          </a:p>
          <a:p>
            <a:pPr lvl="1"/>
            <a:r>
              <a:rPr lang="fr-FR" dirty="0" smtClean="0"/>
              <a:t>Importer le fichier .</a:t>
            </a:r>
            <a:r>
              <a:rPr lang="fr-FR" dirty="0" err="1" smtClean="0"/>
              <a:t>cpp</a:t>
            </a:r>
            <a:r>
              <a:rPr lang="fr-FR" dirty="0" smtClean="0"/>
              <a:t> pour Linux (à faire .</a:t>
            </a:r>
            <a:r>
              <a:rPr lang="fr-FR" dirty="0" err="1" smtClean="0"/>
              <a:t>so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Importer le fichier .dll pour Windows (à faire .</a:t>
            </a:r>
            <a:r>
              <a:rPr lang="fr-FR" dirty="0" err="1" smtClean="0"/>
              <a:t>cpp</a:t>
            </a:r>
            <a:r>
              <a:rPr lang="fr-FR" dirty="0" smtClean="0"/>
              <a:t>)</a:t>
            </a:r>
          </a:p>
          <a:p>
            <a:endParaRPr lang="fr-FR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8215338" y="5786454"/>
            <a:ext cx="38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9</a:t>
            </a:r>
            <a:endParaRPr lang="fr-FR" dirty="0"/>
          </a:p>
        </p:txBody>
      </p:sp>
      <p:graphicFrame>
        <p:nvGraphicFramePr>
          <p:cNvPr id="7" name="Diagramme 6"/>
          <p:cNvGraphicFramePr/>
          <p:nvPr/>
        </p:nvGraphicFramePr>
        <p:xfrm>
          <a:off x="642910" y="6215082"/>
          <a:ext cx="7239040" cy="420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</p:cSld>
  <p:clrMapOvr>
    <a:masterClrMapping/>
  </p:clrMapOvr>
  <p:transition advTm="6914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Chargement des algorithmes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Utilisation de librairies partagées : </a:t>
            </a:r>
          </a:p>
          <a:p>
            <a:pPr lvl="1"/>
            <a:endParaRPr lang="fr-FR" dirty="0" smtClean="0"/>
          </a:p>
        </p:txBody>
      </p:sp>
      <p:graphicFrame>
        <p:nvGraphicFramePr>
          <p:cNvPr id="5" name="Diagramme 4"/>
          <p:cNvGraphicFramePr/>
          <p:nvPr/>
        </p:nvGraphicFramePr>
        <p:xfrm>
          <a:off x="500034" y="2143116"/>
          <a:ext cx="7429552" cy="3500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me 6"/>
          <p:cNvGraphicFramePr/>
          <p:nvPr/>
        </p:nvGraphicFramePr>
        <p:xfrm>
          <a:off x="642910" y="6215082"/>
          <a:ext cx="7239040" cy="420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8215338" y="578645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</p:spTree>
  </p:cSld>
  <p:clrMapOvr>
    <a:masterClrMapping/>
  </p:clrMapOvr>
  <p:transition advTm="6899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Librairie d’algorithmes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Tri topologique</a:t>
            </a:r>
          </a:p>
          <a:p>
            <a:pPr lvl="1"/>
            <a:r>
              <a:rPr lang="fr-FR" dirty="0" smtClean="0"/>
              <a:t>Comment organiser des tâches entre elles?</a:t>
            </a:r>
          </a:p>
          <a:p>
            <a:pPr lvl="1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215338" y="578645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  <p:grpSp>
        <p:nvGrpSpPr>
          <p:cNvPr id="43" name="Groupe 42"/>
          <p:cNvGrpSpPr/>
          <p:nvPr/>
        </p:nvGrpSpPr>
        <p:grpSpPr>
          <a:xfrm>
            <a:off x="1000100" y="2857496"/>
            <a:ext cx="4306116" cy="2571768"/>
            <a:chOff x="1142976" y="2786058"/>
            <a:chExt cx="4306116" cy="2571768"/>
          </a:xfrm>
        </p:grpSpPr>
        <p:sp>
          <p:nvSpPr>
            <p:cNvPr id="7" name="Ellipse 6"/>
            <p:cNvSpPr/>
            <p:nvPr/>
          </p:nvSpPr>
          <p:spPr>
            <a:xfrm>
              <a:off x="3286116" y="3071810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2428860" y="357187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4071934" y="357187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3357554" y="4214818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4929190" y="4500570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286248" y="4714884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428728" y="464344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>
              <a:off x="2857488" y="5143512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avec flèche 15"/>
            <p:cNvCxnSpPr>
              <a:stCxn id="13" idx="7"/>
              <a:endCxn id="8" idx="3"/>
            </p:cNvCxnSpPr>
            <p:nvPr/>
          </p:nvCxnSpPr>
          <p:spPr>
            <a:xfrm rot="5400000" flipH="1" flipV="1">
              <a:off x="1575937" y="3790523"/>
              <a:ext cx="920028" cy="8485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8" idx="7"/>
              <a:endCxn id="7" idx="2"/>
            </p:cNvCxnSpPr>
            <p:nvPr/>
          </p:nvCxnSpPr>
          <p:spPr>
            <a:xfrm rot="5400000" flipH="1" flipV="1">
              <a:off x="2736805" y="3053951"/>
              <a:ext cx="424295" cy="6743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0"/>
              <a:endCxn id="7" idx="4"/>
            </p:cNvCxnSpPr>
            <p:nvPr/>
          </p:nvCxnSpPr>
          <p:spPr>
            <a:xfrm rot="16200000" flipV="1">
              <a:off x="2964645" y="3714752"/>
              <a:ext cx="928694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1"/>
              <a:endCxn id="7" idx="5"/>
            </p:cNvCxnSpPr>
            <p:nvPr/>
          </p:nvCxnSpPr>
          <p:spPr>
            <a:xfrm rot="16200000" flipV="1">
              <a:off x="3611920" y="3111862"/>
              <a:ext cx="348524" cy="6342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>
              <a:stCxn id="12" idx="0"/>
              <a:endCxn id="9" idx="4"/>
            </p:cNvCxnSpPr>
            <p:nvPr/>
          </p:nvCxnSpPr>
          <p:spPr>
            <a:xfrm rot="16200000" flipV="1">
              <a:off x="3821901" y="4143380"/>
              <a:ext cx="928694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14" idx="6"/>
              <a:endCxn id="12" idx="2"/>
            </p:cNvCxnSpPr>
            <p:nvPr/>
          </p:nvCxnSpPr>
          <p:spPr>
            <a:xfrm flipV="1">
              <a:off x="3071802" y="4822041"/>
              <a:ext cx="1214446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>
              <a:stCxn id="12" idx="6"/>
              <a:endCxn id="11" idx="2"/>
            </p:cNvCxnSpPr>
            <p:nvPr/>
          </p:nvCxnSpPr>
          <p:spPr>
            <a:xfrm flipV="1">
              <a:off x="4500562" y="4607727"/>
              <a:ext cx="428628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>
              <a:stCxn id="11" idx="0"/>
              <a:endCxn id="9" idx="6"/>
            </p:cNvCxnSpPr>
            <p:nvPr/>
          </p:nvCxnSpPr>
          <p:spPr>
            <a:xfrm rot="16200000" flipV="1">
              <a:off x="4250530" y="3714752"/>
              <a:ext cx="821537" cy="75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>
              <a:stCxn id="14" idx="0"/>
              <a:endCxn id="10" idx="4"/>
            </p:cNvCxnSpPr>
            <p:nvPr/>
          </p:nvCxnSpPr>
          <p:spPr>
            <a:xfrm rot="5400000" flipH="1" flipV="1">
              <a:off x="2857488" y="4536289"/>
              <a:ext cx="71438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1142976" y="435769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t1</a:t>
              </a:r>
              <a:endParaRPr lang="fr-FR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2143108" y="328612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t2</a:t>
              </a:r>
              <a:endParaRPr lang="fr-FR" dirty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2571736" y="485776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t3</a:t>
              </a:r>
              <a:endParaRPr lang="fr-FR" dirty="0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3000364" y="278605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t4</a:t>
              </a:r>
              <a:endParaRPr lang="fr-FR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4000496" y="4429132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t5</a:t>
              </a:r>
              <a:endParaRPr lang="fr-FR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3000364" y="392906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t6</a:t>
              </a:r>
              <a:endParaRPr lang="fr-FR" dirty="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4143372" y="3286124"/>
              <a:ext cx="377026" cy="378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t7</a:t>
              </a:r>
              <a:endParaRPr lang="fr-FR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5072066" y="4214818"/>
              <a:ext cx="377026" cy="378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t8</a:t>
              </a:r>
              <a:endParaRPr lang="fr-FR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5429256" y="4786322"/>
            <a:ext cx="2685351" cy="726522"/>
            <a:chOff x="5429256" y="4786322"/>
            <a:chExt cx="2685351" cy="726522"/>
          </a:xfrm>
        </p:grpSpPr>
        <p:sp>
          <p:nvSpPr>
            <p:cNvPr id="44" name="ZoneTexte 43"/>
            <p:cNvSpPr txBox="1"/>
            <p:nvPr/>
          </p:nvSpPr>
          <p:spPr>
            <a:xfrm>
              <a:off x="5429256" y="5143512"/>
              <a:ext cx="2685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t1, t2, t3, t5, t6, t8, t7, t4 </a:t>
              </a:r>
              <a:endParaRPr lang="fr-FR" dirty="0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5643570" y="4786322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Résultat :</a:t>
              </a:r>
              <a:endParaRPr lang="fr-FR" dirty="0"/>
            </a:p>
          </p:txBody>
        </p:sp>
      </p:grpSp>
      <p:graphicFrame>
        <p:nvGraphicFramePr>
          <p:cNvPr id="47" name="Diagramme 46"/>
          <p:cNvGraphicFramePr/>
          <p:nvPr/>
        </p:nvGraphicFramePr>
        <p:xfrm>
          <a:off x="642910" y="6215082"/>
          <a:ext cx="7239040" cy="420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</p:cSld>
  <p:clrMapOvr>
    <a:masterClrMapping/>
  </p:clrMapOvr>
  <p:transition advTm="992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Librairie d’algorithmes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Descente en profondeur</a:t>
            </a:r>
          </a:p>
          <a:p>
            <a:pPr lvl="1"/>
            <a:r>
              <a:rPr lang="fr-FR" dirty="0" smtClean="0"/>
              <a:t>Quelles sont toutes les personnes que l’on peut connaître ?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215338" y="578645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  <p:pic>
        <p:nvPicPr>
          <p:cNvPr id="33" name="Image 32" descr="lout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08379">
            <a:off x="3676937" y="2435789"/>
            <a:ext cx="3848084" cy="3579088"/>
          </a:xfrm>
          <a:prstGeom prst="rect">
            <a:avLst/>
          </a:prstGeom>
        </p:spPr>
      </p:pic>
      <p:grpSp>
        <p:nvGrpSpPr>
          <p:cNvPr id="36" name="Groupe 35"/>
          <p:cNvGrpSpPr/>
          <p:nvPr/>
        </p:nvGrpSpPr>
        <p:grpSpPr>
          <a:xfrm>
            <a:off x="571472" y="3571876"/>
            <a:ext cx="2208979" cy="726522"/>
            <a:chOff x="428596" y="3571876"/>
            <a:chExt cx="2208979" cy="726522"/>
          </a:xfrm>
        </p:grpSpPr>
        <p:sp>
          <p:nvSpPr>
            <p:cNvPr id="34" name="ZoneTexte 33"/>
            <p:cNvSpPr txBox="1"/>
            <p:nvPr/>
          </p:nvSpPr>
          <p:spPr>
            <a:xfrm>
              <a:off x="785786" y="3929066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0, 3, 2, 1, 5, 4, 6</a:t>
              </a:r>
              <a:endParaRPr lang="fr-FR" dirty="0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428596" y="3571876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Résultat :</a:t>
              </a:r>
              <a:endParaRPr lang="fr-FR" dirty="0"/>
            </a:p>
          </p:txBody>
        </p:sp>
      </p:grpSp>
      <p:pic>
        <p:nvPicPr>
          <p:cNvPr id="10" name="Image 9" descr="bl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30526">
            <a:off x="3712030" y="2425955"/>
            <a:ext cx="3720834" cy="3725746"/>
          </a:xfrm>
          <a:prstGeom prst="rect">
            <a:avLst/>
          </a:prstGeom>
        </p:spPr>
      </p:pic>
      <p:graphicFrame>
        <p:nvGraphicFramePr>
          <p:cNvPr id="11" name="Diagramme 10"/>
          <p:cNvGraphicFramePr/>
          <p:nvPr/>
        </p:nvGraphicFramePr>
        <p:xfrm>
          <a:off x="642910" y="6215082"/>
          <a:ext cx="7239040" cy="420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</p:cSld>
  <p:clrMapOvr>
    <a:masterClrMapping/>
  </p:clrMapOvr>
  <p:transition advTm="767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 de structures de graphe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Faire hériter de l’objet Graph : </a:t>
            </a:r>
          </a:p>
          <a:p>
            <a:endParaRPr lang="fr-FR" dirty="0" smtClean="0"/>
          </a:p>
          <a:p>
            <a:r>
              <a:rPr lang="fr-FR" dirty="0" smtClean="0"/>
              <a:t>Ajouter les fonctions :</a:t>
            </a:r>
          </a:p>
          <a:p>
            <a:pPr lvl="1"/>
            <a:r>
              <a:rPr lang="fr-FR" dirty="0" err="1" smtClean="0"/>
              <a:t>Add</a:t>
            </a:r>
            <a:r>
              <a:rPr lang="fr-FR" dirty="0" smtClean="0"/>
              <a:t>/</a:t>
            </a:r>
            <a:r>
              <a:rPr lang="fr-FR" dirty="0" err="1" smtClean="0"/>
              <a:t>remove</a:t>
            </a:r>
            <a:r>
              <a:rPr lang="fr-FR" dirty="0" smtClean="0"/>
              <a:t> </a:t>
            </a:r>
            <a:r>
              <a:rPr lang="fr-FR" dirty="0" err="1" smtClean="0"/>
              <a:t>Edge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 smtClean="0"/>
              <a:t>Add</a:t>
            </a:r>
            <a:r>
              <a:rPr lang="fr-FR" dirty="0" smtClean="0"/>
              <a:t>/</a:t>
            </a:r>
            <a:r>
              <a:rPr lang="fr-FR" dirty="0" err="1" smtClean="0"/>
              <a:t>remove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 smtClean="0"/>
              <a:t>Get</a:t>
            </a:r>
            <a:r>
              <a:rPr lang="fr-FR" dirty="0" smtClean="0"/>
              <a:t>/set </a:t>
            </a:r>
            <a:r>
              <a:rPr lang="fr-FR" dirty="0" err="1" smtClean="0"/>
              <a:t>EdgeValue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 smtClean="0"/>
              <a:t>Get</a:t>
            </a:r>
            <a:r>
              <a:rPr lang="fr-FR" dirty="0" smtClean="0"/>
              <a:t>/set </a:t>
            </a:r>
            <a:r>
              <a:rPr lang="fr-FR" dirty="0" err="1" smtClean="0"/>
              <a:t>EdgeState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 smtClean="0"/>
              <a:t>isSuccessor</a:t>
            </a:r>
            <a:r>
              <a:rPr lang="fr-FR" dirty="0" smtClean="0"/>
              <a:t>()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Recompiler le logiciel</a:t>
            </a:r>
          </a:p>
          <a:p>
            <a:pPr lvl="1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215338" y="578645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  <p:graphicFrame>
        <p:nvGraphicFramePr>
          <p:cNvPr id="6" name="Diagramme 5"/>
          <p:cNvGraphicFramePr/>
          <p:nvPr/>
        </p:nvGraphicFramePr>
        <p:xfrm>
          <a:off x="642910" y="6215082"/>
          <a:ext cx="7239040" cy="420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</p:cSld>
  <p:clrMapOvr>
    <a:masterClrMapping/>
  </p:clrMapOvr>
  <p:transition advTm="6605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Interaction avec l’algorithme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Utilisation de Threads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215338" y="578645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  <p:graphicFrame>
        <p:nvGraphicFramePr>
          <p:cNvPr id="8" name="Diagramme 7"/>
          <p:cNvGraphicFramePr/>
          <p:nvPr/>
        </p:nvGraphicFramePr>
        <p:xfrm>
          <a:off x="4786314" y="2285992"/>
          <a:ext cx="2786082" cy="3214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me 8"/>
          <p:cNvGraphicFramePr/>
          <p:nvPr/>
        </p:nvGraphicFramePr>
        <p:xfrm>
          <a:off x="857224" y="2285992"/>
          <a:ext cx="2786082" cy="3214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me 9"/>
          <p:cNvGraphicFramePr/>
          <p:nvPr/>
        </p:nvGraphicFramePr>
        <p:xfrm>
          <a:off x="642910" y="6215082"/>
          <a:ext cx="7239040" cy="420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custDataLst>
      <p:tags r:id="rId1"/>
    </p:custDataLst>
  </p:cSld>
  <p:clrMapOvr>
    <a:masterClrMapping/>
  </p:clrMapOvr>
  <p:transition advTm="1049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9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Portage multiplateforme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Utilisation de </a:t>
            </a:r>
            <a:r>
              <a:rPr lang="fr-FR" dirty="0" err="1" smtClean="0"/>
              <a:t>pré-processeurs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Librairie graphique (Qt4) multiplateforme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8215338" y="578645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000100" y="2643182"/>
          <a:ext cx="6429420" cy="1463040"/>
        </p:xfrm>
        <a:graphic>
          <a:graphicData uri="http://schemas.openxmlformats.org/drawingml/2006/table">
            <a:tbl>
              <a:tblPr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  <a:reflection blurRad="6350" stA="50000" endA="300" endPos="55000" dir="5400000" sy="-100000" algn="bl" rotWithShape="0"/>
                </a:effectLst>
                <a:tableStyleId>{5C22544A-7EE6-4342-B048-85BDC9FD1C3A}</a:tableStyleId>
              </a:tblPr>
              <a:tblGrid>
                <a:gridCol w="6429420"/>
              </a:tblGrid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fr-FR" dirty="0" smtClean="0"/>
                        <a:t>#if </a:t>
                      </a:r>
                      <a:r>
                        <a:rPr lang="fr-FR" dirty="0" err="1" smtClean="0"/>
                        <a:t>defined</a:t>
                      </a:r>
                      <a:r>
                        <a:rPr lang="fr-FR" dirty="0" smtClean="0"/>
                        <a:t>(WIN32) || </a:t>
                      </a:r>
                      <a:r>
                        <a:rPr lang="fr-FR" dirty="0" err="1" smtClean="0"/>
                        <a:t>defined</a:t>
                      </a:r>
                      <a:r>
                        <a:rPr lang="fr-FR" dirty="0" smtClean="0"/>
                        <a:t>(WIN64)</a:t>
                      </a:r>
                    </a:p>
                    <a:p>
                      <a:pPr lvl="1" algn="l"/>
                      <a:r>
                        <a:rPr lang="fr-FR" dirty="0" smtClean="0"/>
                        <a:t>   </a:t>
                      </a:r>
                      <a:r>
                        <a:rPr lang="fr-FR" baseline="0" dirty="0" smtClean="0"/>
                        <a:t> //instructions pour Windows</a:t>
                      </a:r>
                      <a:endParaRPr lang="fr-FR" dirty="0" smtClean="0"/>
                    </a:p>
                    <a:p>
                      <a:pPr lvl="1" algn="l"/>
                      <a:r>
                        <a:rPr lang="fr-FR" dirty="0" smtClean="0"/>
                        <a:t>#</a:t>
                      </a:r>
                      <a:r>
                        <a:rPr lang="fr-FR" dirty="0" err="1" smtClean="0"/>
                        <a:t>else</a:t>
                      </a:r>
                      <a:endParaRPr lang="fr-FR" dirty="0" smtClean="0"/>
                    </a:p>
                    <a:p>
                      <a:pPr lvl="1" algn="l"/>
                      <a:r>
                        <a:rPr lang="fr-FR" dirty="0" smtClean="0"/>
                        <a:t>    //instructions</a:t>
                      </a:r>
                      <a:r>
                        <a:rPr lang="fr-FR" baseline="0" dirty="0" smtClean="0"/>
                        <a:t> pour les autres systèmes d’exploitation</a:t>
                      </a:r>
                      <a:endParaRPr lang="fr-FR" dirty="0" smtClean="0"/>
                    </a:p>
                    <a:p>
                      <a:pPr lvl="1" algn="l"/>
                      <a:r>
                        <a:rPr lang="fr-FR" dirty="0" smtClean="0"/>
                        <a:t>#</a:t>
                      </a:r>
                      <a:r>
                        <a:rPr lang="fr-FR" dirty="0" err="1" smtClean="0"/>
                        <a:t>endif</a:t>
                      </a:r>
                      <a:endParaRPr lang="fr-FR" dirty="0" smtClean="0"/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</a:tr>
            </a:tbl>
          </a:graphicData>
        </a:graphic>
      </p:graphicFrame>
      <p:graphicFrame>
        <p:nvGraphicFramePr>
          <p:cNvPr id="7" name="Diagramme 6"/>
          <p:cNvGraphicFramePr/>
          <p:nvPr/>
        </p:nvGraphicFramePr>
        <p:xfrm>
          <a:off x="642910" y="6215082"/>
          <a:ext cx="7239040" cy="420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</p:cSld>
  <p:clrMapOvr>
    <a:masterClrMapping/>
  </p:clrMapOvr>
  <p:transition advTm="1040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Evolutions 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quarter" idx="1"/>
          </p:nvPr>
        </p:nvGraphicFramePr>
        <p:xfrm>
          <a:off x="428596" y="1357298"/>
          <a:ext cx="7929618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8215338" y="578645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16</a:t>
            </a:r>
          </a:p>
        </p:txBody>
      </p:sp>
      <p:graphicFrame>
        <p:nvGraphicFramePr>
          <p:cNvPr id="7" name="Diagramme 6"/>
          <p:cNvGraphicFramePr/>
          <p:nvPr/>
        </p:nvGraphicFramePr>
        <p:xfrm>
          <a:off x="642910" y="6215082"/>
          <a:ext cx="7239040" cy="420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ransition advTm="983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pic>
        <p:nvPicPr>
          <p:cNvPr id="4" name="Espace réservé du contenu 3" descr="Capture-Fenêtre sans no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00034" y="1643050"/>
            <a:ext cx="7467600" cy="41434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8215338" y="578645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</p:spTree>
  </p:cSld>
  <p:clrMapOvr>
    <a:masterClrMapping/>
  </p:clrMapOvr>
  <p:transition advTm="806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2643174" y="3000372"/>
            <a:ext cx="6172200" cy="822792"/>
          </a:xfrm>
        </p:spPr>
        <p:txBody>
          <a:bodyPr/>
          <a:lstStyle/>
          <a:p>
            <a:r>
              <a:rPr lang="fr-FR" dirty="0" smtClean="0"/>
              <a:t>Merci de votre attention</a:t>
            </a:r>
            <a:endParaRPr lang="fr-FR" dirty="0"/>
          </a:p>
        </p:txBody>
      </p:sp>
    </p:spTree>
  </p:cSld>
  <p:clrMapOvr>
    <a:masterClrMapping/>
  </p:clrMapOvr>
  <p:transition advTm="63201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Objectifs </a:t>
            </a:r>
            <a:r>
              <a:rPr lang="fr-FR" dirty="0" smtClean="0"/>
              <a:t>:</a:t>
            </a:r>
          </a:p>
          <a:p>
            <a:pPr>
              <a:buNone/>
            </a:pP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Créer un logiciel pouvant simplifier la compréhension d’algorithmes de graphe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Exprimer la donnée d'un graphe au moyen de facilités graphiques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Obtenir une représentation graphique  du graphe à l'écran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Commander l'exécution d'un algorithme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Observer à l'écran le déroulement de l'exécution de l'algorithme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215338" y="5786454"/>
            <a:ext cx="38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  <p:transition advTm="6309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Contraintes :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Le logiciel devra être évolutif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Une librairie d’algorithmes devra être fournie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Il sera possible d’ajouter de nouveaux algorithmes à cette librairie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215338" y="5786454"/>
            <a:ext cx="38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  <p:transition advTm="4293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Techniques et outils utilisés :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L’implémentation du logiciel se fera à l’aide du langage C++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L’architecture du logiciel sera basée sur le pattern M.V.C.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La librairie graphique utilisée sera Qt4.6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215338" y="5786454"/>
            <a:ext cx="38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  <p:transition advTm="979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142976" y="1571612"/>
            <a:ext cx="7467600" cy="5143536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Fonctionnalités</a:t>
            </a:r>
          </a:p>
          <a:p>
            <a:endParaRPr lang="fr-FR" dirty="0" smtClean="0"/>
          </a:p>
          <a:p>
            <a:r>
              <a:rPr lang="fr-FR" dirty="0" smtClean="0"/>
              <a:t>Architecture</a:t>
            </a:r>
          </a:p>
          <a:p>
            <a:endParaRPr lang="fr-FR" dirty="0" smtClean="0"/>
          </a:p>
          <a:p>
            <a:r>
              <a:rPr lang="fr-FR" dirty="0" smtClean="0"/>
              <a:t>Algorithmes </a:t>
            </a:r>
          </a:p>
          <a:p>
            <a:pPr lvl="1"/>
            <a:r>
              <a:rPr lang="fr-FR" dirty="0" smtClean="0"/>
              <a:t>Ajout d’algorithmes </a:t>
            </a:r>
          </a:p>
          <a:p>
            <a:pPr lvl="1"/>
            <a:r>
              <a:rPr lang="fr-FR" dirty="0" smtClean="0"/>
              <a:t>Chargement des algorithmes</a:t>
            </a:r>
          </a:p>
          <a:p>
            <a:pPr lvl="1"/>
            <a:r>
              <a:rPr lang="fr-FR" dirty="0" smtClean="0"/>
              <a:t>Librairie d’algorithmes</a:t>
            </a:r>
          </a:p>
          <a:p>
            <a:endParaRPr lang="fr-FR" dirty="0" smtClean="0"/>
          </a:p>
          <a:p>
            <a:r>
              <a:rPr lang="fr-FR" dirty="0" smtClean="0"/>
              <a:t>Graphe</a:t>
            </a:r>
          </a:p>
          <a:p>
            <a:pPr lvl="1"/>
            <a:r>
              <a:rPr lang="fr-FR" dirty="0" smtClean="0"/>
              <a:t>Ajout de structures de graphe</a:t>
            </a:r>
          </a:p>
          <a:p>
            <a:endParaRPr lang="fr-FR" dirty="0" smtClean="0"/>
          </a:p>
          <a:p>
            <a:r>
              <a:rPr lang="fr-FR" dirty="0" smtClean="0"/>
              <a:t>Interaction avec l’algorithme</a:t>
            </a:r>
          </a:p>
          <a:p>
            <a:endParaRPr lang="fr-FR" dirty="0" smtClean="0"/>
          </a:p>
          <a:p>
            <a:r>
              <a:rPr lang="fr-FR" dirty="0" smtClean="0"/>
              <a:t>Portage multiplateforme</a:t>
            </a:r>
          </a:p>
          <a:p>
            <a:endParaRPr lang="fr-FR" dirty="0" smtClean="0"/>
          </a:p>
          <a:p>
            <a:r>
              <a:rPr lang="fr-FR" dirty="0" smtClean="0"/>
              <a:t>Evolutions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8215338" y="5786454"/>
            <a:ext cx="38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  <p:transition advTm="9341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614882"/>
          </a:xfrm>
        </p:spPr>
        <p:txBody>
          <a:bodyPr>
            <a:normAutofit/>
          </a:bodyPr>
          <a:lstStyle/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8215338" y="5786454"/>
            <a:ext cx="38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  <p:graphicFrame>
        <p:nvGraphicFramePr>
          <p:cNvPr id="7" name="Diagramme 6"/>
          <p:cNvGraphicFramePr/>
          <p:nvPr/>
        </p:nvGraphicFramePr>
        <p:xfrm>
          <a:off x="1500166" y="1571612"/>
          <a:ext cx="6096000" cy="2000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me 7"/>
          <p:cNvGraphicFramePr/>
          <p:nvPr/>
        </p:nvGraphicFramePr>
        <p:xfrm>
          <a:off x="1500166" y="3714752"/>
          <a:ext cx="6096000" cy="2278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me 8"/>
          <p:cNvGraphicFramePr/>
          <p:nvPr/>
        </p:nvGraphicFramePr>
        <p:xfrm>
          <a:off x="642910" y="6215082"/>
          <a:ext cx="7239040" cy="420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custDataLst>
      <p:tags r:id="rId1"/>
    </p:custDataLst>
  </p:cSld>
  <p:clrMapOvr>
    <a:masterClrMapping/>
  </p:clrMapOvr>
  <p:transition advTm="1608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Logiciel</a:t>
            </a:r>
            <a:endParaRPr lang="fr-FR" dirty="0"/>
          </a:p>
        </p:txBody>
      </p:sp>
      <p:pic>
        <p:nvPicPr>
          <p:cNvPr id="4" name="Image 3" descr="class_esquis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214554"/>
            <a:ext cx="8001056" cy="37940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215338" y="5786454"/>
            <a:ext cx="38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</a:t>
            </a:r>
            <a:endParaRPr lang="fr-FR" dirty="0"/>
          </a:p>
        </p:txBody>
      </p:sp>
      <p:graphicFrame>
        <p:nvGraphicFramePr>
          <p:cNvPr id="6" name="Diagramme 5"/>
          <p:cNvGraphicFramePr/>
          <p:nvPr/>
        </p:nvGraphicFramePr>
        <p:xfrm>
          <a:off x="642910" y="6215082"/>
          <a:ext cx="7239040" cy="420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advTm="43903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L’objet Graph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215338" y="5786454"/>
            <a:ext cx="38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</a:t>
            </a:r>
            <a:endParaRPr lang="fr-FR" dirty="0"/>
          </a:p>
        </p:txBody>
      </p:sp>
      <p:pic>
        <p:nvPicPr>
          <p:cNvPr id="6" name="Image 5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0" y="571480"/>
            <a:ext cx="3333750" cy="5543550"/>
          </a:xfrm>
          <a:prstGeom prst="rect">
            <a:avLst/>
          </a:prstGeom>
        </p:spPr>
      </p:pic>
      <p:graphicFrame>
        <p:nvGraphicFramePr>
          <p:cNvPr id="7" name="Diagramme 6"/>
          <p:cNvGraphicFramePr/>
          <p:nvPr/>
        </p:nvGraphicFramePr>
        <p:xfrm>
          <a:off x="642910" y="6215082"/>
          <a:ext cx="7239040" cy="420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advTm="58825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L’objet </a:t>
            </a:r>
            <a:r>
              <a:rPr lang="fr-FR" dirty="0" err="1" smtClean="0"/>
              <a:t>Algo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215338" y="5786454"/>
            <a:ext cx="38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pic>
        <p:nvPicPr>
          <p:cNvPr id="6" name="Image 5" descr="al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2714620"/>
            <a:ext cx="7346260" cy="2857522"/>
          </a:xfrm>
          <a:prstGeom prst="rect">
            <a:avLst/>
          </a:prstGeom>
        </p:spPr>
      </p:pic>
      <p:graphicFrame>
        <p:nvGraphicFramePr>
          <p:cNvPr id="7" name="Diagramme 6"/>
          <p:cNvGraphicFramePr/>
          <p:nvPr/>
        </p:nvGraphicFramePr>
        <p:xfrm>
          <a:off x="642910" y="6215082"/>
          <a:ext cx="7239040" cy="420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advTm="4225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7|11.9|5.8|9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2|39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46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5|1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2|28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8.1|17.3|9|17.2|2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5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2|27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3|2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58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1675</TotalTime>
  <Words>550</Words>
  <Application>Microsoft Office PowerPoint</Application>
  <PresentationFormat>Affichage à l'écran (4:3)</PresentationFormat>
  <Paragraphs>250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Oriel</vt:lpstr>
      <vt:lpstr>Logiciel   pédagogique   pour  l’apprentissage   d’algorithmes de graphes</vt:lpstr>
      <vt:lpstr>Introduction</vt:lpstr>
      <vt:lpstr>Introduction</vt:lpstr>
      <vt:lpstr>Introduction</vt:lpstr>
      <vt:lpstr>Plan</vt:lpstr>
      <vt:lpstr>Fonctionnalités</vt:lpstr>
      <vt:lpstr>Architecture</vt:lpstr>
      <vt:lpstr>Architecture</vt:lpstr>
      <vt:lpstr>Architecture</vt:lpstr>
      <vt:lpstr>Ajout d’algorithmes</vt:lpstr>
      <vt:lpstr>Chargement des algorithmes</vt:lpstr>
      <vt:lpstr>Librairie d’algorithmes</vt:lpstr>
      <vt:lpstr>Librairie d’algorithmes</vt:lpstr>
      <vt:lpstr>Ajout de structures de graphe</vt:lpstr>
      <vt:lpstr>Interaction avec l’algorithme</vt:lpstr>
      <vt:lpstr>Portage multiplateforme</vt:lpstr>
      <vt:lpstr>Evolutions </vt:lpstr>
      <vt:lpstr>Démonstration</vt:lpstr>
      <vt:lpstr>Merci de votre attention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Logiciel pédagogique pour l’apprentissage d’algorithmes de graphes</dc:title>
  <dc:creator> </dc:creator>
  <cp:lastModifiedBy> </cp:lastModifiedBy>
  <cp:revision>100</cp:revision>
  <dcterms:created xsi:type="dcterms:W3CDTF">2010-02-25T23:46:48Z</dcterms:created>
  <dcterms:modified xsi:type="dcterms:W3CDTF">2010-03-02T22:28:51Z</dcterms:modified>
</cp:coreProperties>
</file>