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EF9F-75DB-B9E1-51FE-F540BAE2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44FA6-89B2-D279-F997-99B0F48B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CD08E-4725-9107-AD9B-6E4862B6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552A2-E683-AFC7-5D28-49830F98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47460-3079-E51E-DCE5-6581742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552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4524A-46E7-A82C-E848-3479C262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7A3C99-6CEB-B17D-AC49-537405997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AF9BA-950F-575F-59C2-37B10023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C3DE-698F-3E74-48CD-B0D861AD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751C9-C7B7-1923-D224-6FD95282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40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0454DA-E0D3-D301-BB97-A6FECC1F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3542A7-920F-490B-CDB5-FF23A414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2E24C-4B51-3573-3D86-A40100F5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31AFE-7D0E-F3BA-DBEA-15465577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556BB-75BE-074A-34E6-6AE01EBC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584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5656-DE44-F0DA-D66A-9C5CFB8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757BF-9D6E-6E0B-FEED-C950F200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14FCC-0483-72E8-50FC-C6C34D5F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866B5-1858-1092-E21B-7B465489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AE224-E28B-EB83-ABBD-F950C1C3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00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F5A79-E24B-B88C-8919-CA229BEC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4C503E-9D8F-F404-A73E-04C99E3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9DF19-0C18-9AA6-1C97-D76A8C4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3C1D1-0B54-1A16-6779-B5D4BE86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EED93-E416-CDC9-06FC-0645BEAD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71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4D57E-CCC8-449B-CE50-CB1BC8AF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03BB1-4E06-3154-209E-616DEE72F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916110-FDD1-CF02-F08D-B8A4CA08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98862-4AE4-B347-C326-27090D49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46043-1B4C-A94A-4B56-F3FC890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4AA14-F9E9-5ABA-E9C5-64A15E65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99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95894-AD17-31C8-F8EA-AA0AD518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E10F1-73B0-E8EF-4025-BBE4CE84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E22DA-A6AE-F037-FB28-A160EE58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32ED6F-1B41-B487-F4A8-9BA7D678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02EFB4-098A-7274-20E6-08C46D615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17BA31-5830-26B2-07D7-1ECD2567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5B0ED-AA61-E327-41E2-A089E8DA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DAB366-1F64-D4B0-53C7-1F2759C1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20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229CC-FDC6-0228-54AE-0A600C26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0AD020-959C-A94D-9D72-C4B98B37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501F84-DC59-4A57-8CF9-05316ED5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CD1429-A974-47A2-EDFE-7092E60E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37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D050B8-543C-0661-B64E-DC24F67A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BBDCFA-95CD-D592-1FEA-11F26FE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1CA6-D44D-C72A-A228-DD606E6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75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7F081-0004-237D-5FB2-FB6C1855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53793-15C9-C4D7-E29E-AA1C5C97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CF71F-2843-93D5-4937-06E94A55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289C88-7584-F285-A7F2-22699EAF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E43B9-3961-F645-E2DE-25DAA8D8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61821E-A07F-559A-343F-9A083F44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87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12FA4-109D-162D-2991-75E86C38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D8A24A-1079-DF7B-592E-A3CB8D38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EA8D7-34E1-D488-C987-7255F5F6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511187-F255-1EAE-CB4D-E99BC0F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35A46-6598-6FBA-5FD7-73C8DAF5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D600C3-3CEB-F9E6-8856-3F317BA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683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BE2046-6F1F-97B7-62ED-1B107123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DDEF73-3E18-185A-684A-F37F8C75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86CCB-AF71-D952-0A13-6EF5347E4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792C-6B0F-4C30-9A08-79CC033FE914}" type="datetimeFigureOut">
              <a:rPr lang="es-CR" smtClean="0"/>
              <a:t>5/8/2022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1DE86-6066-0D7A-2554-B121BC603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D24DF-0814-176C-463C-45ED564A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B04C-8B4D-4F01-9474-902E458876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98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46748-D5F9-29C1-0E35-02503CA4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801858"/>
            <a:ext cx="2469624" cy="2278967"/>
          </a:xfrm>
        </p:spPr>
        <p:txBody>
          <a:bodyPr anchor="ctr">
            <a:normAutofit/>
          </a:bodyPr>
          <a:lstStyle/>
          <a:p>
            <a:pPr algn="l"/>
            <a:r>
              <a:rPr lang="es-CR" sz="3700" dirty="0"/>
              <a:t>Arboles Binarios Tipo </a:t>
            </a:r>
            <a:r>
              <a:rPr lang="es-CR" sz="3700" b="1" dirty="0"/>
              <a:t>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3E01D0-7F2D-F3C0-2120-1A23A1BC5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3777176"/>
            <a:ext cx="2446465" cy="2487472"/>
          </a:xfrm>
        </p:spPr>
        <p:txBody>
          <a:bodyPr>
            <a:normAutofit/>
          </a:bodyPr>
          <a:lstStyle/>
          <a:p>
            <a:r>
              <a:rPr lang="es-CR" sz="1600" b="1" dirty="0"/>
              <a:t>Estudiantes: </a:t>
            </a:r>
          </a:p>
          <a:p>
            <a:br>
              <a:rPr lang="es-CR" sz="1600" dirty="0"/>
            </a:br>
            <a:r>
              <a:rPr lang="es-CR" sz="1800" b="1" i="1" dirty="0">
                <a:effectLst/>
                <a:latin typeface="-apple-system"/>
              </a:rPr>
              <a:t>Anthony Fajardo</a:t>
            </a:r>
            <a:endParaRPr lang="es-CR" sz="1800" b="1" i="0" dirty="0">
              <a:effectLst/>
              <a:latin typeface="-apple-system"/>
            </a:endParaRPr>
          </a:p>
          <a:p>
            <a:r>
              <a:rPr lang="es-CR" sz="1800" b="1" i="1" dirty="0">
                <a:effectLst/>
                <a:latin typeface="-apple-system"/>
              </a:rPr>
              <a:t> Christopher Briceño</a:t>
            </a:r>
            <a:endParaRPr lang="es-CR" sz="1800" b="1" i="0" dirty="0">
              <a:effectLst/>
              <a:latin typeface="-apple-system"/>
            </a:endParaRPr>
          </a:p>
          <a:p>
            <a:r>
              <a:rPr lang="es-CR" sz="1800" b="1" i="1" dirty="0">
                <a:effectLst/>
                <a:latin typeface="-apple-system"/>
              </a:rPr>
              <a:t> Leonardo Reyes Vargas</a:t>
            </a:r>
          </a:p>
          <a:p>
            <a:endParaRPr lang="es-CR" sz="1800" b="1" i="1" dirty="0">
              <a:latin typeface="-apple-system"/>
            </a:endParaRPr>
          </a:p>
          <a:p>
            <a:r>
              <a:rPr lang="es-CR" sz="1800" b="1" i="1" dirty="0">
                <a:effectLst/>
                <a:latin typeface="-apple-system"/>
              </a:rPr>
              <a:t>Grupo #6</a:t>
            </a:r>
            <a:endParaRPr lang="es-CR" sz="1800" b="1" i="0" dirty="0">
              <a:effectLst/>
              <a:latin typeface="-apple-system"/>
            </a:endParaRPr>
          </a:p>
          <a:p>
            <a:pPr algn="l"/>
            <a:endParaRPr lang="es-C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05776-3599-6877-76C4-DF9B49C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97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99A9C9C-6391-81C2-B6A6-385D1629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2041571"/>
            <a:ext cx="7009396" cy="27687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F3730B-8578-CCCE-1D96-20A45CF9121C}"/>
              </a:ext>
            </a:extLst>
          </p:cNvPr>
          <p:cNvSpPr txBox="1"/>
          <p:nvPr/>
        </p:nvSpPr>
        <p:spPr>
          <a:xfrm>
            <a:off x="633047" y="2041571"/>
            <a:ext cx="2781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ciencias de la computación, un árbol binario es una </a:t>
            </a:r>
            <a:r>
              <a:rPr lang="es-MX" b="1" dirty="0"/>
              <a:t>estructura de datos</a:t>
            </a:r>
            <a:r>
              <a:rPr lang="es-MX" dirty="0"/>
              <a:t> en la cual cada nodo puede tener un hijo izquierdo y un hijo derecho. No pueden tener más de dos hijos (de ahí el nombre "binario").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745A5B-2890-6A56-A57E-8F96C8575FF7}"/>
              </a:ext>
            </a:extLst>
          </p:cNvPr>
          <p:cNvSpPr txBox="1"/>
          <p:nvPr/>
        </p:nvSpPr>
        <p:spPr>
          <a:xfrm>
            <a:off x="154510" y="1201482"/>
            <a:ext cx="326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b="1" dirty="0"/>
              <a:t>¿Qué es un árbol binario?</a:t>
            </a:r>
          </a:p>
        </p:txBody>
      </p:sp>
    </p:spTree>
    <p:extLst>
      <p:ext uri="{BB962C8B-B14F-4D97-AF65-F5344CB8AC3E}">
        <p14:creationId xmlns:p14="http://schemas.microsoft.com/office/powerpoint/2010/main" val="11324895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99A9C9C-6391-81C2-B6A6-385D1629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2041571"/>
            <a:ext cx="7009396" cy="27687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8D351D3-B3CA-F591-F519-30D736E3CB45}"/>
              </a:ext>
            </a:extLst>
          </p:cNvPr>
          <p:cNvSpPr txBox="1"/>
          <p:nvPr/>
        </p:nvSpPr>
        <p:spPr>
          <a:xfrm>
            <a:off x="636111" y="574356"/>
            <a:ext cx="310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Árbol binario Tipo 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47A593-7A6A-BC33-CCBD-DDEE3AC16524}"/>
              </a:ext>
            </a:extLst>
          </p:cNvPr>
          <p:cNvSpPr txBox="1"/>
          <p:nvPr/>
        </p:nvSpPr>
        <p:spPr>
          <a:xfrm>
            <a:off x="636111" y="1214788"/>
            <a:ext cx="277843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0" i="0" dirty="0">
                <a:effectLst/>
                <a:latin typeface="-apple-system"/>
              </a:rPr>
              <a:t>Son árboles balanceados en búsqueda de características.</a:t>
            </a:r>
          </a:p>
          <a:p>
            <a:br>
              <a:rPr lang="es-MX" sz="1600" b="0" i="0" dirty="0">
                <a:effectLst/>
                <a:latin typeface="-apple-system"/>
              </a:rPr>
            </a:br>
            <a:r>
              <a:rPr lang="es-MX" sz="1600" b="0" i="0" dirty="0">
                <a:effectLst/>
                <a:latin typeface="-apple-system"/>
              </a:rPr>
              <a:t>Los nodos internos deben tener un número variable de nodos hijo dentro de un rango predefinido</a:t>
            </a:r>
            <a:r>
              <a:rPr lang="es-MX" sz="1600" dirty="0">
                <a:latin typeface="-apple-system"/>
              </a:rPr>
              <a:t> p</a:t>
            </a:r>
            <a:r>
              <a:rPr lang="es-MX" sz="1600" b="0" i="0" dirty="0">
                <a:effectLst/>
                <a:latin typeface="-apple-system"/>
              </a:rPr>
              <a:t>ara respetar el rango predefinido los nodos internos se juntan o se parten.</a:t>
            </a:r>
          </a:p>
          <a:p>
            <a:br>
              <a:rPr lang="es-MX" sz="1600" b="0" i="0" dirty="0">
                <a:effectLst/>
                <a:latin typeface="-apple-system"/>
              </a:rPr>
            </a:br>
            <a:r>
              <a:rPr lang="es-MX" sz="1600" b="0" i="0" dirty="0">
                <a:effectLst/>
                <a:latin typeface="-apple-system"/>
              </a:rPr>
              <a:t>Cada nodo puede poseer más de dos hijos</a:t>
            </a:r>
            <a:r>
              <a:rPr lang="es-MX" sz="1600" dirty="0">
                <a:latin typeface="-apple-system"/>
              </a:rPr>
              <a:t> y t</a:t>
            </a:r>
            <a:r>
              <a:rPr lang="es-MX" sz="1600" b="0" i="0" dirty="0">
                <a:effectLst/>
                <a:latin typeface="-apple-system"/>
              </a:rPr>
              <a:t>odos los nodos hoja se encuentren a la misma altura.</a:t>
            </a:r>
          </a:p>
          <a:p>
            <a:br>
              <a:rPr lang="es-MX" sz="1600" b="0" i="0" dirty="0">
                <a:effectLst/>
                <a:latin typeface="-apple-system"/>
              </a:rPr>
            </a:br>
            <a:r>
              <a:rPr lang="es-MX" sz="1600" b="0" i="0" dirty="0">
                <a:effectLst/>
                <a:latin typeface="-apple-system"/>
              </a:rPr>
              <a:t>Cada elemento de un nodo interno actúa como un valor separador, que lo divide en subárboles. </a:t>
            </a:r>
            <a:endParaRPr lang="es-MX" sz="1600" dirty="0">
              <a:latin typeface="-apple-system"/>
            </a:endParaRPr>
          </a:p>
          <a:p>
            <a:endParaRPr lang="es-MX" sz="1600" b="0" i="0" dirty="0">
              <a:effectLst/>
              <a:latin typeface="-apple-system"/>
            </a:endParaRPr>
          </a:p>
          <a:p>
            <a:r>
              <a:rPr lang="es-MX" sz="1600" b="0" i="0" dirty="0">
                <a:effectLst/>
                <a:latin typeface="-apple-system"/>
              </a:rPr>
              <a:t>Usados como gestor de bases de datos.</a:t>
            </a:r>
          </a:p>
          <a:p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409689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99A9C9C-6391-81C2-B6A6-385D1629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2041571"/>
            <a:ext cx="7009396" cy="27687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8D351D3-B3CA-F591-F519-30D736E3CB45}"/>
              </a:ext>
            </a:extLst>
          </p:cNvPr>
          <p:cNvSpPr txBox="1"/>
          <p:nvPr/>
        </p:nvSpPr>
        <p:spPr>
          <a:xfrm>
            <a:off x="636111" y="574356"/>
            <a:ext cx="3101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b="1" dirty="0"/>
              <a:t>Características  del Árbol binario Tipo 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0D3841-D33C-A2BC-D0CC-5ABBC7031442}"/>
              </a:ext>
            </a:extLst>
          </p:cNvPr>
          <p:cNvSpPr txBox="1"/>
          <p:nvPr/>
        </p:nvSpPr>
        <p:spPr>
          <a:xfrm>
            <a:off x="636111" y="1570814"/>
            <a:ext cx="27784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1. </a:t>
            </a:r>
            <a:r>
              <a:rPr lang="es-MX" sz="1400" dirty="0"/>
              <a:t>Se caracteriza por contener hasta n - 1 elementos siendo N el grado del árbol ya que para poder tener la naturaleza del </a:t>
            </a:r>
            <a:r>
              <a:rPr lang="es-MX" sz="1400" b="1" dirty="0"/>
              <a:t>árbol B </a:t>
            </a:r>
            <a:r>
              <a:rPr lang="es-MX" sz="1400" dirty="0"/>
              <a:t>en la cual mantenemos la simetría y nos permite acomodarlo de forma correcta es necesario que se cumpla esta condición.</a:t>
            </a:r>
          </a:p>
          <a:p>
            <a:endParaRPr lang="es-MX" sz="1400" dirty="0"/>
          </a:p>
          <a:p>
            <a:r>
              <a:rPr lang="es-MX" sz="1400" b="1" dirty="0"/>
              <a:t>2. </a:t>
            </a:r>
            <a:r>
              <a:rPr lang="es-MX" sz="1400" dirty="0"/>
              <a:t>También tenemos que todo nodo menos la raíz tiene que tener como mínimo </a:t>
            </a:r>
            <a:r>
              <a:rPr lang="es-MX" sz="1400" b="1" dirty="0"/>
              <a:t>N - 1 medios </a:t>
            </a:r>
            <a:r>
              <a:rPr lang="es-MX" sz="1400" dirty="0"/>
              <a:t>elementos esto para cumplir con la naturaleza del árbol. Cabe mencionar que el grado del árbol tiene que ser grado de numero entero impar mayor a uno (3, 5, ….) .</a:t>
            </a:r>
          </a:p>
          <a:p>
            <a:endParaRPr lang="es-MX" sz="1400" dirty="0"/>
          </a:p>
          <a:p>
            <a:r>
              <a:rPr lang="es-MX" sz="1400" b="1" dirty="0"/>
              <a:t>3. </a:t>
            </a:r>
            <a:r>
              <a:rPr lang="es-MX" sz="1400" dirty="0"/>
              <a:t>Como ya mencionamos anteriormente debe tener como mínimo 2 hijos y cómo máximo de </a:t>
            </a:r>
            <a:r>
              <a:rPr lang="es-MX" sz="1400" b="1" dirty="0"/>
              <a:t>N</a:t>
            </a:r>
            <a:r>
              <a:rPr lang="es-MX" sz="1400" dirty="0"/>
              <a:t> cantidad de hijos.</a:t>
            </a:r>
          </a:p>
          <a:p>
            <a:endParaRPr lang="es-MX" dirty="0"/>
          </a:p>
          <a:p>
            <a:r>
              <a:rPr lang="es-MX" dirty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517480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E0F6D5-2F82-6531-6591-84294997D90D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Ahora</a:t>
            </a:r>
            <a:r>
              <a:rPr lang="en-US" sz="2000" dirty="0"/>
              <a:t> </a:t>
            </a:r>
            <a:r>
              <a:rPr lang="en-US" sz="2000" dirty="0" err="1"/>
              <a:t>iremos</a:t>
            </a:r>
            <a:r>
              <a:rPr lang="en-US" sz="2000" dirty="0"/>
              <a:t> al IDE de </a:t>
            </a:r>
            <a:r>
              <a:rPr lang="en-US" sz="2000" dirty="0" err="1"/>
              <a:t>NeatBeans</a:t>
            </a:r>
            <a:r>
              <a:rPr lang="en-US" sz="2000" dirty="0"/>
              <a:t> para </a:t>
            </a:r>
            <a:r>
              <a:rPr lang="en-US" sz="2000" dirty="0" err="1"/>
              <a:t>mostrar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practica</a:t>
            </a:r>
            <a:r>
              <a:rPr lang="en-US" sz="2000" dirty="0"/>
              <a:t> la forma </a:t>
            </a:r>
            <a:r>
              <a:rPr lang="en-US" sz="2000" dirty="0" err="1"/>
              <a:t>en</a:t>
            </a:r>
            <a:r>
              <a:rPr lang="en-US" sz="2000" dirty="0"/>
              <a:t> la que </a:t>
            </a:r>
            <a:r>
              <a:rPr lang="en-US" sz="2000" dirty="0" err="1"/>
              <a:t>logramos</a:t>
            </a:r>
            <a:r>
              <a:rPr lang="en-US" sz="2000" dirty="0"/>
              <a:t>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solución</a:t>
            </a:r>
            <a:r>
              <a:rPr lang="en-US" sz="2000" dirty="0"/>
              <a:t> al </a:t>
            </a:r>
            <a:r>
              <a:rPr lang="en-US" sz="2000" dirty="0" err="1"/>
              <a:t>ejercicio</a:t>
            </a:r>
            <a:r>
              <a:rPr lang="en-US" sz="2000" dirty="0"/>
              <a:t> </a:t>
            </a:r>
            <a:r>
              <a:rPr lang="en-US" sz="2000" dirty="0" err="1"/>
              <a:t>planteado</a:t>
            </a:r>
            <a:r>
              <a:rPr lang="en-US" sz="20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4874D8-79C1-1993-D8EC-20251F2D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24197"/>
            <a:ext cx="5150277" cy="20343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314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Tema de Office</vt:lpstr>
      <vt:lpstr>Arboles Binarios Tipo B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Binarios Tipo B</dc:title>
  <dc:creator>leonardo Reyes</dc:creator>
  <cp:lastModifiedBy>leonardo Reyes</cp:lastModifiedBy>
  <cp:revision>1</cp:revision>
  <dcterms:created xsi:type="dcterms:W3CDTF">2022-08-06T01:52:46Z</dcterms:created>
  <dcterms:modified xsi:type="dcterms:W3CDTF">2022-08-06T02:53:39Z</dcterms:modified>
</cp:coreProperties>
</file>