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C8D"/>
    <a:srgbClr val="BDC3C7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9"/>
    <p:restoredTop sz="94679"/>
  </p:normalViewPr>
  <p:slideViewPr>
    <p:cSldViewPr snapToGrid="0">
      <p:cViewPr>
        <p:scale>
          <a:sx n="121" d="100"/>
          <a:sy n="121" d="100"/>
        </p:scale>
        <p:origin x="151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3F72-2E98-94DA-2374-A88DAA1C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B580C-A264-82F4-13AF-3E098AE40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3124-C171-7B09-E457-B4994B98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57B8-7898-2337-58D6-9EE79AD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0771-8BC1-207B-9AB9-B664573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C5A2-72C0-4A93-D0DF-4918666A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E2F31-B43D-C8FE-5FB9-3C161E46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E621-45DB-7726-41C1-1C44190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8185-3B07-AA6A-A578-FD633121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71EA-C8F6-6AA7-D469-FF0F73CB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03251-1930-4F7C-2FA6-B0A6DF21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248A-3750-D36D-A8C0-52A6CFA0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1B85-6441-671D-20E8-BB97EC8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B8EE-9664-BC71-124B-B5FF033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CCC6-73FD-53E3-92AE-384DA55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3656-375F-8BDF-9BCC-8F9DB153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D1C6-AFA0-AC36-3AE7-1648C478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8071-F841-BA8A-81AE-8FB54389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8651-AB35-3865-10EE-3942CEF3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8016-25C7-A279-62F4-36709163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23AF-B4E9-296A-3887-8265DA3B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02A0-934C-CF6C-BCB8-15DD376E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8EA8-4996-8974-0241-9792153F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8410-5435-CB03-8E3B-D1C7F2FF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EF0E-9727-3519-37AF-18ED2DBC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7B80-D3F6-1603-C57E-51BCB127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C47F-4E0D-77D1-44C4-6F9AF0F45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7B393-90AB-83EF-A3D8-2224BB2F0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FF63-97B4-D63F-CDEF-A2B9D989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4F612-9C4C-2151-F44E-1071B9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7D0AB-932C-93E4-72AE-AEBA16FC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6B2-75E8-4039-93BF-C394F221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A5FEC-D663-8061-CA80-12258011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6A30-9648-82E0-6AE6-8B8964DE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3974-5EA7-AA1B-7CE6-86CD9197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172C6-C0B2-A5E6-5D9C-8BAED99C0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6370D-CE21-61C5-BC26-6AEE92E7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DE3C8-152F-1BDD-E555-46F7F0E0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06C65-A0BA-435D-4DA1-C4A45511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2E40-71C5-814B-C84A-940A1BD7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DE917-5108-CF6E-EA6B-2FC2CA76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A93FF-C0E8-52FF-0989-D3B22F13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32CDA-4EAC-89C1-8C7A-3928F813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2A9F0-CD5C-540F-B61A-59994A2A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A0B12-379F-5326-E6C8-D8C6B9CF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8069E-648A-4036-8C35-A193ADE0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8C0-E8A4-8575-AB1B-2DA61F8E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DBF7-FD89-0C7F-BF71-58AC9210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8D0F-D2B0-D85D-FF63-12B2283F5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DD57A-B725-913A-4C45-C97FE457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E955-5642-5C6D-9347-D569716E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F4119-0517-717A-9A7E-5AA9778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967A-EB7A-ECB7-C06A-23536C18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20F7B-B255-9340-BD86-4A679408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BA8F-A997-F67C-2CDD-79F8C471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7140-B346-F2FD-DFFB-7CBDB056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C865-7AE0-0EC8-0803-7E38A862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2845-6A31-73EC-F1B7-E09ABD8E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7F27F-DCBD-5F80-9ED8-5EE87459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F6F2-7833-C645-F9EE-DB41D715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FA30-7320-065A-9D9B-8D063B51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89D34-6238-C54C-AD37-03E39AA235C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6E8A-06AB-1183-8751-D4545B5F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3DDB-CA5C-BBA8-4E57-7A4E4D5A3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8B675-24FF-864B-A14A-3A4285F6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08A5575-6BF0-1832-C8B6-9B2789D88B6D}"/>
              </a:ext>
            </a:extLst>
          </p:cNvPr>
          <p:cNvCxnSpPr>
            <a:cxnSpLocks/>
          </p:cNvCxnSpPr>
          <p:nvPr/>
        </p:nvCxnSpPr>
        <p:spPr>
          <a:xfrm>
            <a:off x="2113983" y="2919247"/>
            <a:ext cx="1613338" cy="1592318"/>
          </a:xfrm>
          <a:prstGeom prst="bentConnector3">
            <a:avLst>
              <a:gd name="adj1" fmla="val 48046"/>
            </a:avLst>
          </a:prstGeom>
          <a:ln>
            <a:solidFill>
              <a:srgbClr val="BDC3C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A5F2F4-B9A0-45EF-DA82-82A9CDD583DC}"/>
              </a:ext>
            </a:extLst>
          </p:cNvPr>
          <p:cNvCxnSpPr>
            <a:cxnSpLocks/>
          </p:cNvCxnSpPr>
          <p:nvPr/>
        </p:nvCxnSpPr>
        <p:spPr>
          <a:xfrm flipV="1">
            <a:off x="2113983" y="1343123"/>
            <a:ext cx="2973024" cy="1576124"/>
          </a:xfrm>
          <a:prstGeom prst="bentConnector3">
            <a:avLst>
              <a:gd name="adj1" fmla="val 25960"/>
            </a:avLst>
          </a:prstGeom>
          <a:ln>
            <a:solidFill>
              <a:srgbClr val="BDC3C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n a screen&#10;&#10;Description automatically generated">
            <a:extLst>
              <a:ext uri="{FF2B5EF4-FFF2-40B4-BE49-F238E27FC236}">
                <a16:creationId xmlns:a16="http://schemas.microsoft.com/office/drawing/2014/main" id="{C8BAFA1E-7818-A6BD-7E81-457815BA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37" y="3891125"/>
            <a:ext cx="2429736" cy="120934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8356A86-2B05-CF64-078B-9238B995D042}"/>
              </a:ext>
            </a:extLst>
          </p:cNvPr>
          <p:cNvSpPr/>
          <p:nvPr/>
        </p:nvSpPr>
        <p:spPr>
          <a:xfrm>
            <a:off x="6096000" y="4327633"/>
            <a:ext cx="933044" cy="336331"/>
          </a:xfrm>
          <a:prstGeom prst="rightArrow">
            <a:avLst/>
          </a:prstGeom>
          <a:noFill/>
          <a:ln>
            <a:solidFill>
              <a:srgbClr val="BDC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nual Operation 10">
            <a:extLst>
              <a:ext uri="{FF2B5EF4-FFF2-40B4-BE49-F238E27FC236}">
                <a16:creationId xmlns:a16="http://schemas.microsoft.com/office/drawing/2014/main" id="{5B61F138-D7DB-2DAF-5755-A6CEA84A688C}"/>
              </a:ext>
            </a:extLst>
          </p:cNvPr>
          <p:cNvSpPr/>
          <p:nvPr/>
        </p:nvSpPr>
        <p:spPr>
          <a:xfrm rot="16200000">
            <a:off x="6754970" y="3828229"/>
            <a:ext cx="2165131" cy="1371928"/>
          </a:xfrm>
          <a:prstGeom prst="flowChartManualOperation">
            <a:avLst/>
          </a:prstGeom>
          <a:solidFill>
            <a:srgbClr val="3498DB"/>
          </a:solidFill>
          <a:ln>
            <a:solidFill>
              <a:srgbClr val="BDC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61A9B3F-8EDA-38FD-9A28-7DD6F3675EF4}"/>
              </a:ext>
            </a:extLst>
          </p:cNvPr>
          <p:cNvSpPr/>
          <p:nvPr/>
        </p:nvSpPr>
        <p:spPr>
          <a:xfrm>
            <a:off x="8625005" y="4327633"/>
            <a:ext cx="954970" cy="336331"/>
          </a:xfrm>
          <a:prstGeom prst="rightArrow">
            <a:avLst/>
          </a:prstGeom>
          <a:noFill/>
          <a:ln>
            <a:solidFill>
              <a:srgbClr val="BDC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0E4ECB-75D3-34BC-11FD-F919D4379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81" y="3657597"/>
            <a:ext cx="2418378" cy="17782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E00D49E-3D98-5472-9036-AB9504FA6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698" y="533074"/>
            <a:ext cx="2453943" cy="17782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A83E22-1A45-6BC9-2231-CD871B2B5E48}"/>
                  </a:ext>
                </a:extLst>
              </p:cNvPr>
              <p:cNvSpPr txBox="1"/>
              <p:nvPr/>
            </p:nvSpPr>
            <p:spPr>
              <a:xfrm>
                <a:off x="300693" y="3836485"/>
                <a:ext cx="1711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: chart (OHLCV)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A83E22-1A45-6BC9-2231-CD871B2B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3" y="3836485"/>
                <a:ext cx="1711785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EE0F-2C73-591E-CBD4-C20A169FD852}"/>
                  </a:ext>
                </a:extLst>
              </p:cNvPr>
              <p:cNvSpPr txBox="1"/>
              <p:nvPr/>
            </p:nvSpPr>
            <p:spPr>
              <a:xfrm>
                <a:off x="3532222" y="5237878"/>
                <a:ext cx="29099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: visual representation of time series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EE0F-2C73-591E-CBD4-C20A169F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22" y="5237878"/>
                <a:ext cx="2909964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1218E5-B124-852D-A328-A1286024D340}"/>
                  </a:ext>
                </a:extLst>
              </p:cNvPr>
              <p:cNvSpPr txBox="1"/>
              <p:nvPr/>
            </p:nvSpPr>
            <p:spPr>
              <a:xfrm>
                <a:off x="6957635" y="5883714"/>
                <a:ext cx="1759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: Deep neural network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1218E5-B124-852D-A328-A1286024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635" y="5883714"/>
                <a:ext cx="1759800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C2276-6309-AC5F-9650-07F4E1F747CE}"/>
                  </a:ext>
                </a:extLst>
              </p:cNvPr>
              <p:cNvSpPr txBox="1"/>
              <p:nvPr/>
            </p:nvSpPr>
            <p:spPr>
              <a:xfrm>
                <a:off x="10010769" y="5652882"/>
                <a:ext cx="2089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A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/>
                  <a:t>: Conditional estimated probability distribution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C2276-6309-AC5F-9650-07F4E1F7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69" y="5652882"/>
                <a:ext cx="2089090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9436EF-FA55-0E01-8229-86AB70DA4EFB}"/>
                  </a:ext>
                </a:extLst>
              </p:cNvPr>
              <p:cNvSpPr txBox="1"/>
              <p:nvPr/>
            </p:nvSpPr>
            <p:spPr>
              <a:xfrm>
                <a:off x="10377671" y="2389859"/>
                <a:ext cx="13552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: Ground truth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9436EF-FA55-0E01-8229-86AB70DA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71" y="2389859"/>
                <a:ext cx="1355286" cy="276999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913BF-60F6-483F-8A0F-40129902441E}"/>
                  </a:ext>
                </a:extLst>
              </p:cNvPr>
              <p:cNvSpPr txBox="1"/>
              <p:nvPr/>
            </p:nvSpPr>
            <p:spPr>
              <a:xfrm>
                <a:off x="2993955" y="3151118"/>
                <a:ext cx="1711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200" dirty="0"/>
                  <a:t>: Transformation function TS to image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913BF-60F6-483F-8A0F-40129902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55" y="3151118"/>
                <a:ext cx="1711785" cy="461665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A451FA-E4F1-5934-0181-D4472A94561C}"/>
                  </a:ext>
                </a:extLst>
              </p:cNvPr>
              <p:cNvSpPr txBox="1"/>
              <p:nvPr/>
            </p:nvSpPr>
            <p:spPr>
              <a:xfrm>
                <a:off x="2920652" y="1892256"/>
                <a:ext cx="1861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/>
                  <a:t>: Transformation function TS to annotation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A451FA-E4F1-5934-0181-D4472A94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52" y="1892256"/>
                <a:ext cx="1861555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8229119F-3A46-DC35-9C67-DDCFF3A8DB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22" y="2123088"/>
            <a:ext cx="2239640" cy="1592318"/>
          </a:xfrm>
          <a:prstGeom prst="rect">
            <a:avLst/>
          </a:prstGeom>
        </p:spPr>
      </p:pic>
      <p:pic>
        <p:nvPicPr>
          <p:cNvPr id="57" name="Picture 5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C06A1B2-DA32-605A-3510-4B6A72B0F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6127" y="735689"/>
            <a:ext cx="2429736" cy="1214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9D0C8D-AD4F-8281-1900-557243E3E8E5}"/>
                  </a:ext>
                </a:extLst>
              </p:cNvPr>
              <p:cNvSpPr txBox="1"/>
              <p:nvPr/>
            </p:nvSpPr>
            <p:spPr>
              <a:xfrm>
                <a:off x="4987204" y="2019403"/>
                <a:ext cx="2283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: Segmented time series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9D0C8D-AD4F-8281-1900-557243E3E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04" y="2019403"/>
                <a:ext cx="22837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Arrow 61">
            <a:extLst>
              <a:ext uri="{FF2B5EF4-FFF2-40B4-BE49-F238E27FC236}">
                <a16:creationId xmlns:a16="http://schemas.microsoft.com/office/drawing/2014/main" id="{E3958F29-6F6C-EC1B-D15E-6F5577631C67}"/>
              </a:ext>
            </a:extLst>
          </p:cNvPr>
          <p:cNvSpPr/>
          <p:nvPr/>
        </p:nvSpPr>
        <p:spPr>
          <a:xfrm>
            <a:off x="7691960" y="1174957"/>
            <a:ext cx="1641225" cy="336331"/>
          </a:xfrm>
          <a:prstGeom prst="rightArrow">
            <a:avLst/>
          </a:prstGeom>
          <a:noFill/>
          <a:ln>
            <a:solidFill>
              <a:srgbClr val="BDC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62DDD6-C554-1EE0-1CCD-A0C7965F5685}"/>
              </a:ext>
            </a:extLst>
          </p:cNvPr>
          <p:cNvSpPr txBox="1"/>
          <p:nvPr/>
        </p:nvSpPr>
        <p:spPr>
          <a:xfrm>
            <a:off x="7444859" y="1721777"/>
            <a:ext cx="228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Last timepoint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88B539-793D-C5A1-494B-1192BA4A6F1A}"/>
              </a:ext>
            </a:extLst>
          </p:cNvPr>
          <p:cNvSpPr txBox="1"/>
          <p:nvPr/>
        </p:nvSpPr>
        <p:spPr>
          <a:xfrm>
            <a:off x="7238495" y="4327633"/>
            <a:ext cx="118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65133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Lavertu</dc:creator>
  <cp:lastModifiedBy>Anthony Lavertu</cp:lastModifiedBy>
  <cp:revision>2</cp:revision>
  <dcterms:created xsi:type="dcterms:W3CDTF">2024-10-14T13:52:54Z</dcterms:created>
  <dcterms:modified xsi:type="dcterms:W3CDTF">2024-10-14T14:54:59Z</dcterms:modified>
</cp:coreProperties>
</file>