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6" r:id="rId6"/>
    <p:sldId id="268" r:id="rId7"/>
    <p:sldId id="267" r:id="rId8"/>
    <p:sldId id="269" r:id="rId9"/>
    <p:sldId id="270" r:id="rId10"/>
    <p:sldId id="271" r:id="rId11"/>
    <p:sldId id="272" r:id="rId12"/>
    <p:sldId id="273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582" autoAdjust="0"/>
    <p:restoredTop sz="86292" autoAdjust="0"/>
  </p:normalViewPr>
  <p:slideViewPr>
    <p:cSldViewPr>
      <p:cViewPr varScale="1">
        <p:scale>
          <a:sx n="64" d="100"/>
          <a:sy n="64" d="100"/>
        </p:scale>
        <p:origin x="-10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3EE4-943C-49A5-A42A-BA334DD260B3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7EC4-D86B-4FDB-88A2-25BBEE50D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3EE4-943C-49A5-A42A-BA334DD260B3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7EC4-D86B-4FDB-88A2-25BBEE50D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3EE4-943C-49A5-A42A-BA334DD260B3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7EC4-D86B-4FDB-88A2-25BBEE50D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3EE4-943C-49A5-A42A-BA334DD260B3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7EC4-D86B-4FDB-88A2-25BBEE50D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3EE4-943C-49A5-A42A-BA334DD260B3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7EC4-D86B-4FDB-88A2-25BBEE50D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3EE4-943C-49A5-A42A-BA334DD260B3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7EC4-D86B-4FDB-88A2-25BBEE50D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3EE4-943C-49A5-A42A-BA334DD260B3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7EC4-D86B-4FDB-88A2-25BBEE50D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3EE4-943C-49A5-A42A-BA334DD260B3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7EC4-D86B-4FDB-88A2-25BBEE50D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3EE4-943C-49A5-A42A-BA334DD260B3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7EC4-D86B-4FDB-88A2-25BBEE50D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3EE4-943C-49A5-A42A-BA334DD260B3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7EC4-D86B-4FDB-88A2-25BBEE50D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E3EE4-943C-49A5-A42A-BA334DD260B3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7EC4-D86B-4FDB-88A2-25BBEE50D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E3EE4-943C-49A5-A42A-BA334DD260B3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57EC4-D86B-4FDB-88A2-25BBEE50D9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noProof="0" dirty="0" err="1"/>
              <a:t>B</a:t>
            </a:r>
            <a:r>
              <a:rPr lang="en-US" noProof="0" dirty="0" err="1" smtClean="0"/>
              <a:t>randen</a:t>
            </a:r>
            <a:r>
              <a:rPr lang="en-US" dirty="0" smtClean="0"/>
              <a:t> </a:t>
            </a:r>
            <a:r>
              <a:rPr lang="en-US" dirty="0" err="1" smtClean="0"/>
              <a:t>Visser</a:t>
            </a:r>
            <a:r>
              <a:rPr lang="en-US" dirty="0" smtClean="0"/>
              <a:t> story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Then 1…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</a:t>
            </a:r>
          </a:p>
          <a:p>
            <a:r>
              <a:rPr lang="en-US" dirty="0" smtClean="0"/>
              <a:t>Great</a:t>
            </a:r>
          </a:p>
          <a:p>
            <a:r>
              <a:rPr lang="en-US" dirty="0" smtClean="0"/>
              <a:t>Keep going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Then 1…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</a:t>
            </a:r>
          </a:p>
          <a:p>
            <a:r>
              <a:rPr lang="en-US" dirty="0" smtClean="0"/>
              <a:t>Great</a:t>
            </a:r>
          </a:p>
          <a:p>
            <a:r>
              <a:rPr lang="en-US" dirty="0" smtClean="0"/>
              <a:t>Keep going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Then 1…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</a:t>
            </a:r>
          </a:p>
          <a:p>
            <a:r>
              <a:rPr lang="en-US" dirty="0" smtClean="0"/>
              <a:t>Great</a:t>
            </a:r>
          </a:p>
          <a:p>
            <a:r>
              <a:rPr lang="en-US" dirty="0" smtClean="0"/>
              <a:t>Keep going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Once Upon a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Branden</a:t>
            </a:r>
            <a:r>
              <a:rPr lang="en-US" dirty="0" smtClean="0"/>
              <a:t> was born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</a:t>
            </a:r>
            <a:r>
              <a:rPr lang="en-US" noProof="0" dirty="0" smtClean="0"/>
              <a:t>Then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lived happily ever after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Then 1…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</a:t>
            </a:r>
          </a:p>
          <a:p>
            <a:r>
              <a:rPr lang="en-US" dirty="0" smtClean="0"/>
              <a:t>Great</a:t>
            </a:r>
          </a:p>
          <a:p>
            <a:r>
              <a:rPr lang="en-US" dirty="0" smtClean="0"/>
              <a:t>Keep going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Then 1…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</a:t>
            </a:r>
          </a:p>
          <a:p>
            <a:r>
              <a:rPr lang="en-US" dirty="0" smtClean="0"/>
              <a:t>Great</a:t>
            </a:r>
          </a:p>
          <a:p>
            <a:r>
              <a:rPr lang="en-US" dirty="0" smtClean="0"/>
              <a:t>Keep going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Then 1…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</a:t>
            </a:r>
          </a:p>
          <a:p>
            <a:r>
              <a:rPr lang="en-US" dirty="0" smtClean="0"/>
              <a:t>Great</a:t>
            </a:r>
          </a:p>
          <a:p>
            <a:r>
              <a:rPr lang="en-US" dirty="0" smtClean="0"/>
              <a:t>Keep going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Then 1…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</a:t>
            </a:r>
          </a:p>
          <a:p>
            <a:r>
              <a:rPr lang="en-US" dirty="0" smtClean="0"/>
              <a:t>Great</a:t>
            </a:r>
          </a:p>
          <a:p>
            <a:r>
              <a:rPr lang="en-US" dirty="0" smtClean="0"/>
              <a:t>Keep going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Then 1…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</a:t>
            </a:r>
          </a:p>
          <a:p>
            <a:r>
              <a:rPr lang="en-US" dirty="0" smtClean="0"/>
              <a:t>Great</a:t>
            </a:r>
          </a:p>
          <a:p>
            <a:r>
              <a:rPr lang="en-US" dirty="0" smtClean="0"/>
              <a:t>Keep going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Then 1…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</a:t>
            </a:r>
          </a:p>
          <a:p>
            <a:r>
              <a:rPr lang="en-US" dirty="0" smtClean="0"/>
              <a:t>Great</a:t>
            </a:r>
          </a:p>
          <a:p>
            <a:r>
              <a:rPr lang="en-US" dirty="0" smtClean="0"/>
              <a:t>Keep going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93</Words>
  <Application>Microsoft Office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My Presentation</vt:lpstr>
      <vt:lpstr>Once Upon a Time</vt:lpstr>
      <vt:lpstr>And Then…</vt:lpstr>
      <vt:lpstr>And Then 1…</vt:lpstr>
      <vt:lpstr>And Then 1…</vt:lpstr>
      <vt:lpstr>And Then 1…</vt:lpstr>
      <vt:lpstr>And Then 1…</vt:lpstr>
      <vt:lpstr>And Then 1…</vt:lpstr>
      <vt:lpstr>And Then 1…</vt:lpstr>
      <vt:lpstr>And Then 1…</vt:lpstr>
      <vt:lpstr>And Then 1…</vt:lpstr>
      <vt:lpstr>And Then 1…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Presentation</dc:title>
  <dc:creator>IEUser</dc:creator>
  <cp:lastModifiedBy>IEUser</cp:lastModifiedBy>
  <cp:revision>5</cp:revision>
  <dcterms:created xsi:type="dcterms:W3CDTF">2016-06-17T15:48:45Z</dcterms:created>
  <dcterms:modified xsi:type="dcterms:W3CDTF">2016-07-22T22:05:13Z</dcterms:modified>
</cp:coreProperties>
</file>