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2212" r:id="rId6"/>
    <p:sldId id="2213" r:id="rId7"/>
    <p:sldId id="2215" r:id="rId8"/>
    <p:sldId id="2221" r:id="rId9"/>
    <p:sldId id="2222" r:id="rId10"/>
    <p:sldId id="2223" r:id="rId11"/>
    <p:sldId id="2217" r:id="rId12"/>
    <p:sldId id="2224" r:id="rId13"/>
    <p:sldId id="2218" r:id="rId14"/>
    <p:sldId id="2219" r:id="rId15"/>
    <p:sldId id="2214" r:id="rId16"/>
  </p:sldIdLst>
  <p:sldSz cx="9144000" cy="5143500" type="screen16x9"/>
  <p:notesSz cx="13004800" cy="9753600"/>
  <p:defaultTextStyle>
    <a:defPPr>
      <a:defRPr lang="de-DE"/>
    </a:defPPr>
    <a:lvl1pPr marL="0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>
          <p15:clr>
            <a:srgbClr val="A4A3A4"/>
          </p15:clr>
        </p15:guide>
        <p15:guide id="2" pos="-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man Meuschke" initials="NM" lastIdx="1" clrIdx="0">
    <p:extLst>
      <p:ext uri="{19B8F6BF-5375-455C-9EA6-DF929625EA0E}">
        <p15:presenceInfo xmlns:p15="http://schemas.microsoft.com/office/powerpoint/2012/main" userId="Norman Meusch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C9FE"/>
    <a:srgbClr val="75CAFF"/>
    <a:srgbClr val="005F9B"/>
    <a:srgbClr val="F56FC8"/>
    <a:srgbClr val="255AB9"/>
    <a:srgbClr val="1D468F"/>
    <a:srgbClr val="153268"/>
    <a:srgbClr val="040F28"/>
    <a:srgbClr val="7664A2"/>
    <a:srgbClr val="45A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B28A2-B986-4952-AE0F-498A801F1931}" v="1" dt="2023-07-31T10:46:24.2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880" y="4"/>
      </p:cViewPr>
      <p:guideLst>
        <p:guide orient="horz" pos="-1164"/>
        <p:guide pos="-4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ry Ruas" userId="e37897c0e6891740" providerId="LiveId" clId="{D50B28A2-B986-4952-AE0F-498A801F1931}"/>
    <pc:docChg chg="addSld modSld addSection modSection">
      <pc:chgData name="Terry Ruas" userId="e37897c0e6891740" providerId="LiveId" clId="{D50B28A2-B986-4952-AE0F-498A801F1931}" dt="2023-07-31T10:48:05.781" v="52" actId="20577"/>
      <pc:docMkLst>
        <pc:docMk/>
      </pc:docMkLst>
      <pc:sldChg chg="add">
        <pc:chgData name="Terry Ruas" userId="e37897c0e6891740" providerId="LiveId" clId="{D50B28A2-B986-4952-AE0F-498A801F1931}" dt="2023-07-31T10:46:24.285" v="2"/>
        <pc:sldMkLst>
          <pc:docMk/>
          <pc:sldMk cId="2757229871" sldId="2221"/>
        </pc:sldMkLst>
      </pc:sldChg>
      <pc:sldChg chg="add">
        <pc:chgData name="Terry Ruas" userId="e37897c0e6891740" providerId="LiveId" clId="{D50B28A2-B986-4952-AE0F-498A801F1931}" dt="2023-07-31T10:46:24.285" v="2"/>
        <pc:sldMkLst>
          <pc:docMk/>
          <pc:sldMk cId="602632593" sldId="2222"/>
        </pc:sldMkLst>
      </pc:sldChg>
      <pc:sldChg chg="modSp add mod">
        <pc:chgData name="Terry Ruas" userId="e37897c0e6891740" providerId="LiveId" clId="{D50B28A2-B986-4952-AE0F-498A801F1931}" dt="2023-07-31T10:48:05.781" v="52" actId="20577"/>
        <pc:sldMkLst>
          <pc:docMk/>
          <pc:sldMk cId="2081023058" sldId="2223"/>
        </pc:sldMkLst>
        <pc:spChg chg="mod">
          <ac:chgData name="Terry Ruas" userId="e37897c0e6891740" providerId="LiveId" clId="{D50B28A2-B986-4952-AE0F-498A801F1931}" dt="2023-07-31T10:48:05.781" v="52" actId="20577"/>
          <ac:spMkLst>
            <pc:docMk/>
            <pc:sldMk cId="2081023058" sldId="2223"/>
            <ac:spMk id="4" creationId="{3B8A6C58-82F4-B673-2395-5FE6C9DF0134}"/>
          </ac:spMkLst>
        </pc:spChg>
      </pc:sldChg>
      <pc:sldChg chg="add">
        <pc:chgData name="Terry Ruas" userId="e37897c0e6891740" providerId="LiveId" clId="{D50B28A2-B986-4952-AE0F-498A801F1931}" dt="2023-07-31T10:46:24.285" v="2"/>
        <pc:sldMkLst>
          <pc:docMk/>
          <pc:sldMk cId="723219994" sldId="2224"/>
        </pc:sldMkLst>
      </pc:sldChg>
    </pc:docChg>
  </pc:docChgLst>
  <pc:docChgLst>
    <pc:chgData name="Anastasia Zhukova" userId="bca036082e77cce6" providerId="LiveId" clId="{CA759392-A1AF-4240-BE0D-487131B190EC}"/>
    <pc:docChg chg="custSel addSld modSld addMainMaster delMainMaster modMainMaster modSection">
      <pc:chgData name="Anastasia Zhukova" userId="bca036082e77cce6" providerId="LiveId" clId="{CA759392-A1AF-4240-BE0D-487131B190EC}" dt="2022-06-08T15:47:21.741" v="120" actId="1076"/>
      <pc:docMkLst>
        <pc:docMk/>
      </pc:docMkLst>
      <pc:sldChg chg="addSp delSp modSp mod">
        <pc:chgData name="Anastasia Zhukova" userId="bca036082e77cce6" providerId="LiveId" clId="{CA759392-A1AF-4240-BE0D-487131B190EC}" dt="2022-06-07T19:47:26.859" v="118" actId="20577"/>
        <pc:sldMkLst>
          <pc:docMk/>
          <pc:sldMk cId="1096655657" sldId="2212"/>
        </pc:sldMkLst>
        <pc:spChg chg="mod">
          <ac:chgData name="Anastasia Zhukova" userId="bca036082e77cce6" providerId="LiveId" clId="{CA759392-A1AF-4240-BE0D-487131B190EC}" dt="2022-06-07T19:47:26.859" v="118" actId="20577"/>
          <ac:spMkLst>
            <pc:docMk/>
            <pc:sldMk cId="1096655657" sldId="2212"/>
            <ac:spMk id="2" creationId="{5FBE3DD2-2CD9-42C8-816D-49E12D9C2A6E}"/>
          </ac:spMkLst>
        </pc:spChg>
        <pc:spChg chg="mod">
          <ac:chgData name="Anastasia Zhukova" userId="bca036082e77cce6" providerId="LiveId" clId="{CA759392-A1AF-4240-BE0D-487131B190EC}" dt="2022-06-07T19:47:25.353" v="117" actId="20577"/>
          <ac:spMkLst>
            <pc:docMk/>
            <pc:sldMk cId="1096655657" sldId="2212"/>
            <ac:spMk id="3" creationId="{3FBC912C-CBBE-4629-8B9B-B8E8D728FBBF}"/>
          </ac:spMkLst>
        </pc:spChg>
        <pc:spChg chg="mod">
          <ac:chgData name="Anastasia Zhukova" userId="bca036082e77cce6" providerId="LiveId" clId="{CA759392-A1AF-4240-BE0D-487131B190EC}" dt="2022-06-07T19:47:23.990" v="116" actId="20577"/>
          <ac:spMkLst>
            <pc:docMk/>
            <pc:sldMk cId="1096655657" sldId="2212"/>
            <ac:spMk id="4" creationId="{F2DA68B5-9310-4016-85C3-82D3B6258792}"/>
          </ac:spMkLst>
        </pc:spChg>
        <pc:spChg chg="add del mod">
          <ac:chgData name="Anastasia Zhukova" userId="bca036082e77cce6" providerId="LiveId" clId="{CA759392-A1AF-4240-BE0D-487131B190EC}" dt="2022-06-07T19:12:44.513" v="71"/>
          <ac:spMkLst>
            <pc:docMk/>
            <pc:sldMk cId="1096655657" sldId="2212"/>
            <ac:spMk id="5" creationId="{31B01CEB-F517-FD00-8348-A76EF6C6963C}"/>
          </ac:spMkLst>
        </pc:spChg>
      </pc:sldChg>
      <pc:sldChg chg="new">
        <pc:chgData name="Anastasia Zhukova" userId="bca036082e77cce6" providerId="LiveId" clId="{CA759392-A1AF-4240-BE0D-487131B190EC}" dt="2022-06-07T19:47:06.716" v="115" actId="680"/>
        <pc:sldMkLst>
          <pc:docMk/>
          <pc:sldMk cId="1438289358" sldId="2214"/>
        </pc:sldMkLst>
      </pc:sldChg>
      <pc:sldMasterChg chg="addSldLayout modSldLayout sldLayoutOrd">
        <pc:chgData name="Anastasia Zhukova" userId="bca036082e77cce6" providerId="LiveId" clId="{CA759392-A1AF-4240-BE0D-487131B190EC}" dt="2022-06-08T15:47:21.741" v="120" actId="1076"/>
        <pc:sldMasterMkLst>
          <pc:docMk/>
          <pc:sldMasterMk cId="0" sldId="2147483648"/>
        </pc:sldMasterMkLst>
        <pc:sldLayoutChg chg="addSp delSp modSp new mod ord">
          <pc:chgData name="Anastasia Zhukova" userId="bca036082e77cce6" providerId="LiveId" clId="{CA759392-A1AF-4240-BE0D-487131B190EC}" dt="2022-06-08T15:47:21.741" v="120" actId="1076"/>
          <pc:sldLayoutMkLst>
            <pc:docMk/>
            <pc:sldMasterMk cId="0" sldId="2147483648"/>
            <pc:sldLayoutMk cId="814194554" sldId="2147483671"/>
          </pc:sldLayoutMkLst>
          <pc:spChg chg="mod">
            <ac:chgData name="Anastasia Zhukova" userId="bca036082e77cce6" providerId="LiveId" clId="{CA759392-A1AF-4240-BE0D-487131B190EC}" dt="2022-06-07T19:46:39.349" v="114" actId="403"/>
            <ac:spMkLst>
              <pc:docMk/>
              <pc:sldMasterMk cId="0" sldId="2147483648"/>
              <pc:sldLayoutMk cId="814194554" sldId="2147483671"/>
              <ac:spMk id="2" creationId="{6361371F-F6A3-C27E-39C8-8830D247E6C9}"/>
            </ac:spMkLst>
          </pc:spChg>
          <pc:spChg chg="del">
            <ac:chgData name="Anastasia Zhukova" userId="bca036082e77cce6" providerId="LiveId" clId="{CA759392-A1AF-4240-BE0D-487131B190EC}" dt="2022-06-07T19:15:53.622" v="94" actId="478"/>
            <ac:spMkLst>
              <pc:docMk/>
              <pc:sldMasterMk cId="0" sldId="2147483648"/>
              <pc:sldLayoutMk cId="814194554" sldId="2147483671"/>
              <ac:spMk id="3" creationId="{0896032B-C8E5-AE99-0513-AC714C327391}"/>
            </ac:spMkLst>
          </pc:spChg>
          <pc:spChg chg="del">
            <ac:chgData name="Anastasia Zhukova" userId="bca036082e77cce6" providerId="LiveId" clId="{CA759392-A1AF-4240-BE0D-487131B190EC}" dt="2022-06-07T19:15:51.219" v="93" actId="478"/>
            <ac:spMkLst>
              <pc:docMk/>
              <pc:sldMasterMk cId="0" sldId="2147483648"/>
              <pc:sldLayoutMk cId="814194554" sldId="2147483671"/>
              <ac:spMk id="4" creationId="{D2FDFA82-02A5-742D-995B-4A036E47EB1E}"/>
            </ac:spMkLst>
          </pc:spChg>
          <pc:spChg chg="add mod ord">
            <ac:chgData name="Anastasia Zhukova" userId="bca036082e77cce6" providerId="LiveId" clId="{CA759392-A1AF-4240-BE0D-487131B190EC}" dt="2022-06-07T19:46:30.932" v="113" actId="14100"/>
            <ac:spMkLst>
              <pc:docMk/>
              <pc:sldMasterMk cId="0" sldId="2147483648"/>
              <pc:sldLayoutMk cId="814194554" sldId="2147483671"/>
              <ac:spMk id="6" creationId="{065137EE-7C51-2D75-B8BF-B7D56407C26A}"/>
            </ac:spMkLst>
          </pc:spChg>
          <pc:picChg chg="add mod">
            <ac:chgData name="Anastasia Zhukova" userId="bca036082e77cce6" providerId="LiveId" clId="{CA759392-A1AF-4240-BE0D-487131B190EC}" dt="2022-06-08T15:47:21.741" v="120" actId="1076"/>
            <ac:picMkLst>
              <pc:docMk/>
              <pc:sldMasterMk cId="0" sldId="2147483648"/>
              <pc:sldLayoutMk cId="814194554" sldId="2147483671"/>
              <ac:picMk id="7" creationId="{C0D8A9CC-B56C-2AE8-7F8B-288166701DC9}"/>
            </ac:picMkLst>
          </pc:picChg>
        </pc:sldLayoutChg>
        <pc:sldLayoutChg chg="modSp mod ord">
          <pc:chgData name="Anastasia Zhukova" userId="bca036082e77cce6" providerId="LiveId" clId="{CA759392-A1AF-4240-BE0D-487131B190EC}" dt="2022-06-07T19:14:29.487" v="84" actId="20578"/>
          <pc:sldLayoutMkLst>
            <pc:docMk/>
            <pc:sldMasterMk cId="4194619644" sldId="2147483671"/>
            <pc:sldLayoutMk cId="4279133819" sldId="2147483675"/>
          </pc:sldLayoutMkLst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2" creationId="{792A4A1D-976E-5D90-B5CF-442EF637FDB1}"/>
            </ac:spMkLst>
          </pc:spChg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3" creationId="{E51EA59D-2A29-E1D5-975E-5AEA00F3EB0D}"/>
            </ac:spMkLst>
          </pc:spChg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4" creationId="{A258BAEF-69D1-1492-6B65-C06DD1DABE76}"/>
            </ac:spMkLst>
          </pc:spChg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5" creationId="{D37F3141-2A9D-1063-FBA3-E847573E93A5}"/>
            </ac:spMkLst>
          </pc:spChg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6" creationId="{F25E53A3-C95E-91BF-AE31-B505584D21A8}"/>
            </ac:spMkLst>
          </pc:spChg>
          <pc:spChg chg="mod">
            <ac:chgData name="Anastasia Zhukova" userId="bca036082e77cce6" providerId="LiveId" clId="{CA759392-A1AF-4240-BE0D-487131B190EC}" dt="2022-06-07T19:14:27.573" v="83" actId="20578"/>
            <ac:spMkLst>
              <pc:docMk/>
              <pc:sldMasterMk cId="4194619644" sldId="2147483671"/>
              <pc:sldLayoutMk cId="4279133819" sldId="2147483675"/>
              <ac:spMk id="7" creationId="{ADC24EC6-0947-166C-5363-AFEF518269D2}"/>
            </ac:spMkLst>
          </pc:spChg>
        </pc:sldLayoutChg>
      </pc:sldMasterChg>
      <pc:sldMasterChg chg="new del mod addSldLayout delSldLayout modSldLayout sldLayoutOrd">
        <pc:chgData name="Anastasia Zhukova" userId="bca036082e77cce6" providerId="LiveId" clId="{CA759392-A1AF-4240-BE0D-487131B190EC}" dt="2022-06-07T19:14:54.681" v="87" actId="2696"/>
        <pc:sldMasterMkLst>
          <pc:docMk/>
          <pc:sldMasterMk cId="4194619644" sldId="2147483671"/>
        </pc:sldMasterMkLst>
        <pc:sldLayoutChg chg="new del replId">
          <pc:chgData name="Anastasia Zhukova" userId="bca036082e77cce6" providerId="LiveId" clId="{CA759392-A1AF-4240-BE0D-487131B190EC}" dt="2022-06-07T19:14:13.593" v="73" actId="2696"/>
          <pc:sldLayoutMkLst>
            <pc:docMk/>
            <pc:sldMasterMk cId="4194619644" sldId="2147483671"/>
            <pc:sldLayoutMk cId="1792377295" sldId="2147483672"/>
          </pc:sldLayoutMkLst>
        </pc:sldLayoutChg>
        <pc:sldLayoutChg chg="new del replId">
          <pc:chgData name="Anastasia Zhukova" userId="bca036082e77cce6" providerId="LiveId" clId="{CA759392-A1AF-4240-BE0D-487131B190EC}" dt="2022-06-07T19:14:13.627" v="74" actId="2696"/>
          <pc:sldLayoutMkLst>
            <pc:docMk/>
            <pc:sldMasterMk cId="4194619644" sldId="2147483671"/>
            <pc:sldLayoutMk cId="4258614589" sldId="2147483673"/>
          </pc:sldLayoutMkLst>
        </pc:sldLayoutChg>
        <pc:sldLayoutChg chg="new del replId">
          <pc:chgData name="Anastasia Zhukova" userId="bca036082e77cce6" providerId="LiveId" clId="{CA759392-A1AF-4240-BE0D-487131B190EC}" dt="2022-06-07T19:14:13.655" v="75" actId="2696"/>
          <pc:sldLayoutMkLst>
            <pc:docMk/>
            <pc:sldMasterMk cId="4194619644" sldId="2147483671"/>
            <pc:sldLayoutMk cId="3733660285" sldId="2147483674"/>
          </pc:sldLayoutMkLst>
        </pc:sldLayoutChg>
        <pc:sldLayoutChg chg="modSp new del mod ord replId">
          <pc:chgData name="Anastasia Zhukova" userId="bca036082e77cce6" providerId="LiveId" clId="{CA759392-A1AF-4240-BE0D-487131B190EC}" dt="2022-06-07T19:14:54.662" v="86" actId="2696"/>
          <pc:sldLayoutMkLst>
            <pc:docMk/>
            <pc:sldMasterMk cId="4194619644" sldId="2147483671"/>
            <pc:sldLayoutMk cId="4279133819" sldId="2147483675"/>
          </pc:sldLayoutMkLst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2" creationId="{792A4A1D-976E-5D90-B5CF-442EF637FDB1}"/>
            </ac:spMkLst>
          </pc:spChg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3" creationId="{E51EA59D-2A29-E1D5-975E-5AEA00F3EB0D}"/>
            </ac:spMkLst>
          </pc:spChg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4" creationId="{A258BAEF-69D1-1492-6B65-C06DD1DABE76}"/>
            </ac:spMkLst>
          </pc:spChg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5" creationId="{D37F3141-2A9D-1063-FBA3-E847573E93A5}"/>
            </ac:spMkLst>
          </pc:spChg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6" creationId="{F25E53A3-C95E-91BF-AE31-B505584D21A8}"/>
            </ac:spMkLst>
          </pc:spChg>
          <pc:spChg chg="mod">
            <ac:chgData name="Anastasia Zhukova" userId="bca036082e77cce6" providerId="LiveId" clId="{CA759392-A1AF-4240-BE0D-487131B190EC}" dt="2022-06-07T19:14:31.278" v="85" actId="20578"/>
            <ac:spMkLst>
              <pc:docMk/>
              <pc:sldMasterMk cId="4194619644" sldId="2147483671"/>
              <pc:sldLayoutMk cId="4279133819" sldId="2147483675"/>
              <ac:spMk id="7" creationId="{ADC24EC6-0947-166C-5363-AFEF518269D2}"/>
            </ac:spMkLst>
          </pc:spChg>
        </pc:sldLayoutChg>
        <pc:sldLayoutChg chg="new del replId">
          <pc:chgData name="Anastasia Zhukova" userId="bca036082e77cce6" providerId="LiveId" clId="{CA759392-A1AF-4240-BE0D-487131B190EC}" dt="2022-06-07T19:14:25.281" v="76" actId="2696"/>
          <pc:sldLayoutMkLst>
            <pc:docMk/>
            <pc:sldMasterMk cId="4194619644" sldId="2147483671"/>
            <pc:sldLayoutMk cId="3181336003" sldId="2147483676"/>
          </pc:sldLayoutMkLst>
        </pc:sldLayoutChg>
        <pc:sldLayoutChg chg="new del replId">
          <pc:chgData name="Anastasia Zhukova" userId="bca036082e77cce6" providerId="LiveId" clId="{CA759392-A1AF-4240-BE0D-487131B190EC}" dt="2022-06-07T19:14:25.304" v="77" actId="2696"/>
          <pc:sldLayoutMkLst>
            <pc:docMk/>
            <pc:sldMasterMk cId="4194619644" sldId="2147483671"/>
            <pc:sldLayoutMk cId="2730900446" sldId="2147483677"/>
          </pc:sldLayoutMkLst>
        </pc:sldLayoutChg>
        <pc:sldLayoutChg chg="new del replId">
          <pc:chgData name="Anastasia Zhukova" userId="bca036082e77cce6" providerId="LiveId" clId="{CA759392-A1AF-4240-BE0D-487131B190EC}" dt="2022-06-07T19:14:25.327" v="78" actId="2696"/>
          <pc:sldLayoutMkLst>
            <pc:docMk/>
            <pc:sldMasterMk cId="4194619644" sldId="2147483671"/>
            <pc:sldLayoutMk cId="2365480536" sldId="2147483678"/>
          </pc:sldLayoutMkLst>
        </pc:sldLayoutChg>
        <pc:sldLayoutChg chg="new del replId">
          <pc:chgData name="Anastasia Zhukova" userId="bca036082e77cce6" providerId="LiveId" clId="{CA759392-A1AF-4240-BE0D-487131B190EC}" dt="2022-06-07T19:14:25.362" v="79" actId="2696"/>
          <pc:sldLayoutMkLst>
            <pc:docMk/>
            <pc:sldMasterMk cId="4194619644" sldId="2147483671"/>
            <pc:sldLayoutMk cId="792317204" sldId="2147483679"/>
          </pc:sldLayoutMkLst>
        </pc:sldLayoutChg>
        <pc:sldLayoutChg chg="new del replId">
          <pc:chgData name="Anastasia Zhukova" userId="bca036082e77cce6" providerId="LiveId" clId="{CA759392-A1AF-4240-BE0D-487131B190EC}" dt="2022-06-07T19:14:25.386" v="80" actId="2696"/>
          <pc:sldLayoutMkLst>
            <pc:docMk/>
            <pc:sldMasterMk cId="4194619644" sldId="2147483671"/>
            <pc:sldLayoutMk cId="1184039246" sldId="2147483680"/>
          </pc:sldLayoutMkLst>
        </pc:sldLayoutChg>
        <pc:sldLayoutChg chg="new del replId">
          <pc:chgData name="Anastasia Zhukova" userId="bca036082e77cce6" providerId="LiveId" clId="{CA759392-A1AF-4240-BE0D-487131B190EC}" dt="2022-06-07T19:14:25.414" v="81" actId="2696"/>
          <pc:sldLayoutMkLst>
            <pc:docMk/>
            <pc:sldMasterMk cId="4194619644" sldId="2147483671"/>
            <pc:sldLayoutMk cId="1436683719" sldId="2147483681"/>
          </pc:sldLayoutMkLst>
        </pc:sldLayoutChg>
        <pc:sldLayoutChg chg="new del replId">
          <pc:chgData name="Anastasia Zhukova" userId="bca036082e77cce6" providerId="LiveId" clId="{CA759392-A1AF-4240-BE0D-487131B190EC}" dt="2022-06-07T19:14:25.439" v="82" actId="2696"/>
          <pc:sldLayoutMkLst>
            <pc:docMk/>
            <pc:sldMasterMk cId="4194619644" sldId="2147483671"/>
            <pc:sldLayoutMk cId="2647052607" sldId="2147483682"/>
          </pc:sldLayoutMkLst>
        </pc:sldLayoutChg>
      </pc:sldMasterChg>
    </pc:docChg>
  </pc:docChgLst>
  <pc:docChgLst>
    <pc:chgData name="Anastasia Zhukova" userId="bca036082e77cce6" providerId="LiveId" clId="{E56A051F-C800-4A48-BDB2-5292F5C4A4A3}"/>
    <pc:docChg chg="custSel addSld modSld modSection">
      <pc:chgData name="Anastasia Zhukova" userId="bca036082e77cce6" providerId="LiveId" clId="{E56A051F-C800-4A48-BDB2-5292F5C4A4A3}" dt="2022-06-08T16:01:07.128" v="468" actId="20577"/>
      <pc:docMkLst>
        <pc:docMk/>
      </pc:docMkLst>
      <pc:sldChg chg="addSp delSp modSp mod">
        <pc:chgData name="Anastasia Zhukova" userId="bca036082e77cce6" providerId="LiveId" clId="{E56A051F-C800-4A48-BDB2-5292F5C4A4A3}" dt="2022-06-08T15:58:02.570" v="427" actId="113"/>
        <pc:sldMkLst>
          <pc:docMk/>
          <pc:sldMk cId="1096655657" sldId="2212"/>
        </pc:sldMkLst>
        <pc:spChg chg="mod">
          <ac:chgData name="Anastasia Zhukova" userId="bca036082e77cce6" providerId="LiveId" clId="{E56A051F-C800-4A48-BDB2-5292F5C4A4A3}" dt="2022-06-08T15:54:01.424" v="72" actId="20577"/>
          <ac:spMkLst>
            <pc:docMk/>
            <pc:sldMk cId="1096655657" sldId="2212"/>
            <ac:spMk id="2" creationId="{5FBE3DD2-2CD9-42C8-816D-49E12D9C2A6E}"/>
          </ac:spMkLst>
        </pc:spChg>
        <pc:spChg chg="mod">
          <ac:chgData name="Anastasia Zhukova" userId="bca036082e77cce6" providerId="LiveId" clId="{E56A051F-C800-4A48-BDB2-5292F5C4A4A3}" dt="2022-06-08T15:53:12.768" v="9"/>
          <ac:spMkLst>
            <pc:docMk/>
            <pc:sldMk cId="1096655657" sldId="2212"/>
            <ac:spMk id="3" creationId="{3FBC912C-CBBE-4629-8B9B-B8E8D728FBBF}"/>
          </ac:spMkLst>
        </pc:spChg>
        <pc:spChg chg="mod">
          <ac:chgData name="Anastasia Zhukova" userId="bca036082e77cce6" providerId="LiveId" clId="{E56A051F-C800-4A48-BDB2-5292F5C4A4A3}" dt="2022-06-08T15:55:18.086" v="120"/>
          <ac:spMkLst>
            <pc:docMk/>
            <pc:sldMk cId="1096655657" sldId="2212"/>
            <ac:spMk id="4" creationId="{F2DA68B5-9310-4016-85C3-82D3B6258792}"/>
          </ac:spMkLst>
        </pc:spChg>
        <pc:spChg chg="add mod">
          <ac:chgData name="Anastasia Zhukova" userId="bca036082e77cce6" providerId="LiveId" clId="{E56A051F-C800-4A48-BDB2-5292F5C4A4A3}" dt="2022-06-08T15:54:29.649" v="94" actId="1076"/>
          <ac:spMkLst>
            <pc:docMk/>
            <pc:sldMk cId="1096655657" sldId="2212"/>
            <ac:spMk id="6" creationId="{103DD76B-6873-A789-2E9B-8E01736A815C}"/>
          </ac:spMkLst>
        </pc:spChg>
        <pc:spChg chg="add mod">
          <ac:chgData name="Anastasia Zhukova" userId="bca036082e77cce6" providerId="LiveId" clId="{E56A051F-C800-4A48-BDB2-5292F5C4A4A3}" dt="2022-06-08T15:55:34.876" v="122" actId="1076"/>
          <ac:spMkLst>
            <pc:docMk/>
            <pc:sldMk cId="1096655657" sldId="2212"/>
            <ac:spMk id="8" creationId="{96AAB295-0301-C17B-A8DE-64904373247E}"/>
          </ac:spMkLst>
        </pc:spChg>
        <pc:spChg chg="add mod">
          <ac:chgData name="Anastasia Zhukova" userId="bca036082e77cce6" providerId="LiveId" clId="{E56A051F-C800-4A48-BDB2-5292F5C4A4A3}" dt="2022-06-08T15:58:02.570" v="427" actId="113"/>
          <ac:spMkLst>
            <pc:docMk/>
            <pc:sldMk cId="1096655657" sldId="2212"/>
            <ac:spMk id="10" creationId="{1BB618DE-42FB-1E16-42B4-EA4264643E96}"/>
          </ac:spMkLst>
        </pc:spChg>
        <pc:picChg chg="add del mod">
          <ac:chgData name="Anastasia Zhukova" userId="bca036082e77cce6" providerId="LiveId" clId="{E56A051F-C800-4A48-BDB2-5292F5C4A4A3}" dt="2022-06-08T15:53:01.657" v="8" actId="478"/>
          <ac:picMkLst>
            <pc:docMk/>
            <pc:sldMk cId="1096655657" sldId="2212"/>
            <ac:picMk id="5" creationId="{E1E70CAB-7D9D-2115-FCC9-B3D5DEA4D2DE}"/>
          </ac:picMkLst>
        </pc:picChg>
        <pc:picChg chg="add del mod">
          <ac:chgData name="Anastasia Zhukova" userId="bca036082e77cce6" providerId="LiveId" clId="{E56A051F-C800-4A48-BDB2-5292F5C4A4A3}" dt="2022-06-08T15:55:52.729" v="127" actId="478"/>
          <ac:picMkLst>
            <pc:docMk/>
            <pc:sldMk cId="1096655657" sldId="2212"/>
            <ac:picMk id="9" creationId="{59AFCDEB-B5A3-1380-35FA-CFD879B2A9FE}"/>
          </ac:picMkLst>
        </pc:picChg>
      </pc:sldChg>
      <pc:sldChg chg="modSp mod">
        <pc:chgData name="Anastasia Zhukova" userId="bca036082e77cce6" providerId="LiveId" clId="{E56A051F-C800-4A48-BDB2-5292F5C4A4A3}" dt="2022-06-08T15:58:25.387" v="433" actId="255"/>
        <pc:sldMkLst>
          <pc:docMk/>
          <pc:sldMk cId="2592687685" sldId="2213"/>
        </pc:sldMkLst>
        <pc:spChg chg="mod">
          <ac:chgData name="Anastasia Zhukova" userId="bca036082e77cce6" providerId="LiveId" clId="{E56A051F-C800-4A48-BDB2-5292F5C4A4A3}" dt="2022-06-08T15:58:11.239" v="428"/>
          <ac:spMkLst>
            <pc:docMk/>
            <pc:sldMk cId="2592687685" sldId="2213"/>
            <ac:spMk id="2" creationId="{AD12FAB7-3813-9311-1950-AC39A3680EA2}"/>
          </ac:spMkLst>
        </pc:spChg>
        <pc:spChg chg="mod">
          <ac:chgData name="Anastasia Zhukova" userId="bca036082e77cce6" providerId="LiveId" clId="{E56A051F-C800-4A48-BDB2-5292F5C4A4A3}" dt="2022-06-08T15:58:25.387" v="433" actId="255"/>
          <ac:spMkLst>
            <pc:docMk/>
            <pc:sldMk cId="2592687685" sldId="2213"/>
            <ac:spMk id="4" creationId="{3B8A6C58-82F4-B673-2395-5FE6C9DF0134}"/>
          </ac:spMkLst>
        </pc:spChg>
      </pc:sldChg>
      <pc:sldChg chg="modSp new mod">
        <pc:chgData name="Anastasia Zhukova" userId="bca036082e77cce6" providerId="LiveId" clId="{E56A051F-C800-4A48-BDB2-5292F5C4A4A3}" dt="2022-06-08T15:59:05.948" v="439" actId="948"/>
        <pc:sldMkLst>
          <pc:docMk/>
          <pc:sldMk cId="768045809" sldId="2215"/>
        </pc:sldMkLst>
        <pc:spChg chg="mod">
          <ac:chgData name="Anastasia Zhukova" userId="bca036082e77cce6" providerId="LiveId" clId="{E56A051F-C800-4A48-BDB2-5292F5C4A4A3}" dt="2022-06-08T15:58:38.940" v="435"/>
          <ac:spMkLst>
            <pc:docMk/>
            <pc:sldMk cId="768045809" sldId="2215"/>
            <ac:spMk id="2" creationId="{91FFD4FE-E240-7E88-88FB-499FF1EA6ADB}"/>
          </ac:spMkLst>
        </pc:spChg>
        <pc:spChg chg="mod">
          <ac:chgData name="Anastasia Zhukova" userId="bca036082e77cce6" providerId="LiveId" clId="{E56A051F-C800-4A48-BDB2-5292F5C4A4A3}" dt="2022-06-08T15:59:05.948" v="439" actId="948"/>
          <ac:spMkLst>
            <pc:docMk/>
            <pc:sldMk cId="768045809" sldId="2215"/>
            <ac:spMk id="4" creationId="{B2851EE6-82D0-5E65-2789-8ABB74DBFF7B}"/>
          </ac:spMkLst>
        </pc:spChg>
      </pc:sldChg>
      <pc:sldChg chg="modSp new mod">
        <pc:chgData name="Anastasia Zhukova" userId="bca036082e77cce6" providerId="LiveId" clId="{E56A051F-C800-4A48-BDB2-5292F5C4A4A3}" dt="2022-06-08T15:59:30.108" v="443"/>
        <pc:sldMkLst>
          <pc:docMk/>
          <pc:sldMk cId="285681468" sldId="2216"/>
        </pc:sldMkLst>
        <pc:spChg chg="mod">
          <ac:chgData name="Anastasia Zhukova" userId="bca036082e77cce6" providerId="LiveId" clId="{E56A051F-C800-4A48-BDB2-5292F5C4A4A3}" dt="2022-06-08T15:59:30.108" v="443"/>
          <ac:spMkLst>
            <pc:docMk/>
            <pc:sldMk cId="285681468" sldId="2216"/>
            <ac:spMk id="2" creationId="{5171B450-437B-BF7C-521A-0FB8C73B9360}"/>
          </ac:spMkLst>
        </pc:spChg>
        <pc:spChg chg="mod">
          <ac:chgData name="Anastasia Zhukova" userId="bca036082e77cce6" providerId="LiveId" clId="{E56A051F-C800-4A48-BDB2-5292F5C4A4A3}" dt="2022-06-08T15:59:25.539" v="442" actId="404"/>
          <ac:spMkLst>
            <pc:docMk/>
            <pc:sldMk cId="285681468" sldId="2216"/>
            <ac:spMk id="4" creationId="{36455813-4374-2FE0-5827-1310E131FED0}"/>
          </ac:spMkLst>
        </pc:spChg>
      </pc:sldChg>
      <pc:sldChg chg="modSp new mod">
        <pc:chgData name="Anastasia Zhukova" userId="bca036082e77cce6" providerId="LiveId" clId="{E56A051F-C800-4A48-BDB2-5292F5C4A4A3}" dt="2022-06-08T15:59:59.061" v="448" actId="404"/>
        <pc:sldMkLst>
          <pc:docMk/>
          <pc:sldMk cId="1503512624" sldId="2217"/>
        </pc:sldMkLst>
        <pc:spChg chg="mod">
          <ac:chgData name="Anastasia Zhukova" userId="bca036082e77cce6" providerId="LiveId" clId="{E56A051F-C800-4A48-BDB2-5292F5C4A4A3}" dt="2022-06-08T15:59:41.105" v="445"/>
          <ac:spMkLst>
            <pc:docMk/>
            <pc:sldMk cId="1503512624" sldId="2217"/>
            <ac:spMk id="2" creationId="{14DC097D-C6DC-1117-DC0B-E6DBD35AD8F8}"/>
          </ac:spMkLst>
        </pc:spChg>
        <pc:spChg chg="mod">
          <ac:chgData name="Anastasia Zhukova" userId="bca036082e77cce6" providerId="LiveId" clId="{E56A051F-C800-4A48-BDB2-5292F5C4A4A3}" dt="2022-06-08T15:59:59.061" v="448" actId="404"/>
          <ac:spMkLst>
            <pc:docMk/>
            <pc:sldMk cId="1503512624" sldId="2217"/>
            <ac:spMk id="4" creationId="{48415286-67DF-31BC-1847-A34DBA8D4F01}"/>
          </ac:spMkLst>
        </pc:spChg>
      </pc:sldChg>
      <pc:sldChg chg="modSp new mod">
        <pc:chgData name="Anastasia Zhukova" userId="bca036082e77cce6" providerId="LiveId" clId="{E56A051F-C800-4A48-BDB2-5292F5C4A4A3}" dt="2022-06-08T16:00:26.964" v="452" actId="404"/>
        <pc:sldMkLst>
          <pc:docMk/>
          <pc:sldMk cId="1383928412" sldId="2218"/>
        </pc:sldMkLst>
        <pc:spChg chg="mod">
          <ac:chgData name="Anastasia Zhukova" userId="bca036082e77cce6" providerId="LiveId" clId="{E56A051F-C800-4A48-BDB2-5292F5C4A4A3}" dt="2022-06-08T16:00:21.281" v="450"/>
          <ac:spMkLst>
            <pc:docMk/>
            <pc:sldMk cId="1383928412" sldId="2218"/>
            <ac:spMk id="2" creationId="{E0D0BB9F-72EC-1019-7A86-3AB768D5C151}"/>
          </ac:spMkLst>
        </pc:spChg>
        <pc:spChg chg="mod">
          <ac:chgData name="Anastasia Zhukova" userId="bca036082e77cce6" providerId="LiveId" clId="{E56A051F-C800-4A48-BDB2-5292F5C4A4A3}" dt="2022-06-08T16:00:26.964" v="452" actId="404"/>
          <ac:spMkLst>
            <pc:docMk/>
            <pc:sldMk cId="1383928412" sldId="2218"/>
            <ac:spMk id="4" creationId="{C3DAE203-8B2B-B7AA-4221-E9F119ED4E89}"/>
          </ac:spMkLst>
        </pc:spChg>
      </pc:sldChg>
      <pc:sldChg chg="modSp new mod">
        <pc:chgData name="Anastasia Zhukova" userId="bca036082e77cce6" providerId="LiveId" clId="{E56A051F-C800-4A48-BDB2-5292F5C4A4A3}" dt="2022-06-08T16:00:48.566" v="457" actId="404"/>
        <pc:sldMkLst>
          <pc:docMk/>
          <pc:sldMk cId="666170449" sldId="2219"/>
        </pc:sldMkLst>
        <pc:spChg chg="mod">
          <ac:chgData name="Anastasia Zhukova" userId="bca036082e77cce6" providerId="LiveId" clId="{E56A051F-C800-4A48-BDB2-5292F5C4A4A3}" dt="2022-06-08T16:00:39.080" v="454"/>
          <ac:spMkLst>
            <pc:docMk/>
            <pc:sldMk cId="666170449" sldId="2219"/>
            <ac:spMk id="2" creationId="{9064CDF5-EFDA-313A-83FC-173B070FF610}"/>
          </ac:spMkLst>
        </pc:spChg>
        <pc:spChg chg="mod">
          <ac:chgData name="Anastasia Zhukova" userId="bca036082e77cce6" providerId="LiveId" clId="{E56A051F-C800-4A48-BDB2-5292F5C4A4A3}" dt="2022-06-08T16:00:48.566" v="457" actId="404"/>
          <ac:spMkLst>
            <pc:docMk/>
            <pc:sldMk cId="666170449" sldId="2219"/>
            <ac:spMk id="4" creationId="{09AF89E7-4FF0-5108-AC21-2C8E3D8D7495}"/>
          </ac:spMkLst>
        </pc:spChg>
      </pc:sldChg>
      <pc:sldChg chg="modSp new mod">
        <pc:chgData name="Anastasia Zhukova" userId="bca036082e77cce6" providerId="LiveId" clId="{E56A051F-C800-4A48-BDB2-5292F5C4A4A3}" dt="2022-06-08T16:01:07.128" v="468" actId="20577"/>
        <pc:sldMkLst>
          <pc:docMk/>
          <pc:sldMk cId="3483433772" sldId="2220"/>
        </pc:sldMkLst>
        <pc:spChg chg="mod">
          <ac:chgData name="Anastasia Zhukova" userId="bca036082e77cce6" providerId="LiveId" clId="{E56A051F-C800-4A48-BDB2-5292F5C4A4A3}" dt="2022-06-08T16:01:07.128" v="468" actId="20577"/>
          <ac:spMkLst>
            <pc:docMk/>
            <pc:sldMk cId="3483433772" sldId="2220"/>
            <ac:spMk id="3" creationId="{CE343865-B2FF-36A4-B0F6-1ED5303F81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13.02.2025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13.02.2025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84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69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953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938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922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907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891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876" algn="l" defTabSz="286984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 13">
            <a:extLst>
              <a:ext uri="{FF2B5EF4-FFF2-40B4-BE49-F238E27FC236}">
                <a16:creationId xmlns:a16="http://schemas.microsoft.com/office/drawing/2014/main" id="{0CA61CD2-5B4A-4F21-ADAB-49310EABD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0" y="0"/>
            <a:ext cx="9135879" cy="4731990"/>
          </a:xfrm>
          <a:prstGeom prst="rect">
            <a:avLst/>
          </a:prstGeom>
        </p:spPr>
      </p:pic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60797" y="3053953"/>
            <a:ext cx="6400800" cy="2308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</a:defRPr>
            </a:lvl1pPr>
          </a:lstStyle>
          <a:p>
            <a:pPr defTabSz="815975">
              <a:buFont typeface="Times New Roman" charset="0"/>
              <a:buNone/>
            </a:pPr>
            <a:endParaRPr lang="en-US" sz="1500">
              <a:solidFill>
                <a:schemeClr val="bg1">
                  <a:lumMod val="50000"/>
                </a:schemeClr>
              </a:solidFill>
              <a:latin typeface="+mj-lt"/>
              <a:ea typeface="Geneva" charset="0"/>
              <a:cs typeface="Geneva" charset="0"/>
            </a:endParaRPr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1" y="2451199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38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210098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1500" b="0" i="0" cap="small">
                <a:solidFill>
                  <a:schemeClr val="bg1">
                    <a:lumMod val="50000"/>
                  </a:schemeClr>
                </a:solidFill>
                <a:latin typeface="+mj-lt"/>
                <a:cs typeface="DINPro"/>
              </a:defRPr>
            </a:lvl1pPr>
          </a:lstStyle>
          <a:p>
            <a:endParaRPr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B76E8AF4-8407-4833-AB7F-E081E8047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259" y="186652"/>
            <a:ext cx="1891181" cy="3428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544" y="189452"/>
            <a:ext cx="828091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Author Name(s) - Title</a:t>
            </a:r>
            <a:endParaRPr lang="de-DE"/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DDEF-566B-46BA-928C-A93D4CA3F171}" type="datetime1">
              <a:rPr lang="LID4096" smtClean="0"/>
              <a:t>02/13/2025</a:t>
            </a:fld>
            <a:endParaRPr lang="en-US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Bild 13">
            <a:extLst>
              <a:ext uri="{FF2B5EF4-FFF2-40B4-BE49-F238E27FC236}">
                <a16:creationId xmlns:a16="http://schemas.microsoft.com/office/drawing/2014/main" id="{723C2E8C-34D4-4021-8E4F-F857E20191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01" r="-89" b="83120"/>
          <a:stretch/>
        </p:blipFill>
        <p:spPr>
          <a:xfrm>
            <a:off x="0" y="627534"/>
            <a:ext cx="9144000" cy="240675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B041DB-EE84-4E9E-A429-E87D4C599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1058863"/>
            <a:ext cx="8280919" cy="3696195"/>
          </a:xfrm>
          <a:prstGeom prst="rect">
            <a:avLst/>
          </a:prstGeom>
        </p:spPr>
        <p:txBody>
          <a:bodyPr/>
          <a:lstStyle>
            <a:lvl1pPr marL="285750" indent="-28575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  <a:defRPr lang="en-US" sz="2000" b="0" i="0" baseline="0" dirty="0" smtClean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571500" indent="-285750">
              <a:buClr>
                <a:srgbClr val="0F96D4"/>
              </a:buClr>
              <a:buSzPct val="90000"/>
              <a:buFont typeface="Courier New" panose="02070309020205020404" pitchFamily="49" charset="0"/>
              <a:buChar char="o"/>
              <a:defRPr>
                <a:solidFill>
                  <a:srgbClr val="595959"/>
                </a:solidFill>
              </a:defRPr>
            </a:lvl2pPr>
            <a:lvl4pPr marL="896938" indent="-358775">
              <a:buClr>
                <a:srgbClr val="0F96D4"/>
              </a:buClr>
              <a:buFont typeface="Calibri" panose="020F0502020204030204" pitchFamily="34" charset="0"/>
              <a:buChar char="—"/>
              <a:defRPr sz="1600">
                <a:solidFill>
                  <a:srgbClr val="595959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7544" y="189452"/>
            <a:ext cx="828091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2" name="Bild 13">
            <a:extLst>
              <a:ext uri="{FF2B5EF4-FFF2-40B4-BE49-F238E27FC236}">
                <a16:creationId xmlns:a16="http://schemas.microsoft.com/office/drawing/2014/main" id="{723C2E8C-34D4-4021-8E4F-F857E20191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201" r="-89" b="83120"/>
          <a:stretch/>
        </p:blipFill>
        <p:spPr>
          <a:xfrm>
            <a:off x="0" y="627534"/>
            <a:ext cx="9144000" cy="240675"/>
          </a:xfrm>
          <a:prstGeom prst="rect">
            <a:avLst/>
          </a:prstGeo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BB041DB-EE84-4E9E-A429-E87D4C5996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7543" y="1058863"/>
            <a:ext cx="8280919" cy="3696195"/>
          </a:xfrm>
          <a:prstGeom prst="rect">
            <a:avLst/>
          </a:prstGeom>
        </p:spPr>
        <p:txBody>
          <a:bodyPr/>
          <a:lstStyle>
            <a:lvl1pPr marL="285750" indent="-285750">
              <a:spcAft>
                <a:spcPts val="377"/>
              </a:spcAft>
              <a:buClr>
                <a:schemeClr val="bg2"/>
              </a:buClr>
              <a:buSzPct val="104000"/>
              <a:buFont typeface="Calibri" panose="020F0502020204030204" pitchFamily="34" charset="0"/>
              <a:buChar char="•"/>
              <a:defRPr lang="en-US" sz="2000" b="0" i="0" baseline="0" dirty="0" smtClean="0">
                <a:solidFill>
                  <a:srgbClr val="595959"/>
                </a:solidFill>
                <a:latin typeface="+mj-lt"/>
                <a:ea typeface="+mn-ea"/>
                <a:cs typeface=""/>
              </a:defRPr>
            </a:lvl1pPr>
            <a:lvl2pPr marL="571500" indent="-285750">
              <a:buClr>
                <a:srgbClr val="0F96D4"/>
              </a:buClr>
              <a:buSzPct val="90000"/>
              <a:buFont typeface="Courier New" panose="02070309020205020404" pitchFamily="49" charset="0"/>
              <a:buChar char="o"/>
              <a:defRPr>
                <a:solidFill>
                  <a:srgbClr val="595959"/>
                </a:solidFill>
              </a:defRPr>
            </a:lvl2pPr>
            <a:lvl4pPr marL="896938" indent="-358775">
              <a:buClr>
                <a:srgbClr val="0F96D4"/>
              </a:buClr>
              <a:buFont typeface="Calibri" panose="020F0502020204030204" pitchFamily="34" charset="0"/>
              <a:buChar char="—"/>
              <a:defRPr sz="1600">
                <a:solidFill>
                  <a:srgbClr val="595959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58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5137EE-7C51-2D75-B8BF-B7D56407C26A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1371F-F6A3-C27E-39C8-8830D247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0780" y="2358998"/>
            <a:ext cx="3862668" cy="596060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391AB-33AA-76F3-2A03-6FFE9CB7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0D8A9CC-B56C-2AE8-7F8B-288166701D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98" y="4615901"/>
            <a:ext cx="1891181" cy="34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19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Author Name(s) - Title</a:t>
            </a:r>
            <a:endParaRPr lang="de-DE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CCEF-A12F-4CBF-AF0A-881EBD499BD9}" type="datetime1">
              <a:rPr lang="LID4096" smtClean="0"/>
              <a:t>02/13/2025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7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59" y="4877216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en-GB"/>
              <a:t>Author Name(s) - Title</a:t>
            </a:r>
            <a:endParaRPr lang="de-DE"/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09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9828A-77C1-419A-871C-B7EA9F47B911}" type="datetime1">
              <a:rPr lang="LID4096" smtClean="0"/>
              <a:t>02/13/2025</a:t>
            </a:fld>
            <a:endParaRPr lang="en-US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69" y="4894524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9" r:id="rId3"/>
    <p:sldLayoutId id="2147483671" r:id="rId4"/>
    <p:sldLayoutId id="2147483668" r:id="rId5"/>
    <p:sldLayoutId id="2147483670" r:id="rId6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2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FBE3DD2-2CD9-42C8-816D-49E12D9C2A6E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60796" y="3717997"/>
            <a:ext cx="6431483" cy="230832"/>
          </a:xfrm>
        </p:spPr>
        <p:txBody>
          <a:bodyPr/>
          <a:lstStyle/>
          <a:p>
            <a:r>
              <a:rPr lang="en-US" dirty="0"/>
              <a:t>Group: </a:t>
            </a:r>
            <a:r>
              <a:rPr lang="en-US" dirty="0" err="1"/>
              <a:t>Anthonella</a:t>
            </a:r>
            <a:r>
              <a:rPr lang="en-US" dirty="0"/>
              <a:t> Alessandra </a:t>
            </a:r>
            <a:r>
              <a:rPr lang="en-US" dirty="0" err="1"/>
              <a:t>Frutos</a:t>
            </a:r>
            <a:r>
              <a:rPr lang="en-US" dirty="0"/>
              <a:t> Lara, Emily Sophie Aust &amp; Cordula Maier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BC912C-CBBE-4629-8B9B-B8E8D728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121" y="2238928"/>
            <a:ext cx="7623279" cy="584775"/>
          </a:xfrm>
        </p:spPr>
        <p:txBody>
          <a:bodyPr/>
          <a:lstStyle/>
          <a:p>
            <a:r>
              <a:rPr lang="de-DE" dirty="0"/>
              <a:t>Popcorn &amp; Code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A68B5-9310-4016-85C3-82D3B6258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7" y="1997827"/>
            <a:ext cx="5786438" cy="230832"/>
          </a:xfrm>
        </p:spPr>
        <p:txBody>
          <a:bodyPr/>
          <a:lstStyle/>
          <a:p>
            <a:r>
              <a:rPr lang="en-US" i="1" dirty="0"/>
              <a:t>Programming for Data Scientists: Python</a:t>
            </a:r>
            <a:endParaRPr lang="en-DE" i="1" dirty="0"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03DD76B-6873-A789-2E9B-8E01736A815C}"/>
              </a:ext>
            </a:extLst>
          </p:cNvPr>
          <p:cNvSpPr txBox="1">
            <a:spLocks/>
          </p:cNvSpPr>
          <p:nvPr/>
        </p:nvSpPr>
        <p:spPr>
          <a:xfrm>
            <a:off x="660796" y="4002409"/>
            <a:ext cx="6431483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defTabSz="512188">
              <a:buFont typeface="Times New Roman" charset="0"/>
              <a:buNone/>
              <a:defRPr sz="1500">
                <a:solidFill>
                  <a:srgbClr val="7F7F7F"/>
                </a:solidFill>
                <a:latin typeface="+mj-lt"/>
                <a:ea typeface="+mn-ea"/>
                <a:cs typeface="+mn-cs"/>
              </a:defRPr>
            </a:lvl1pPr>
            <a:lvl2pPr marL="286984">
              <a:defRPr>
                <a:latin typeface="+mn-lt"/>
                <a:ea typeface="+mn-ea"/>
                <a:cs typeface="+mn-cs"/>
              </a:defRPr>
            </a:lvl2pPr>
            <a:lvl3pPr marL="573969">
              <a:defRPr>
                <a:latin typeface="+mn-lt"/>
                <a:ea typeface="+mn-ea"/>
                <a:cs typeface="+mn-cs"/>
              </a:defRPr>
            </a:lvl3pPr>
            <a:lvl4pPr marL="860953">
              <a:defRPr>
                <a:latin typeface="+mn-lt"/>
                <a:ea typeface="+mn-ea"/>
                <a:cs typeface="+mn-cs"/>
              </a:defRPr>
            </a:lvl4pPr>
            <a:lvl5pPr marL="1147938">
              <a:defRPr>
                <a:latin typeface="+mn-lt"/>
                <a:ea typeface="+mn-ea"/>
                <a:cs typeface="+mn-cs"/>
              </a:defRPr>
            </a:lvl5pPr>
            <a:lvl6pPr marL="1434922">
              <a:defRPr>
                <a:latin typeface="+mn-lt"/>
                <a:ea typeface="+mn-ea"/>
                <a:cs typeface="+mn-cs"/>
              </a:defRPr>
            </a:lvl6pPr>
            <a:lvl7pPr marL="1721907">
              <a:defRPr>
                <a:latin typeface="+mn-lt"/>
                <a:ea typeface="+mn-ea"/>
                <a:cs typeface="+mn-cs"/>
              </a:defRPr>
            </a:lvl7pPr>
            <a:lvl8pPr marL="2008891">
              <a:defRPr>
                <a:latin typeface="+mn-lt"/>
                <a:ea typeface="+mn-ea"/>
                <a:cs typeface="+mn-cs"/>
              </a:defRPr>
            </a:lvl8pPr>
            <a:lvl9pPr marL="2295876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kern="0" dirty="0"/>
              <a:t>Tutor: Corinna Elena Wegner</a:t>
            </a:r>
            <a:endParaRPr lang="en-DE" sz="1400" kern="0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F52FE134-4A63-6E0E-3ADC-2009863A8764}"/>
              </a:ext>
            </a:extLst>
          </p:cNvPr>
          <p:cNvSpPr txBox="1">
            <a:spLocks/>
          </p:cNvSpPr>
          <p:nvPr/>
        </p:nvSpPr>
        <p:spPr>
          <a:xfrm>
            <a:off x="2874910" y="2768835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de-DE" sz="2800" kern="0" dirty="0"/>
              <a:t>The Smart Seat Reservation</a:t>
            </a:r>
            <a:endParaRPr lang="en-DE" sz="2800" kern="0" dirty="0"/>
          </a:p>
        </p:txBody>
      </p:sp>
    </p:spTree>
    <p:extLst>
      <p:ext uri="{BB962C8B-B14F-4D97-AF65-F5344CB8AC3E}">
        <p14:creationId xmlns:p14="http://schemas.microsoft.com/office/powerpoint/2010/main" val="109665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4CDF5-EFDA-313A-83FC-173B070F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B7604-6685-FBF9-C31A-DD397175A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F89E7-4FF0-5108-AC21-2C8E3D8D74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The movie API: https://www.themoviedb.org/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See AI Usage Cards in GitHub.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LID4096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DB69-F82B-1811-8276-22A870DFE3F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D16A9E-8E2C-4E36-9D41-F3AFBB71E139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5D705-101D-F911-FA0D-BF14BA34E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70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7078-B6E5-3E71-79CE-7E3486C99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reserve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seats</a:t>
            </a:r>
            <a:r>
              <a:rPr lang="de-DE" dirty="0"/>
              <a:t>!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8AEF7-5A84-9334-6073-F413271B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289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2FAB7-3813-9311-1950-AC39A3680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Motivation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0EB911-6CDF-6A1E-FCDD-059C0287A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97CFE9-DBBF-CB63-BF45-FD94602463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7F8A00-25E3-4EC5-A131-F98EBC57772F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249F5-21B7-5401-298B-441ADC4F4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097FB87-6931-3C4E-8B18-2BB396C930BC}"/>
              </a:ext>
            </a:extLst>
          </p:cNvPr>
          <p:cNvGrpSpPr/>
          <p:nvPr/>
        </p:nvGrpSpPr>
        <p:grpSpPr>
          <a:xfrm>
            <a:off x="949974" y="1675498"/>
            <a:ext cx="7316058" cy="1792504"/>
            <a:chOff x="646653" y="1520765"/>
            <a:chExt cx="7316058" cy="1792504"/>
          </a:xfrm>
        </p:grpSpPr>
        <p:sp>
          <p:nvSpPr>
            <p:cNvPr id="9" name="Würfel 8">
              <a:extLst>
                <a:ext uri="{FF2B5EF4-FFF2-40B4-BE49-F238E27FC236}">
                  <a16:creationId xmlns:a16="http://schemas.microsoft.com/office/drawing/2014/main" id="{D0732AA7-FDCE-AFD2-ECA2-CBF40BBD646A}"/>
                </a:ext>
              </a:extLst>
            </p:cNvPr>
            <p:cNvSpPr/>
            <p:nvPr/>
          </p:nvSpPr>
          <p:spPr>
            <a:xfrm>
              <a:off x="646653" y="1520765"/>
              <a:ext cx="1856661" cy="1730138"/>
            </a:xfrm>
            <a:prstGeom prst="cub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FE873BB3-AC51-0363-162B-8BC1B24B7553}"/>
                </a:ext>
              </a:extLst>
            </p:cNvPr>
            <p:cNvSpPr txBox="1"/>
            <p:nvPr/>
          </p:nvSpPr>
          <p:spPr>
            <a:xfrm>
              <a:off x="777613" y="2298115"/>
              <a:ext cx="11338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800" b="1" dirty="0">
                  <a:solidFill>
                    <a:schemeClr val="bg1"/>
                  </a:solidFill>
                </a:rPr>
                <a:t>Default Project</a:t>
              </a:r>
            </a:p>
          </p:txBody>
        </p:sp>
        <p:sp>
          <p:nvSpPr>
            <p:cNvPr id="11" name="Pfeil: nach rechts 10">
              <a:extLst>
                <a:ext uri="{FF2B5EF4-FFF2-40B4-BE49-F238E27FC236}">
                  <a16:creationId xmlns:a16="http://schemas.microsoft.com/office/drawing/2014/main" id="{011F99C1-D313-07D8-0984-2BF0E30D2FDF}"/>
                </a:ext>
              </a:extLst>
            </p:cNvPr>
            <p:cNvSpPr/>
            <p:nvPr/>
          </p:nvSpPr>
          <p:spPr>
            <a:xfrm>
              <a:off x="2722770" y="2298115"/>
              <a:ext cx="539496" cy="3001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40F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Wolke 11">
              <a:extLst>
                <a:ext uri="{FF2B5EF4-FFF2-40B4-BE49-F238E27FC236}">
                  <a16:creationId xmlns:a16="http://schemas.microsoft.com/office/drawing/2014/main" id="{DA7E8E42-A9A4-3623-1E6D-F79F257E9CF4}"/>
                </a:ext>
              </a:extLst>
            </p:cNvPr>
            <p:cNvSpPr/>
            <p:nvPr/>
          </p:nvSpPr>
          <p:spPr>
            <a:xfrm>
              <a:off x="3481722" y="1901292"/>
              <a:ext cx="1645920" cy="1093816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545B99AF-19BF-B2E4-D011-19719998EB2F}"/>
                </a:ext>
              </a:extLst>
            </p:cNvPr>
            <p:cNvSpPr txBox="1"/>
            <p:nvPr/>
          </p:nvSpPr>
          <p:spPr>
            <a:xfrm>
              <a:off x="3661802" y="2113140"/>
              <a:ext cx="134062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800" b="1" dirty="0">
                  <a:solidFill>
                    <a:schemeClr val="bg1"/>
                  </a:solidFill>
                </a:rPr>
                <a:t>Improving Changes</a:t>
              </a:r>
            </a:p>
          </p:txBody>
        </p:sp>
        <p:sp>
          <p:nvSpPr>
            <p:cNvPr id="14" name="Würfel 13">
              <a:extLst>
                <a:ext uri="{FF2B5EF4-FFF2-40B4-BE49-F238E27FC236}">
                  <a16:creationId xmlns:a16="http://schemas.microsoft.com/office/drawing/2014/main" id="{22C07E1C-F260-BEC7-4761-E6270DB4C40A}"/>
                </a:ext>
              </a:extLst>
            </p:cNvPr>
            <p:cNvSpPr/>
            <p:nvPr/>
          </p:nvSpPr>
          <p:spPr>
            <a:xfrm>
              <a:off x="6106050" y="1583131"/>
              <a:ext cx="1856661" cy="1730138"/>
            </a:xfrm>
            <a:prstGeom prst="cube">
              <a:avLst/>
            </a:prstGeom>
            <a:solidFill>
              <a:srgbClr val="F56F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8583114-AAD9-FF9D-9859-E2A96918A156}"/>
                </a:ext>
              </a:extLst>
            </p:cNvPr>
            <p:cNvSpPr txBox="1"/>
            <p:nvPr/>
          </p:nvSpPr>
          <p:spPr>
            <a:xfrm>
              <a:off x="6261498" y="2275119"/>
              <a:ext cx="11338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800" b="1" dirty="0">
                  <a:solidFill>
                    <a:schemeClr val="bg1"/>
                  </a:solidFill>
                </a:rPr>
                <a:t>Our Project</a:t>
              </a:r>
            </a:p>
          </p:txBody>
        </p:sp>
        <p:sp>
          <p:nvSpPr>
            <p:cNvPr id="16" name="Pfeil: nach rechts 15">
              <a:extLst>
                <a:ext uri="{FF2B5EF4-FFF2-40B4-BE49-F238E27FC236}">
                  <a16:creationId xmlns:a16="http://schemas.microsoft.com/office/drawing/2014/main" id="{ADB93D7F-1AB1-AF74-BDAE-C2A631A1D715}"/>
                </a:ext>
              </a:extLst>
            </p:cNvPr>
            <p:cNvSpPr/>
            <p:nvPr/>
          </p:nvSpPr>
          <p:spPr>
            <a:xfrm>
              <a:off x="5347098" y="2298115"/>
              <a:ext cx="539496" cy="30017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040F2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" name="Textfeld 19">
            <a:extLst>
              <a:ext uri="{FF2B5EF4-FFF2-40B4-BE49-F238E27FC236}">
                <a16:creationId xmlns:a16="http://schemas.microsoft.com/office/drawing/2014/main" id="{38A7C5B2-F060-94DE-E4F8-4FEE5827F0F3}"/>
              </a:ext>
            </a:extLst>
          </p:cNvPr>
          <p:cNvSpPr txBox="1"/>
          <p:nvPr/>
        </p:nvSpPr>
        <p:spPr>
          <a:xfrm>
            <a:off x="3799689" y="931112"/>
            <a:ext cx="191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 Web Development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3C0CD5D-015A-E89A-5ED2-E914F4093A4C}"/>
              </a:ext>
            </a:extLst>
          </p:cNvPr>
          <p:cNvSpPr txBox="1"/>
          <p:nvPr/>
        </p:nvSpPr>
        <p:spPr>
          <a:xfrm>
            <a:off x="3862677" y="3695755"/>
            <a:ext cx="19196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 JavaScript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BBAE6E6-2C4C-8764-156F-07E44B9BB08D}"/>
              </a:ext>
            </a:extLst>
          </p:cNvPr>
          <p:cNvSpPr txBox="1"/>
          <p:nvPr/>
        </p:nvSpPr>
        <p:spPr>
          <a:xfrm>
            <a:off x="5916739" y="1047748"/>
            <a:ext cx="19196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Database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F509B14-6910-076C-E5D4-D8E0D576D9B1}"/>
              </a:ext>
            </a:extLst>
          </p:cNvPr>
          <p:cNvSpPr txBox="1"/>
          <p:nvPr/>
        </p:nvSpPr>
        <p:spPr>
          <a:xfrm>
            <a:off x="5782344" y="3950338"/>
            <a:ext cx="191966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React Skills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CF644F8-4B4E-E263-69E7-4B5C1ADC115F}"/>
              </a:ext>
            </a:extLst>
          </p:cNvPr>
          <p:cNvSpPr txBox="1"/>
          <p:nvPr/>
        </p:nvSpPr>
        <p:spPr>
          <a:xfrm>
            <a:off x="1681279" y="924637"/>
            <a:ext cx="191966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Challenge our knowledge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3E22645-FBC7-808E-29C7-E3DA93FF4AB9}"/>
              </a:ext>
            </a:extLst>
          </p:cNvPr>
          <p:cNvSpPr txBox="1"/>
          <p:nvPr/>
        </p:nvSpPr>
        <p:spPr>
          <a:xfrm>
            <a:off x="1647862" y="3618810"/>
            <a:ext cx="191966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creative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but still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</a:t>
            </a:r>
            <a:r>
              <a:rPr lang="de-DE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de-DE" sz="1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orientation</a:t>
            </a:r>
            <a:endParaRPr lang="de-DE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268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FD4FE-E240-7E88-88FB-499FF1EA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4C05D2-3145-B726-2D50-98A030D30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51EE6-82D0-5E65-2789-8ABB74DBF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 rtl="0">
              <a:spcAft>
                <a:spcPts val="800"/>
              </a:spcAft>
              <a:buNone/>
            </a:pP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+mn-lt"/>
              </a:rPr>
              <a:t>The goal of this project is to implement a seat reservation system for a cinema consisting of:</a:t>
            </a:r>
          </a:p>
          <a:p>
            <a:pPr marL="0" indent="0" algn="just" rtl="0">
              <a:spcAft>
                <a:spcPts val="800"/>
              </a:spcAft>
              <a:buNone/>
            </a:pPr>
            <a:endParaRPr lang="en-US" sz="1800" b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SQLite Database for data storage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Backend based on Flask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Frontend based on React and React Router</a:t>
            </a:r>
          </a:p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Statistical analysis of reservations</a:t>
            </a:r>
            <a:br>
              <a:rPr lang="en-US" sz="1800" dirty="0">
                <a:solidFill>
                  <a:schemeClr val="tx1"/>
                </a:solidFill>
                <a:latin typeface="+mn-lt"/>
              </a:rPr>
            </a:br>
            <a:endParaRPr lang="LID4096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F963A-C278-9D8D-6499-A54031B80F5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355FD3-57E3-4AFB-BCE2-3900668B3CC4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C9F62-318C-3421-E3DD-E396BE917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04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8E18E-4F2D-9AE5-50B3-48718EB0F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11CA4-80DC-63EA-A6EC-5BE9B42E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Database Design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13E4A8-9C13-EEDA-EAC3-15CCD1237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D04E4E-7062-7CD8-9EB7-0787046F30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just" rtl="0">
              <a:spcAft>
                <a:spcPts val="800"/>
              </a:spcAft>
              <a:buNone/>
            </a:pPr>
            <a:br>
              <a:rPr lang="en-US" sz="1400" dirty="0"/>
            </a:br>
            <a:endParaRPr lang="LID4096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D5253-8912-0D41-9CFC-45F06B02E5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355FD3-57E3-4AFB-BCE2-3900668B3CC4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56866-1C9A-9564-3856-DF0DFE78E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Author Name(s) - Title</a:t>
            </a:r>
            <a:endParaRPr lang="de-DE" dirty="0"/>
          </a:p>
        </p:txBody>
      </p:sp>
      <p:pic>
        <p:nvPicPr>
          <p:cNvPr id="8" name="Grafik 7" descr="Ein Bild, das Diagramm, Reihe, Design, Origami enthält.&#10;&#10;KI-generierte Inhalte können fehlerhaft sein.">
            <a:extLst>
              <a:ext uri="{FF2B5EF4-FFF2-40B4-BE49-F238E27FC236}">
                <a16:creationId xmlns:a16="http://schemas.microsoft.com/office/drawing/2014/main" id="{CC369FE4-A40B-04E0-CB3D-B217C8F5F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872" y="944197"/>
            <a:ext cx="4552260" cy="36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4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8D2DE-C53B-BE08-5A9A-287A1F50F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D7A1-B5BA-9408-83E1-0AFFEEA7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6FAF0-C882-DEED-E6A2-4F709BBB9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13087-9D64-40FB-A67F-3F1A7BB8E93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355FD3-57E3-4AFB-BCE2-3900668B3CC4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9FE48-B622-21FF-B817-E1698F605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pic>
        <p:nvPicPr>
          <p:cNvPr id="22" name="Grafik 21" descr="Ein Bild, das Kreis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77F938A3-945B-0879-B9EE-CDEBBCB01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490" y="901056"/>
            <a:ext cx="5082291" cy="3758408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8BBD907F-0934-86E2-7AC8-0D59760775B2}"/>
              </a:ext>
            </a:extLst>
          </p:cNvPr>
          <p:cNvSpPr txBox="1"/>
          <p:nvPr/>
        </p:nvSpPr>
        <p:spPr>
          <a:xfrm>
            <a:off x="2960128" y="1037477"/>
            <a:ext cx="2098119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5F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Main </a:t>
            </a:r>
            <a:r>
              <a:rPr lang="de-DE" sz="1400" dirty="0" err="1"/>
              <a:t>component</a:t>
            </a:r>
            <a:r>
              <a:rPr lang="de-DE" sz="1400" dirty="0"/>
              <a:t>, </a:t>
            </a:r>
            <a:r>
              <a:rPr lang="de-DE" sz="1400" dirty="0" err="1"/>
              <a:t>administrates</a:t>
            </a:r>
            <a:r>
              <a:rPr lang="de-DE" sz="1400" dirty="0"/>
              <a:t> </a:t>
            </a:r>
            <a:r>
              <a:rPr lang="de-DE" sz="1400" dirty="0" err="1"/>
              <a:t>navigation</a:t>
            </a:r>
            <a:endParaRPr lang="de-DE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EF41B03-CE63-895C-E5E6-B5EBDDC76FC2}"/>
              </a:ext>
            </a:extLst>
          </p:cNvPr>
          <p:cNvSpPr txBox="1"/>
          <p:nvPr/>
        </p:nvSpPr>
        <p:spPr>
          <a:xfrm>
            <a:off x="6832004" y="1145199"/>
            <a:ext cx="2098119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5F9B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Entry </a:t>
            </a:r>
            <a:r>
              <a:rPr lang="de-DE" sz="1400" dirty="0" err="1"/>
              <a:t>point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React-App</a:t>
            </a:r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4B10CA3B-03DE-F03E-4DE2-6DFFEF9B6165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5058247" y="1299087"/>
            <a:ext cx="475861" cy="330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4684A1C-0E22-674D-22C2-E8B777CF120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488264" y="1299088"/>
            <a:ext cx="3437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46642BCD-B748-71D4-0AD6-C1AAB500E38C}"/>
              </a:ext>
            </a:extLst>
          </p:cNvPr>
          <p:cNvSpPr txBox="1"/>
          <p:nvPr/>
        </p:nvSpPr>
        <p:spPr>
          <a:xfrm>
            <a:off x="882595" y="1723287"/>
            <a:ext cx="954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Add </a:t>
            </a:r>
            <a:r>
              <a:rPr lang="de-DE" dirty="0" err="1">
                <a:solidFill>
                  <a:srgbClr val="FF0000"/>
                </a:solidFill>
              </a:rPr>
              <a:t>screenshots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from</a:t>
            </a:r>
            <a:r>
              <a:rPr lang="de-DE" dirty="0">
                <a:solidFill>
                  <a:srgbClr val="FF0000"/>
                </a:solidFill>
              </a:rPr>
              <a:t> our App!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B59332-9068-E612-3A0C-93BD38EBB919}"/>
              </a:ext>
            </a:extLst>
          </p:cNvPr>
          <p:cNvSpPr txBox="1"/>
          <p:nvPr/>
        </p:nvSpPr>
        <p:spPr>
          <a:xfrm>
            <a:off x="882594" y="2990306"/>
            <a:ext cx="9541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Add </a:t>
            </a:r>
            <a:r>
              <a:rPr lang="de-DE" dirty="0" err="1">
                <a:solidFill>
                  <a:srgbClr val="FF0000"/>
                </a:solidFill>
              </a:rPr>
              <a:t>screenshots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lang="de-DE" dirty="0" err="1">
                <a:solidFill>
                  <a:srgbClr val="FF0000"/>
                </a:solidFill>
              </a:rPr>
              <a:t>from</a:t>
            </a:r>
            <a:r>
              <a:rPr lang="de-DE" dirty="0">
                <a:solidFill>
                  <a:srgbClr val="FF0000"/>
                </a:solidFill>
              </a:rPr>
              <a:t> our App!</a:t>
            </a:r>
          </a:p>
        </p:txBody>
      </p:sp>
    </p:spTree>
    <p:extLst>
      <p:ext uri="{BB962C8B-B14F-4D97-AF65-F5344CB8AC3E}">
        <p14:creationId xmlns:p14="http://schemas.microsoft.com/office/powerpoint/2010/main" val="264306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4D4C5-2E4E-7123-3647-B21733481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D928-D409-FB9C-B9E1-ADD39FD8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Backend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CEC1AA-1FAA-434E-DC01-39D71C985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8D0D8-B7CA-BAFD-B7B5-DE8691ED9B9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355FD3-57E3-4AFB-BCE2-3900668B3CC4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23C26-0394-86C3-D723-F51116539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002242-AA3A-04E3-5ECB-9BC151329EEF}"/>
              </a:ext>
            </a:extLst>
          </p:cNvPr>
          <p:cNvSpPr txBox="1"/>
          <p:nvPr/>
        </p:nvSpPr>
        <p:spPr>
          <a:xfrm>
            <a:off x="4611757" y="1152007"/>
            <a:ext cx="4314825" cy="9541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5F9B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Main </a:t>
            </a:r>
            <a:r>
              <a:rPr lang="de-DE" sz="1400" dirty="0" err="1"/>
              <a:t>Application</a:t>
            </a:r>
            <a:endParaRPr lang="de-DE" sz="1400" dirty="0"/>
          </a:p>
          <a:p>
            <a:r>
              <a:rPr lang="de-DE" sz="1400" dirty="0"/>
              <a:t>- Starts </a:t>
            </a:r>
            <a:r>
              <a:rPr lang="de-DE" sz="1400" dirty="0" err="1"/>
              <a:t>Flask</a:t>
            </a:r>
            <a:r>
              <a:rPr lang="de-DE" sz="1400" dirty="0"/>
              <a:t>-Server and </a:t>
            </a:r>
            <a:r>
              <a:rPr lang="de-DE" sz="1400" dirty="0" err="1"/>
              <a:t>connects</a:t>
            </a:r>
            <a:r>
              <a:rPr lang="de-DE" sz="1400" dirty="0"/>
              <a:t> </a:t>
            </a:r>
            <a:r>
              <a:rPr lang="de-DE" sz="1400" dirty="0" err="1"/>
              <a:t>modules</a:t>
            </a:r>
            <a:endParaRPr lang="de-DE" sz="1400" dirty="0"/>
          </a:p>
          <a:p>
            <a:r>
              <a:rPr lang="de-DE" sz="1400" dirty="0"/>
              <a:t>- </a:t>
            </a:r>
            <a:r>
              <a:rPr lang="de-DE" sz="1400" dirty="0" err="1"/>
              <a:t>Flask</a:t>
            </a:r>
            <a:r>
              <a:rPr lang="de-DE" sz="1400" dirty="0"/>
              <a:t> &amp; CORS </a:t>
            </a:r>
            <a:r>
              <a:rPr lang="de-DE" sz="1400" dirty="0" err="1"/>
              <a:t>allows</a:t>
            </a:r>
            <a:r>
              <a:rPr lang="de-DE" sz="1400" dirty="0"/>
              <a:t> API </a:t>
            </a:r>
            <a:r>
              <a:rPr lang="de-DE" sz="1400" dirty="0" err="1"/>
              <a:t>requests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frontend</a:t>
            </a:r>
            <a:endParaRPr lang="de-DE" sz="1400" dirty="0"/>
          </a:p>
          <a:p>
            <a:r>
              <a:rPr lang="de-DE" sz="1400" dirty="0"/>
              <a:t>- </a:t>
            </a:r>
            <a:r>
              <a:rPr lang="de-DE" sz="1400" dirty="0" err="1"/>
              <a:t>Uses</a:t>
            </a:r>
            <a:r>
              <a:rPr lang="de-DE" sz="1400" dirty="0"/>
              <a:t> SQLite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handling</a:t>
            </a:r>
            <a:endParaRPr lang="de-DE" sz="14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51078A9-0E0C-9FBB-E0DF-109C99FB5BE7}"/>
              </a:ext>
            </a:extLst>
          </p:cNvPr>
          <p:cNvSpPr txBox="1"/>
          <p:nvPr/>
        </p:nvSpPr>
        <p:spPr>
          <a:xfrm>
            <a:off x="4611758" y="3468271"/>
            <a:ext cx="4314825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5F9B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API </a:t>
            </a:r>
            <a:r>
              <a:rPr lang="de-DE" sz="1400" dirty="0" err="1"/>
              <a:t>routes</a:t>
            </a:r>
            <a:endParaRPr lang="de-DE" sz="1400" dirty="0"/>
          </a:p>
          <a:p>
            <a:r>
              <a:rPr lang="de-DE" sz="1400" dirty="0"/>
              <a:t>- </a:t>
            </a:r>
            <a:r>
              <a:rPr lang="de-DE" sz="1400" dirty="0" err="1"/>
              <a:t>Defines</a:t>
            </a:r>
            <a:r>
              <a:rPr lang="de-DE" sz="1400" dirty="0"/>
              <a:t> </a:t>
            </a:r>
            <a:r>
              <a:rPr lang="de-DE" sz="1400" dirty="0" err="1"/>
              <a:t>endpoints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login</a:t>
            </a:r>
            <a:r>
              <a:rPr lang="de-DE" sz="1400" dirty="0"/>
              <a:t>, </a:t>
            </a:r>
            <a:r>
              <a:rPr lang="de-DE" sz="1400" dirty="0" err="1"/>
              <a:t>reservation</a:t>
            </a:r>
            <a:r>
              <a:rPr lang="de-DE" sz="1400" dirty="0"/>
              <a:t>, etc.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D07D3A1-DC3B-19C0-607F-1D0A533E7E2F}"/>
              </a:ext>
            </a:extLst>
          </p:cNvPr>
          <p:cNvSpPr txBox="1"/>
          <p:nvPr/>
        </p:nvSpPr>
        <p:spPr>
          <a:xfrm>
            <a:off x="4611758" y="2633515"/>
            <a:ext cx="4314825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rgbClr val="005F9B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 err="1"/>
              <a:t>Functions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administration</a:t>
            </a:r>
            <a:r>
              <a:rPr lang="de-DE" sz="1400" dirty="0"/>
              <a:t> of </a:t>
            </a:r>
            <a:r>
              <a:rPr lang="de-DE" sz="1400" dirty="0" err="1"/>
              <a:t>database</a:t>
            </a:r>
            <a:endParaRPr lang="de-DE" sz="1400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E857C9C-D834-9E01-ACBF-127B44DA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9" y="1385632"/>
            <a:ext cx="3486709" cy="2372235"/>
          </a:xfrm>
          <a:prstGeom prst="rect">
            <a:avLst/>
          </a:prstGeom>
        </p:spPr>
      </p:pic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7642B40A-24CD-B7B4-C4D0-D81143EF1F97}"/>
              </a:ext>
            </a:extLst>
          </p:cNvPr>
          <p:cNvCxnSpPr>
            <a:stCxn id="9" idx="1"/>
          </p:cNvCxnSpPr>
          <p:nvPr/>
        </p:nvCxnSpPr>
        <p:spPr>
          <a:xfrm flipH="1">
            <a:off x="1590261" y="1629061"/>
            <a:ext cx="3021496" cy="724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4803687-C040-35A6-F143-E7F1C1D588FD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530379" y="2787403"/>
            <a:ext cx="10813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DA0916F-0240-48FB-D7B7-973A25F7BA3D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796995" y="3546282"/>
            <a:ext cx="2814763" cy="183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654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C097D-C6DC-1117-DC0B-E6DBD35A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0BC59A-B067-DB64-A1C7-1710E9A1B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36D6F-23D0-D03F-D71C-667FA533D3AE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BE314-D5BF-4629-9DE4-EB1C5F8039CB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229A7-ED5B-D00D-05C0-783F8A552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pic>
        <p:nvPicPr>
          <p:cNvPr id="10" name="Grafik 9" descr="Ein Bild, das Text, Screenshot, Reihe, Schrift enthält.&#10;&#10;KI-generierte Inhalte können fehlerhaft sein.">
            <a:extLst>
              <a:ext uri="{FF2B5EF4-FFF2-40B4-BE49-F238E27FC236}">
                <a16:creationId xmlns:a16="http://schemas.microsoft.com/office/drawing/2014/main" id="{97C815F2-A5F4-E88C-AFB7-EACDDD400F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01" y="1292561"/>
            <a:ext cx="7194611" cy="2920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512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FC85-CF4D-0D32-6BEA-DC158683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6C5F-EFEC-FD50-65EC-AA6CB104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 - Reality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3D364-9198-9825-9BBD-9E6F96182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7828A5-A72B-DC7F-E8FC-E743A5FC4B6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8BE314-D5BF-4629-9DE4-EB1C5F8039CB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F81E1-E221-55BA-703B-1301C100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pic>
        <p:nvPicPr>
          <p:cNvPr id="11" name="Grafik 10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0DCF207E-0986-E50C-F3CB-AE40D9F2DD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66" y="1184360"/>
            <a:ext cx="8198089" cy="3125622"/>
          </a:xfrm>
          <a:prstGeom prst="rect">
            <a:avLst/>
          </a:prstGeom>
        </p:spPr>
      </p:pic>
      <p:pic>
        <p:nvPicPr>
          <p:cNvPr id="8" name="Grafik 7" descr="Ein Bild, das Säugetier, Katze, Kleine bis mittelgroße Katzen, Hauskatze enthält.&#10;&#10;KI-generierte Inhalte können fehlerhaft sein.">
            <a:extLst>
              <a:ext uri="{FF2B5EF4-FFF2-40B4-BE49-F238E27FC236}">
                <a16:creationId xmlns:a16="http://schemas.microsoft.com/office/drawing/2014/main" id="{85FBDA16-7075-5E76-348B-7C03AD05CF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907" y="1751964"/>
            <a:ext cx="1513126" cy="149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52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0BB9F-72EC-1019-7A86-3AB768D5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Contributions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A51E1-82ED-A9DB-869C-430A90637A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CF3F7-3F07-E0B9-1901-2CA01A42061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9988D93-3904-4682-AFC2-6FF218F8E525}" type="datetime1">
              <a:rPr lang="LID4096" smtClean="0"/>
              <a:t>02/13/2025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1C9DE-A78A-6EA1-98EA-5E7B729B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Author Name(s) - Title</a:t>
            </a:r>
            <a:endParaRPr lang="de-DE"/>
          </a:p>
        </p:txBody>
      </p:sp>
      <p:sp>
        <p:nvSpPr>
          <p:cNvPr id="12" name="Flussdiagramm: Verbinder 11">
            <a:extLst>
              <a:ext uri="{FF2B5EF4-FFF2-40B4-BE49-F238E27FC236}">
                <a16:creationId xmlns:a16="http://schemas.microsoft.com/office/drawing/2014/main" id="{59BED4EB-5086-63F3-2F53-90B6FD00D492}"/>
              </a:ext>
            </a:extLst>
          </p:cNvPr>
          <p:cNvSpPr/>
          <p:nvPr/>
        </p:nvSpPr>
        <p:spPr>
          <a:xfrm>
            <a:off x="5060963" y="867363"/>
            <a:ext cx="1694849" cy="1669165"/>
          </a:xfrm>
          <a:prstGeom prst="flowChartConnector">
            <a:avLst/>
          </a:prstGeom>
          <a:solidFill>
            <a:srgbClr val="97C9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3" name="Flussdiagramm: Verbinder 12">
            <a:extLst>
              <a:ext uri="{FF2B5EF4-FFF2-40B4-BE49-F238E27FC236}">
                <a16:creationId xmlns:a16="http://schemas.microsoft.com/office/drawing/2014/main" id="{77DF287F-C8E6-07EE-43C1-F04023130FDC}"/>
              </a:ext>
            </a:extLst>
          </p:cNvPr>
          <p:cNvSpPr/>
          <p:nvPr/>
        </p:nvSpPr>
        <p:spPr>
          <a:xfrm>
            <a:off x="2388187" y="867362"/>
            <a:ext cx="1694849" cy="1669165"/>
          </a:xfrm>
          <a:prstGeom prst="flowChartConnector">
            <a:avLst/>
          </a:prstGeom>
          <a:solidFill>
            <a:srgbClr val="97C9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4" name="Flussdiagramm: Verbinder 13">
            <a:extLst>
              <a:ext uri="{FF2B5EF4-FFF2-40B4-BE49-F238E27FC236}">
                <a16:creationId xmlns:a16="http://schemas.microsoft.com/office/drawing/2014/main" id="{5AE66083-8344-7C03-F6D5-958A2FD87C22}"/>
              </a:ext>
            </a:extLst>
          </p:cNvPr>
          <p:cNvSpPr/>
          <p:nvPr/>
        </p:nvSpPr>
        <p:spPr>
          <a:xfrm>
            <a:off x="3724574" y="2959421"/>
            <a:ext cx="1694849" cy="1669165"/>
          </a:xfrm>
          <a:prstGeom prst="flowChartConnector">
            <a:avLst/>
          </a:prstGeom>
          <a:solidFill>
            <a:srgbClr val="97C9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>
              <a:solidFill>
                <a:schemeClr val="tx1"/>
              </a:solidFill>
            </a:endParaRPr>
          </a:p>
        </p:txBody>
      </p:sp>
      <p:sp>
        <p:nvSpPr>
          <p:cNvPr id="11" name="Flussdiagramm: Verbinder 10">
            <a:extLst>
              <a:ext uri="{FF2B5EF4-FFF2-40B4-BE49-F238E27FC236}">
                <a16:creationId xmlns:a16="http://schemas.microsoft.com/office/drawing/2014/main" id="{3CFB4ACE-ED06-1B89-8B60-812FBA8AEFF8}"/>
              </a:ext>
            </a:extLst>
          </p:cNvPr>
          <p:cNvSpPr/>
          <p:nvPr/>
        </p:nvSpPr>
        <p:spPr>
          <a:xfrm>
            <a:off x="3724574" y="1498132"/>
            <a:ext cx="1694849" cy="1669165"/>
          </a:xfrm>
          <a:prstGeom prst="flowChartConnector">
            <a:avLst/>
          </a:prstGeom>
          <a:solidFill>
            <a:srgbClr val="97C9F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Cinema Seat Reservation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E527FF3-994E-0F8D-C585-A70045774EEF}"/>
              </a:ext>
            </a:extLst>
          </p:cNvPr>
          <p:cNvSpPr txBox="1"/>
          <p:nvPr/>
        </p:nvSpPr>
        <p:spPr>
          <a:xfrm>
            <a:off x="3693379" y="3322150"/>
            <a:ext cx="1757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Cordula</a:t>
            </a:r>
          </a:p>
          <a:p>
            <a:pPr marL="171450" indent="-171450" algn="ctr">
              <a:buFontTx/>
              <a:buChar char="-"/>
            </a:pPr>
            <a:r>
              <a:rPr lang="de-DE" dirty="0"/>
              <a:t>Database design</a:t>
            </a:r>
          </a:p>
          <a:p>
            <a:pPr marL="171450" indent="-171450" algn="ctr">
              <a:buFontTx/>
              <a:buChar char="-"/>
            </a:pPr>
            <a:r>
              <a:rPr lang="de-DE" dirty="0" err="1"/>
              <a:t>Functions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database</a:t>
            </a:r>
            <a:endParaRPr lang="de-DE" dirty="0"/>
          </a:p>
          <a:p>
            <a:pPr marL="171450" indent="-171450" algn="ctr">
              <a:buFontTx/>
              <a:buChar char="-"/>
            </a:pPr>
            <a:r>
              <a:rPr lang="de-DE" dirty="0"/>
              <a:t>Statistical </a:t>
            </a:r>
            <a:r>
              <a:rPr lang="de-DE" dirty="0" err="1"/>
              <a:t>analysis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D803933-3563-8FED-215D-C693B206723C}"/>
              </a:ext>
            </a:extLst>
          </p:cNvPr>
          <p:cNvSpPr txBox="1"/>
          <p:nvPr/>
        </p:nvSpPr>
        <p:spPr>
          <a:xfrm>
            <a:off x="2325798" y="1243604"/>
            <a:ext cx="175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Anthonella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C699838-28A6-2C2C-7D0C-09DF8F174933}"/>
              </a:ext>
            </a:extLst>
          </p:cNvPr>
          <p:cNvSpPr txBox="1"/>
          <p:nvPr/>
        </p:nvSpPr>
        <p:spPr>
          <a:xfrm>
            <a:off x="5029768" y="1236522"/>
            <a:ext cx="1757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Emily</a:t>
            </a:r>
          </a:p>
        </p:txBody>
      </p:sp>
    </p:spTree>
    <p:extLst>
      <p:ext uri="{BB962C8B-B14F-4D97-AF65-F5344CB8AC3E}">
        <p14:creationId xmlns:p14="http://schemas.microsoft.com/office/powerpoint/2010/main" val="138392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07c58dc-9e3d-4ec4-a088-755eefd889d0">C7MPXD5WQYXQ-556239753-30</_dlc_DocId>
    <_dlc_DocIdUrl xmlns="c07c58dc-9e3d-4ec4-a088-755eefd889d0">
      <Url>https://intern.uni-goettingen.de/oeffentlichkeitsarbeit/_layouts/15/DocIdRedir.aspx?ID=C7MPXD5WQYXQ-556239753-30</Url>
      <Description>C7MPXD5WQYXQ-556239753-30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F6340A3FB2AF2488EC5B3E362ACFF69" ma:contentTypeVersion="0" ma:contentTypeDescription="Ein neues Dokument erstellen." ma:contentTypeScope="" ma:versionID="83b12559a617b684aaba5ef19774bfe0">
  <xsd:schema xmlns:xsd="http://www.w3.org/2001/XMLSchema" xmlns:xs="http://www.w3.org/2001/XMLSchema" xmlns:p="http://schemas.microsoft.com/office/2006/metadata/properties" xmlns:ns2="c07c58dc-9e3d-4ec4-a088-755eefd889d0" targetNamespace="http://schemas.microsoft.com/office/2006/metadata/properties" ma:root="true" ma:fieldsID="3b2197eb3f6fa6b6f2ace017b1c427b3" ns2:_="">
    <xsd:import namespace="c07c58dc-9e3d-4ec4-a088-755eefd889d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c58dc-9e3d-4ec4-a088-755eefd889d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DA9575-0FA0-465E-8944-36AE566F7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517D50-2C3A-403F-A97A-F8009B92AD9E}">
  <ds:schemaRefs>
    <ds:schemaRef ds:uri="c07c58dc-9e3d-4ec4-a088-755eefd889d0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4E96A37-AA57-4252-BE9F-2748194F5904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BADFE28B-2BBE-4BDD-B3EB-D64CC8BB43BA}">
  <ds:schemaRefs>
    <ds:schemaRef ds:uri="c07c58dc-9e3d-4ec4-a088-755eefd889d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298</Words>
  <Application>Microsoft Office PowerPoint</Application>
  <PresentationFormat>Bildschirmpräsentation (16:9)</PresentationFormat>
  <Paragraphs>79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Office Theme</vt:lpstr>
      <vt:lpstr>Popcorn &amp; Code</vt:lpstr>
      <vt:lpstr>Introduction &amp; Motivation</vt:lpstr>
      <vt:lpstr>Objective</vt:lpstr>
      <vt:lpstr>SQLite Database Design</vt:lpstr>
      <vt:lpstr>Frontend</vt:lpstr>
      <vt:lpstr>Backend</vt:lpstr>
      <vt:lpstr>Project Timeline</vt:lpstr>
      <vt:lpstr>Project Timeline - Reality</vt:lpstr>
      <vt:lpstr>Contributions</vt:lpstr>
      <vt:lpstr>References</vt:lpstr>
      <vt:lpstr>Let‘s reserve some seats!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Cordula Maier</cp:lastModifiedBy>
  <cp:revision>23</cp:revision>
  <dcterms:created xsi:type="dcterms:W3CDTF">2017-08-09T09:33:14Z</dcterms:created>
  <dcterms:modified xsi:type="dcterms:W3CDTF">2025-02-13T17:46:40Z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ContentTypeId">
    <vt:lpwstr>0x0101007F6340A3FB2AF2488EC5B3E362ACFF69</vt:lpwstr>
  </property>
  <property fmtid="{D5CDD505-2E9C-101B-9397-08002B2CF9AE}" pid="6" name="_dlc_DocIdItemGuid">
    <vt:lpwstr>d8bf3beb-4aab-4532-a7a6-7b3e32d4b3af</vt:lpwstr>
  </property>
</Properties>
</file>