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0BA116-B83E-4143-B256-35C8B3932E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57FB85-32FC-4C04-8D2E-3C2A2F5E40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375D10-364D-4513-A212-4FD9B43051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F53F48-1CEF-4ECC-9FFE-556DB68D03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794568CC-62F1-4A0C-A07E-E0C361689EDE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240436DC-4693-40AF-986F-637CE36B9C74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C85738B2-9A85-47C8-8674-87A7941EE708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43D30DE3-B2F1-4C21-99E1-2DEAA2074D4F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trike="noStrike" u="none">
                <a:solidFill>
                  <a:srgbClr val="ffffff"/>
                </a:solidFill>
                <a:uFillTx/>
                <a:latin typeface="Arial"/>
              </a:rPr>
              <a:t>It makes use of the works of Mateus Machado Luna.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2024-12-19T00:59:05Z</dcterms:created>
  <dc:creator/>
  <dc:description/>
  <dc:language>en-US</dc:language>
  <cp:lastModifiedBy/>
  <cp:revision>1</cp:revision>
  <dc:subject/>
  <dc:title>Blueprint Plans</dc:title>
</cp:coreProperties>
</file>