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_rels/.rels" ContentType="application/vnd.openxmlformats-package.relationships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10.png" ContentType="image/png"/>
  <Override PartName="/ppt/media/image5.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s/_rels/slide12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3.xml.rels" ContentType="application/vnd.openxmlformats-package.relationships+xml"/>
  <Override PartName="/ppt/slides/_rels/slide8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280" cy="4390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280" cy="4390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36360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STMH Brainstorming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640080" y="1371600"/>
            <a:ext cx="8616240" cy="3409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504000" y="225720"/>
            <a:ext cx="907128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Perbaruan populasi + Repeat GA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46080" y="2415240"/>
            <a:ext cx="10080360" cy="1875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504000" y="225720"/>
            <a:ext cx="907128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Hasil setelah 5 generasi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46080" y="2463120"/>
            <a:ext cx="10080360" cy="1779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504000" y="225720"/>
            <a:ext cx="907128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Fungsi yang harus dibuat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731520" y="1828800"/>
            <a:ext cx="3298680" cy="239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1. Scanning + normalisasi H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2. Fitness value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3. Generate populasi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4. Roulette wheel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5. Crossover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6. Mutasi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7. Replace individu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8. Pengambilan Move(terakhir)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3" name="TextShape 3"/>
          <p:cNvSpPr txBox="1"/>
          <p:nvPr/>
        </p:nvSpPr>
        <p:spPr>
          <a:xfrm>
            <a:off x="4411080" y="1317960"/>
            <a:ext cx="270288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H=[H1,H2,H3,H4,H5,H6]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Def scanning(lubang, H):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return lubang, H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4" name="TextShape 4"/>
          <p:cNvSpPr txBox="1"/>
          <p:nvPr/>
        </p:nvSpPr>
        <p:spPr>
          <a:xfrm>
            <a:off x="4480560" y="2377440"/>
            <a:ext cx="3902400" cy="162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Individu = [ ]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Def generate_pop(n):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return individu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Def fitnes(lubang,individu)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return nilai_individu_tiap_lubang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000" y="36360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Rules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5000"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6 lubang + 1 lumbung @pemain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@lubang 4 rock TOTAL 48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Player 2 orang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Random play first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Mengacu ke https://mancala.playdrift.com/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6309360" y="2188440"/>
            <a:ext cx="3565800" cy="1194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36360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Representasi GA+?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04000" y="1283760"/>
            <a:ext cx="8822520" cy="411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6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Populasi = jumlah lubang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Koromosom 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H1 – H6 (Rule Based)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KETERANGAN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H1 = …..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H2 = …..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Hn = ...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1992240" y="2926080"/>
            <a:ext cx="914040" cy="548280"/>
          </a:xfrm>
          <a:prstGeom prst="rect">
            <a:avLst/>
          </a:prstGeom>
          <a:solidFill>
            <a:srgbClr val="729fcf"/>
          </a:solidFill>
          <a:ln>
            <a:solidFill>
              <a:srgbClr val="11111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H1*W1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2892240" y="2926080"/>
            <a:ext cx="914040" cy="548280"/>
          </a:xfrm>
          <a:prstGeom prst="rect">
            <a:avLst/>
          </a:prstGeom>
          <a:solidFill>
            <a:srgbClr val="729fcf"/>
          </a:solidFill>
          <a:ln>
            <a:solidFill>
              <a:srgbClr val="11111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H2*W2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CustomShape 5"/>
          <p:cNvSpPr/>
          <p:nvPr/>
        </p:nvSpPr>
        <p:spPr>
          <a:xfrm>
            <a:off x="3792240" y="2926080"/>
            <a:ext cx="914040" cy="548280"/>
          </a:xfrm>
          <a:prstGeom prst="rect">
            <a:avLst/>
          </a:prstGeom>
          <a:solidFill>
            <a:srgbClr val="729fcf"/>
          </a:solidFill>
          <a:ln>
            <a:solidFill>
              <a:srgbClr val="11111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H3*W3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7" name="CustomShape 6"/>
          <p:cNvSpPr/>
          <p:nvPr/>
        </p:nvSpPr>
        <p:spPr>
          <a:xfrm>
            <a:off x="4692240" y="2926080"/>
            <a:ext cx="914040" cy="548280"/>
          </a:xfrm>
          <a:prstGeom prst="rect">
            <a:avLst/>
          </a:prstGeom>
          <a:solidFill>
            <a:srgbClr val="729fcf"/>
          </a:solidFill>
          <a:ln>
            <a:solidFill>
              <a:srgbClr val="11111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H4*W4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CustomShape 7"/>
          <p:cNvSpPr/>
          <p:nvPr/>
        </p:nvSpPr>
        <p:spPr>
          <a:xfrm>
            <a:off x="5592240" y="2926080"/>
            <a:ext cx="914040" cy="548280"/>
          </a:xfrm>
          <a:prstGeom prst="rect">
            <a:avLst/>
          </a:prstGeom>
          <a:solidFill>
            <a:srgbClr val="729fcf"/>
          </a:solidFill>
          <a:ln>
            <a:solidFill>
              <a:srgbClr val="11111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H5*W5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CustomShape 8"/>
          <p:cNvSpPr/>
          <p:nvPr/>
        </p:nvSpPr>
        <p:spPr>
          <a:xfrm>
            <a:off x="6492240" y="2926080"/>
            <a:ext cx="914040" cy="548280"/>
          </a:xfrm>
          <a:prstGeom prst="rect">
            <a:avLst/>
          </a:prstGeom>
          <a:solidFill>
            <a:srgbClr val="729fcf"/>
          </a:solidFill>
          <a:ln>
            <a:solidFill>
              <a:srgbClr val="11111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H6*W6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04000" y="74160"/>
            <a:ext cx="4707720" cy="124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2"/>
          <p:cNvSpPr/>
          <p:nvPr/>
        </p:nvSpPr>
        <p:spPr>
          <a:xfrm>
            <a:off x="504000" y="1326600"/>
            <a:ext cx="516492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Individu = lubang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100" spc="-1" strike="noStrike">
                <a:latin typeface="Arial"/>
                <a:ea typeface="AR PL KaitiM GB"/>
              </a:rPr>
              <a:t>Hitung H1-Hn untuk setiap individu → GA → Move → Repeat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7040880" y="640080"/>
            <a:ext cx="1462680" cy="273960"/>
          </a:xfrm>
          <a:prstGeom prst="rect">
            <a:avLst/>
          </a:prstGeom>
          <a:solidFill>
            <a:srgbClr val="729fcf"/>
          </a:solidFill>
          <a:ln>
            <a:solidFill>
              <a:srgbClr val="11111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Initialize popsize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3" name="CustomShape 4"/>
          <p:cNvSpPr/>
          <p:nvPr/>
        </p:nvSpPr>
        <p:spPr>
          <a:xfrm>
            <a:off x="7040880" y="1005840"/>
            <a:ext cx="1462680" cy="281880"/>
          </a:xfrm>
          <a:prstGeom prst="rect">
            <a:avLst/>
          </a:prstGeom>
          <a:solidFill>
            <a:srgbClr val="729fcf"/>
          </a:solidFill>
          <a:ln>
            <a:solidFill>
              <a:srgbClr val="11111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Random W1-Wn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94" name="CustomShape 5"/>
          <p:cNvSpPr/>
          <p:nvPr/>
        </p:nvSpPr>
        <p:spPr>
          <a:xfrm>
            <a:off x="7040880" y="1917360"/>
            <a:ext cx="1462680" cy="289800"/>
          </a:xfrm>
          <a:prstGeom prst="rect">
            <a:avLst/>
          </a:prstGeom>
          <a:solidFill>
            <a:srgbClr val="729fcf"/>
          </a:solidFill>
          <a:ln>
            <a:solidFill>
              <a:srgbClr val="11111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Fitness Value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95" name="CustomShape 6"/>
          <p:cNvSpPr/>
          <p:nvPr/>
        </p:nvSpPr>
        <p:spPr>
          <a:xfrm>
            <a:off x="7040880" y="2314800"/>
            <a:ext cx="1462680" cy="261720"/>
          </a:xfrm>
          <a:prstGeom prst="rect">
            <a:avLst/>
          </a:prstGeom>
          <a:solidFill>
            <a:srgbClr val="729fcf"/>
          </a:solidFill>
          <a:ln>
            <a:solidFill>
              <a:srgbClr val="11111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Selection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96" name="CustomShape 7"/>
          <p:cNvSpPr/>
          <p:nvPr/>
        </p:nvSpPr>
        <p:spPr>
          <a:xfrm>
            <a:off x="7040880" y="2672640"/>
            <a:ext cx="1462680" cy="233640"/>
          </a:xfrm>
          <a:prstGeom prst="rect">
            <a:avLst/>
          </a:prstGeom>
          <a:solidFill>
            <a:srgbClr val="729fcf"/>
          </a:solidFill>
          <a:ln>
            <a:solidFill>
              <a:srgbClr val="11111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Mutation (W)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97" name="CustomShape 8"/>
          <p:cNvSpPr/>
          <p:nvPr/>
        </p:nvSpPr>
        <p:spPr>
          <a:xfrm>
            <a:off x="7040880" y="3017520"/>
            <a:ext cx="1462680" cy="297000"/>
          </a:xfrm>
          <a:prstGeom prst="rect">
            <a:avLst/>
          </a:prstGeom>
          <a:solidFill>
            <a:srgbClr val="729fcf"/>
          </a:solidFill>
          <a:ln>
            <a:solidFill>
              <a:srgbClr val="11111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Crossover (W)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98" name="Line 9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11111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Line 10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11111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Line 11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11111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12"/>
          <p:cNvSpPr/>
          <p:nvPr/>
        </p:nvSpPr>
        <p:spPr>
          <a:xfrm>
            <a:off x="7132320" y="3474720"/>
            <a:ext cx="1279800" cy="36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11111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Iterasi = x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02" name="Line 13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11111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Line 1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11111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15"/>
          <p:cNvSpPr/>
          <p:nvPr/>
        </p:nvSpPr>
        <p:spPr>
          <a:xfrm>
            <a:off x="7132320" y="4023360"/>
            <a:ext cx="1279800" cy="273960"/>
          </a:xfrm>
          <a:prstGeom prst="rect">
            <a:avLst/>
          </a:prstGeom>
          <a:solidFill>
            <a:srgbClr val="729fcf"/>
          </a:solidFill>
          <a:ln>
            <a:solidFill>
              <a:srgbClr val="11111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Move Rock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05" name="CustomShape 16"/>
          <p:cNvSpPr/>
          <p:nvPr/>
        </p:nvSpPr>
        <p:spPr>
          <a:xfrm>
            <a:off x="7132320" y="4465440"/>
            <a:ext cx="1279800" cy="39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11111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Game = selesai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06" name="Line 17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11111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Line 18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11111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Line 19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11111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20"/>
          <p:cNvSpPr/>
          <p:nvPr/>
        </p:nvSpPr>
        <p:spPr>
          <a:xfrm>
            <a:off x="7132320" y="5029200"/>
            <a:ext cx="1279800" cy="273960"/>
          </a:xfrm>
          <a:prstGeom prst="ellipse">
            <a:avLst/>
          </a:prstGeom>
          <a:solidFill>
            <a:srgbClr val="729fcf"/>
          </a:solidFill>
          <a:ln>
            <a:solidFill>
              <a:srgbClr val="11111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Selesai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10" name="CustomShape 21"/>
          <p:cNvSpPr/>
          <p:nvPr/>
        </p:nvSpPr>
        <p:spPr>
          <a:xfrm>
            <a:off x="7132320" y="5029200"/>
            <a:ext cx="1279800" cy="273960"/>
          </a:xfrm>
          <a:prstGeom prst="ellipse">
            <a:avLst/>
          </a:prstGeom>
          <a:solidFill>
            <a:srgbClr val="729fcf"/>
          </a:solidFill>
          <a:ln>
            <a:solidFill>
              <a:srgbClr val="11111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Selesai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11" name="CustomShape 22"/>
          <p:cNvSpPr/>
          <p:nvPr/>
        </p:nvSpPr>
        <p:spPr>
          <a:xfrm>
            <a:off x="7132320" y="274320"/>
            <a:ext cx="1279800" cy="273960"/>
          </a:xfrm>
          <a:prstGeom prst="ellipse">
            <a:avLst/>
          </a:prstGeom>
          <a:solidFill>
            <a:srgbClr val="729fcf"/>
          </a:solidFill>
          <a:ln>
            <a:solidFill>
              <a:srgbClr val="11111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Start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12" name="Line 23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11111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Line 2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11111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25"/>
          <p:cNvSpPr/>
          <p:nvPr/>
        </p:nvSpPr>
        <p:spPr>
          <a:xfrm>
            <a:off x="7040880" y="1540800"/>
            <a:ext cx="1462680" cy="261720"/>
          </a:xfrm>
          <a:prstGeom prst="rect">
            <a:avLst/>
          </a:prstGeom>
          <a:solidFill>
            <a:srgbClr val="729fcf"/>
          </a:solidFill>
          <a:ln>
            <a:solidFill>
              <a:srgbClr val="11111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Hitung nilai H1-Hn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15" name="Line 2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11111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Line 27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11111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Line 28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11111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29"/>
          <p:cNvSpPr/>
          <p:nvPr/>
        </p:nvSpPr>
        <p:spPr>
          <a:xfrm>
            <a:off x="5395680" y="110880"/>
            <a:ext cx="17028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For each move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Do GA First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504000" y="225720"/>
            <a:ext cx="907128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scanning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564120" y="1678680"/>
            <a:ext cx="4280760" cy="1430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504000" y="225720"/>
            <a:ext cx="907128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Generate populasi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1280160" y="1920240"/>
            <a:ext cx="4297680" cy="2080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504000" y="225720"/>
            <a:ext cx="907128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Perhitungan fitness value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46080" y="2041200"/>
            <a:ext cx="10080360" cy="1519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504000" y="225720"/>
            <a:ext cx="907128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Roulete wheel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4065120" y="4170240"/>
            <a:ext cx="2371320" cy="495000"/>
          </a:xfrm>
          <a:prstGeom prst="rect">
            <a:avLst/>
          </a:prstGeom>
          <a:ln>
            <a:noFill/>
          </a:ln>
        </p:spPr>
      </p:pic>
      <p:pic>
        <p:nvPicPr>
          <p:cNvPr id="127" name="" descr=""/>
          <p:cNvPicPr/>
          <p:nvPr/>
        </p:nvPicPr>
        <p:blipFill>
          <a:blip r:embed="rId2"/>
          <a:stretch/>
        </p:blipFill>
        <p:spPr>
          <a:xfrm>
            <a:off x="46440" y="1737360"/>
            <a:ext cx="10080360" cy="1680480"/>
          </a:xfrm>
          <a:prstGeom prst="rect">
            <a:avLst/>
          </a:prstGeom>
          <a:ln>
            <a:noFill/>
          </a:ln>
        </p:spPr>
      </p:pic>
      <p:sp>
        <p:nvSpPr>
          <p:cNvPr id="128" name="Line 2"/>
          <p:cNvSpPr/>
          <p:nvPr/>
        </p:nvSpPr>
        <p:spPr>
          <a:xfrm flipH="1" flipV="1">
            <a:off x="1737360" y="3383280"/>
            <a:ext cx="3383280" cy="8229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Line 3"/>
          <p:cNvSpPr/>
          <p:nvPr/>
        </p:nvSpPr>
        <p:spPr>
          <a:xfrm flipH="1" flipV="1">
            <a:off x="3291840" y="3474720"/>
            <a:ext cx="1828800" cy="73152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Line 4"/>
          <p:cNvSpPr/>
          <p:nvPr/>
        </p:nvSpPr>
        <p:spPr>
          <a:xfrm flipH="1" flipV="1">
            <a:off x="4389120" y="3383280"/>
            <a:ext cx="731520" cy="8229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Line 5"/>
          <p:cNvSpPr/>
          <p:nvPr/>
        </p:nvSpPr>
        <p:spPr>
          <a:xfrm flipV="1">
            <a:off x="5120640" y="3474720"/>
            <a:ext cx="0" cy="73152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Line 6"/>
          <p:cNvSpPr/>
          <p:nvPr/>
        </p:nvSpPr>
        <p:spPr>
          <a:xfrm flipV="1">
            <a:off x="5120640" y="3417840"/>
            <a:ext cx="1463040" cy="7884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Line 7"/>
          <p:cNvSpPr/>
          <p:nvPr/>
        </p:nvSpPr>
        <p:spPr>
          <a:xfrm flipV="1">
            <a:off x="5140080" y="3417840"/>
            <a:ext cx="2286000" cy="7884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Line 8"/>
          <p:cNvSpPr/>
          <p:nvPr/>
        </p:nvSpPr>
        <p:spPr>
          <a:xfrm flipV="1">
            <a:off x="5120640" y="3417840"/>
            <a:ext cx="3657600" cy="7884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504000" y="225720"/>
            <a:ext cx="907128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Crossover Mutasi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46080" y="2118240"/>
            <a:ext cx="10080360" cy="1447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Application>LibreOffice/6.2.5.2$Linux_X86_64 LibreOffice_project/1ec314fa52f458adc18c4f025c545a4e8b22c159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2020-11-27T13:59:18Z</dcterms:created>
  <dc:creator/>
  <dc:description/>
  <dc:language>en-US</dc:language>
  <cp:lastModifiedBy/>
  <dcterms:modified xsi:type="dcterms:W3CDTF">2020-12-06T22:26:24Z</dcterms:modified>
  <cp:revision>7</cp:revision>
  <dc:subject/>
  <dc:title/>
</cp:coreProperties>
</file>