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>
        <p:scale>
          <a:sx n="104" d="100"/>
          <a:sy n="104" d="100"/>
        </p:scale>
        <p:origin x="8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windowsclub.com/what-are-honeypots" TargetMode="External"/><Relationship Id="rId2" Type="http://schemas.openxmlformats.org/officeDocument/2006/relationships/hyperlink" Target="https://github.com/cowrie/cowri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lackmoreops.com/2016/05/06/setup-honeypot-in-kali-linux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7E30-769E-4459-AF67-C1BEC8674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Honeypots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A7C77-5D99-44F3-8108-FAA40DCAF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Jordan Anthony</a:t>
            </a:r>
          </a:p>
        </p:txBody>
      </p:sp>
    </p:spTree>
    <p:extLst>
      <p:ext uri="{BB962C8B-B14F-4D97-AF65-F5344CB8AC3E}">
        <p14:creationId xmlns:p14="http://schemas.microsoft.com/office/powerpoint/2010/main" val="2146598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F0E0-B892-46F3-943F-28337501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752599"/>
          </a:xfrm>
        </p:spPr>
        <p:txBody>
          <a:bodyPr/>
          <a:lstStyle/>
          <a:p>
            <a:r>
              <a:rPr lang="en-US" dirty="0"/>
              <a:t>Cowrie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DA40D-0FFB-4543-B2CA-D05C6D66E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1790701"/>
            <a:ext cx="10018713" cy="3124201"/>
          </a:xfrm>
        </p:spPr>
        <p:txBody>
          <a:bodyPr/>
          <a:lstStyle/>
          <a:p>
            <a:r>
              <a:rPr lang="en-US" dirty="0"/>
              <a:t>Cowrie is a package built solely for being a honeypot</a:t>
            </a:r>
          </a:p>
          <a:p>
            <a:r>
              <a:rPr lang="en-US" dirty="0"/>
              <a:t>Cowrie is also open source and available on git-hub</a:t>
            </a:r>
          </a:p>
          <a:p>
            <a:r>
              <a:rPr lang="en-US" dirty="0"/>
              <a:t>It is a medium interaction honeypot meaning the intruder can use a shell</a:t>
            </a:r>
          </a:p>
          <a:p>
            <a:r>
              <a:rPr lang="en-US" dirty="0"/>
              <a:t>It is an SSH and telnet honeypot</a:t>
            </a:r>
          </a:p>
          <a:p>
            <a:r>
              <a:rPr lang="en-US" dirty="0"/>
              <a:t>It looks like a real </a:t>
            </a:r>
            <a:r>
              <a:rPr lang="en-US" dirty="0" err="1"/>
              <a:t>linux</a:t>
            </a:r>
            <a:r>
              <a:rPr lang="en-US" dirty="0"/>
              <a:t> shell when an attacker “gets in”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00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55C2-D20A-4E7A-9334-6CF43937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/>
          <a:lstStyle/>
          <a:p>
            <a:r>
              <a:rPr lang="en-US" dirty="0"/>
              <a:t>Cowrie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0FDBD3-799B-46B6-8B71-2A583101D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1" y="2441776"/>
            <a:ext cx="10018712" cy="31230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F371D1-40BE-49D2-95A1-C60699AA0AF3}"/>
              </a:ext>
            </a:extLst>
          </p:cNvPr>
          <p:cNvSpPr txBox="1"/>
          <p:nvPr/>
        </p:nvSpPr>
        <p:spPr>
          <a:xfrm>
            <a:off x="1583323" y="1319436"/>
            <a:ext cx="981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Cowrie logs when you start, what port, and when it is ready</a:t>
            </a:r>
          </a:p>
        </p:txBody>
      </p:sp>
    </p:spTree>
    <p:extLst>
      <p:ext uri="{BB962C8B-B14F-4D97-AF65-F5344CB8AC3E}">
        <p14:creationId xmlns:p14="http://schemas.microsoft.com/office/powerpoint/2010/main" val="1390615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998B-3485-4D07-915D-D3A131FD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752599"/>
          </a:xfrm>
        </p:spPr>
        <p:txBody>
          <a:bodyPr/>
          <a:lstStyle/>
          <a:p>
            <a:r>
              <a:rPr lang="en-US" dirty="0"/>
              <a:t>Cowrie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6D4A0-6959-409A-A14C-4B05679AA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361117"/>
            <a:ext cx="10018713" cy="682475"/>
          </a:xfrm>
        </p:spPr>
        <p:txBody>
          <a:bodyPr/>
          <a:lstStyle/>
          <a:p>
            <a:r>
              <a:rPr lang="en-US" dirty="0"/>
              <a:t>Cowrie also logs user information and everything the user tries to do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742A54-A68F-43B0-A081-6192EA9C4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43" y="1966112"/>
            <a:ext cx="8170632" cy="1654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208835-0B0A-410F-ABA7-0E9E8F927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43" y="3643792"/>
            <a:ext cx="6402292" cy="12227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646069-A720-4A24-8BCF-787518A00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543" y="4889585"/>
            <a:ext cx="3371083" cy="12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78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654C-B5A2-4C68-BC8E-DCBDDE436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/>
          <a:lstStyle/>
          <a:p>
            <a:r>
              <a:rPr lang="en-US" dirty="0"/>
              <a:t>What does Cowrie look like for the attacker?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027655-897C-4667-B5AD-49F9A8447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819" y="2384222"/>
            <a:ext cx="9496204" cy="39703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F8CE91-459F-4EA3-8C90-D17E06089CBF}"/>
              </a:ext>
            </a:extLst>
          </p:cNvPr>
          <p:cNvSpPr txBox="1"/>
          <p:nvPr/>
        </p:nvSpPr>
        <p:spPr>
          <a:xfrm>
            <a:off x="2019044" y="1577187"/>
            <a:ext cx="959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cowrie shell shows a fake user named Richard when the attacker logs in. It lets any password log in as root.</a:t>
            </a:r>
          </a:p>
        </p:txBody>
      </p:sp>
    </p:spTree>
    <p:extLst>
      <p:ext uri="{BB962C8B-B14F-4D97-AF65-F5344CB8AC3E}">
        <p14:creationId xmlns:p14="http://schemas.microsoft.com/office/powerpoint/2010/main" val="1418677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A8A-5A16-4FF7-A7CA-A37D08BF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752599"/>
          </a:xfrm>
        </p:spPr>
        <p:txBody>
          <a:bodyPr/>
          <a:lstStyle/>
          <a:p>
            <a:r>
              <a:rPr lang="en-US" dirty="0"/>
              <a:t>Other Honeypots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8CDF9-293F-495A-8279-28B5EC655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66899"/>
            <a:ext cx="10018713" cy="3124201"/>
          </a:xfrm>
        </p:spPr>
        <p:txBody>
          <a:bodyPr/>
          <a:lstStyle/>
          <a:p>
            <a:r>
              <a:rPr lang="en-US" dirty="0" err="1"/>
              <a:t>HoneyDrive</a:t>
            </a:r>
            <a:r>
              <a:rPr lang="en-US" dirty="0"/>
              <a:t> is a OVA that contains many different types of honeypots</a:t>
            </a:r>
          </a:p>
          <a:p>
            <a:r>
              <a:rPr lang="en-US" dirty="0" err="1"/>
              <a:t>Honeyd</a:t>
            </a:r>
            <a:r>
              <a:rPr lang="en-US" dirty="0"/>
              <a:t> is a popular honeypot that simulate networks like http</a:t>
            </a:r>
          </a:p>
          <a:p>
            <a:r>
              <a:rPr lang="en-US" dirty="0"/>
              <a:t>Snare is a popular web application honeypot</a:t>
            </a:r>
          </a:p>
          <a:p>
            <a:r>
              <a:rPr lang="en-US" dirty="0" err="1"/>
              <a:t>Kippo</a:t>
            </a:r>
            <a:r>
              <a:rPr lang="en-US" dirty="0"/>
              <a:t> is an popular alternative </a:t>
            </a:r>
            <a:r>
              <a:rPr lang="en-US" dirty="0" err="1"/>
              <a:t>ssh</a:t>
            </a:r>
            <a:r>
              <a:rPr lang="en-US" dirty="0"/>
              <a:t> honeypot like cowrie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69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78A4-82F9-467F-A04D-6E14E645F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75259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46793-0055-4492-A4DA-577C0698E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1866899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/>
              <a:t>Honeypots are useful for creating signatures</a:t>
            </a:r>
          </a:p>
          <a:p>
            <a:r>
              <a:rPr lang="en-US" dirty="0"/>
              <a:t>Low interaction honeypots like </a:t>
            </a:r>
            <a:r>
              <a:rPr lang="en-US" dirty="0" err="1"/>
              <a:t>Pentbox</a:t>
            </a:r>
            <a:r>
              <a:rPr lang="en-US" dirty="0"/>
              <a:t> give the attacker little to no access which makes it harder to make exact signatures</a:t>
            </a:r>
          </a:p>
          <a:p>
            <a:r>
              <a:rPr lang="en-US" dirty="0"/>
              <a:t>Medium interaction honeypots like Cowrie let attackers do more, thus increasing the accuracy of the signature created.</a:t>
            </a:r>
          </a:p>
          <a:p>
            <a:r>
              <a:rPr lang="en-US" dirty="0"/>
              <a:t>It is a good idea to deploy low to medium interaction honeypots inside a </a:t>
            </a:r>
            <a:r>
              <a:rPr lang="en-US" dirty="0" err="1"/>
              <a:t>VM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85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5DE2-9829-420E-BC6B-5ABFA4425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752599"/>
          </a:xfrm>
        </p:spPr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2EA28-7979-445F-B3CD-BE14C8784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1790701"/>
            <a:ext cx="10018713" cy="312420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royaflash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pentbox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/cowrie/cowrie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www.thewindowsclub.com</a:t>
            </a:r>
            <a:r>
              <a:rPr lang="en-US" dirty="0">
                <a:hlinkClick r:id="rId3"/>
              </a:rPr>
              <a:t>/what-are-honeypots</a:t>
            </a:r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www.blackmoreops.com</a:t>
            </a:r>
            <a:r>
              <a:rPr lang="en-US" dirty="0">
                <a:hlinkClick r:id="rId4"/>
              </a:rPr>
              <a:t>/2016/05/06/setup-honeypot-in-kali-</a:t>
            </a:r>
            <a:r>
              <a:rPr lang="en-US" dirty="0" err="1">
                <a:hlinkClick r:id="rId4"/>
              </a:rPr>
              <a:t>linux</a:t>
            </a:r>
            <a:r>
              <a:rPr lang="en-US" dirty="0">
                <a:hlinkClick r:id="rId4"/>
              </a:rPr>
              <a:t>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1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B8BB-97A2-4754-AFAF-0F41CA48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75259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17010-3B48-47CF-A832-41864DA18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1604318"/>
            <a:ext cx="10018713" cy="3124201"/>
          </a:xfrm>
        </p:spPr>
        <p:txBody>
          <a:bodyPr/>
          <a:lstStyle/>
          <a:p>
            <a:r>
              <a:rPr lang="en-US" dirty="0"/>
              <a:t>What is a  Honeypot?</a:t>
            </a:r>
          </a:p>
          <a:p>
            <a:r>
              <a:rPr lang="en-US" dirty="0"/>
              <a:t>What types are there?</a:t>
            </a:r>
          </a:p>
          <a:p>
            <a:r>
              <a:rPr lang="en-US" dirty="0"/>
              <a:t>The 2 Honeypots I deployed (</a:t>
            </a:r>
            <a:r>
              <a:rPr lang="en-US" dirty="0" err="1"/>
              <a:t>Pentbox</a:t>
            </a:r>
            <a:r>
              <a:rPr lang="en-US" dirty="0"/>
              <a:t> and Cowrie)</a:t>
            </a:r>
          </a:p>
          <a:p>
            <a:r>
              <a:rPr lang="en-US" dirty="0"/>
              <a:t>Attacking the Honeypots</a:t>
            </a:r>
          </a:p>
          <a:p>
            <a:r>
              <a:rPr lang="en-US" dirty="0"/>
              <a:t>Other common Honeypots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4084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1018-1E8F-477B-B174-760609681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/>
          <a:lstStyle/>
          <a:p>
            <a:r>
              <a:rPr lang="en-US" dirty="0"/>
              <a:t>What is a Honeypot?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301F1-3791-43B1-940B-2B76DB984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90701"/>
            <a:ext cx="10018713" cy="3124201"/>
          </a:xfrm>
        </p:spPr>
        <p:txBody>
          <a:bodyPr/>
          <a:lstStyle/>
          <a:p>
            <a:r>
              <a:rPr lang="en-US" dirty="0"/>
              <a:t>A honeypot is a server or machine used to lure in and track attackers</a:t>
            </a:r>
          </a:p>
          <a:p>
            <a:r>
              <a:rPr lang="en-US" dirty="0"/>
              <a:t>The point of a honeypot is to gather data from attackers</a:t>
            </a:r>
          </a:p>
          <a:p>
            <a:r>
              <a:rPr lang="en-US" dirty="0"/>
              <a:t>The data collected can be used to create signatures</a:t>
            </a:r>
          </a:p>
          <a:p>
            <a:r>
              <a:rPr lang="en-US" dirty="0"/>
              <a:t>Honeypots are made supposed to look enticing to attackers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7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3988-EB40-4E3F-A648-01E15A54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752599"/>
          </a:xfrm>
        </p:spPr>
        <p:txBody>
          <a:bodyPr/>
          <a:lstStyle/>
          <a:p>
            <a:r>
              <a:rPr lang="en-US" dirty="0"/>
              <a:t>Types of honeypots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CD6CD-9EC0-40FE-AE18-9CA9D60DC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1790701"/>
            <a:ext cx="10018713" cy="3124201"/>
          </a:xfrm>
        </p:spPr>
        <p:txBody>
          <a:bodyPr/>
          <a:lstStyle/>
          <a:p>
            <a:r>
              <a:rPr lang="en-US" dirty="0"/>
              <a:t>Scalability is the ability to deploy many honeypots</a:t>
            </a:r>
          </a:p>
          <a:p>
            <a:r>
              <a:rPr lang="en-US" dirty="0"/>
              <a:t>Fidelity is the ability to look like a real machine</a:t>
            </a:r>
          </a:p>
          <a:p>
            <a:r>
              <a:rPr lang="en-US" dirty="0"/>
              <a:t>The are low, medium and high interaction honeypots</a:t>
            </a:r>
          </a:p>
          <a:p>
            <a:r>
              <a:rPr lang="en-US" dirty="0"/>
              <a:t>Low interaction honeypots have higher scalability and lower fidelity</a:t>
            </a:r>
          </a:p>
          <a:p>
            <a:r>
              <a:rPr lang="en-US" dirty="0"/>
              <a:t>Medium interaction honeypots have some scalability and some fidelity</a:t>
            </a:r>
          </a:p>
          <a:p>
            <a:r>
              <a:rPr lang="en-US" dirty="0"/>
              <a:t>High interaction honeypots  have low scalability and high fidelity.</a:t>
            </a:r>
          </a:p>
        </p:txBody>
      </p:sp>
    </p:spTree>
    <p:extLst>
      <p:ext uri="{BB962C8B-B14F-4D97-AF65-F5344CB8AC3E}">
        <p14:creationId xmlns:p14="http://schemas.microsoft.com/office/powerpoint/2010/main" val="183154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1BED-99AC-426B-8379-BFA236E0B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/>
          <a:lstStyle/>
          <a:p>
            <a:r>
              <a:rPr lang="en-US" dirty="0"/>
              <a:t>Why use honeypots?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37136-B5A2-47D4-88D8-F5AB696D2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25711"/>
            <a:ext cx="10018713" cy="3124201"/>
          </a:xfrm>
        </p:spPr>
        <p:txBody>
          <a:bodyPr/>
          <a:lstStyle/>
          <a:p>
            <a:r>
              <a:rPr lang="en-US" dirty="0"/>
              <a:t>They collect real data from real hackers and don’t just simulate attacks</a:t>
            </a:r>
          </a:p>
          <a:p>
            <a:r>
              <a:rPr lang="en-US" dirty="0"/>
              <a:t>They reduce false positives significantly because all traffic is not legitimate</a:t>
            </a:r>
          </a:p>
          <a:p>
            <a:r>
              <a:rPr lang="en-US" dirty="0"/>
              <a:t>They do not require expensive resources because they are often </a:t>
            </a:r>
            <a:r>
              <a:rPr lang="en-US" dirty="0" err="1"/>
              <a:t>VM’s</a:t>
            </a:r>
            <a:endParaRPr lang="en-US" dirty="0"/>
          </a:p>
          <a:p>
            <a:r>
              <a:rPr lang="en-US" dirty="0"/>
              <a:t>You can still log attackers using encryption because all traffic gets logged</a:t>
            </a:r>
          </a:p>
        </p:txBody>
      </p:sp>
    </p:spTree>
    <p:extLst>
      <p:ext uri="{BB962C8B-B14F-4D97-AF65-F5344CB8AC3E}">
        <p14:creationId xmlns:p14="http://schemas.microsoft.com/office/powerpoint/2010/main" val="338021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2315-1583-4136-9159-F69CC864D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752599"/>
          </a:xfrm>
        </p:spPr>
        <p:txBody>
          <a:bodyPr/>
          <a:lstStyle/>
          <a:p>
            <a:r>
              <a:rPr lang="en-US" dirty="0"/>
              <a:t>My deployed honeypots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B044B-DC57-4DAD-8DEE-97AF687A2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790701"/>
            <a:ext cx="10018713" cy="3124201"/>
          </a:xfrm>
        </p:spPr>
        <p:txBody>
          <a:bodyPr/>
          <a:lstStyle/>
          <a:p>
            <a:r>
              <a:rPr lang="en-US" dirty="0"/>
              <a:t>I deployed  a honeypot from a package called </a:t>
            </a:r>
            <a:r>
              <a:rPr lang="en-US" dirty="0" err="1"/>
              <a:t>Pentbox</a:t>
            </a:r>
            <a:endParaRPr lang="en-US" dirty="0"/>
          </a:p>
          <a:p>
            <a:r>
              <a:rPr lang="en-US" dirty="0"/>
              <a:t>I also deployed a honeypot called cowrie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0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4924-9044-4881-933E-0E97ED03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752599"/>
          </a:xfrm>
        </p:spPr>
        <p:txBody>
          <a:bodyPr/>
          <a:lstStyle/>
          <a:p>
            <a:r>
              <a:rPr lang="en-US" dirty="0" err="1"/>
              <a:t>Pentbox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B72D3-35C0-42B0-A863-4251F2C87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1790701"/>
            <a:ext cx="10018713" cy="3124201"/>
          </a:xfrm>
        </p:spPr>
        <p:txBody>
          <a:bodyPr/>
          <a:lstStyle/>
          <a:p>
            <a:r>
              <a:rPr lang="en-US" dirty="0" err="1"/>
              <a:t>Pentbox</a:t>
            </a:r>
            <a:r>
              <a:rPr lang="en-US" dirty="0"/>
              <a:t> is a package that contains cryptography and network tools</a:t>
            </a:r>
          </a:p>
          <a:p>
            <a:r>
              <a:rPr lang="en-US" dirty="0"/>
              <a:t>It is open source and available on git-hub</a:t>
            </a:r>
          </a:p>
          <a:p>
            <a:r>
              <a:rPr lang="en-US" dirty="0"/>
              <a:t>It contains a low interaction and highly scalable honeypot</a:t>
            </a:r>
          </a:p>
          <a:p>
            <a:r>
              <a:rPr lang="en-US" dirty="0"/>
              <a:t>It works by opening a port of your choice and logging attempted intrusions</a:t>
            </a:r>
          </a:p>
          <a:p>
            <a:r>
              <a:rPr lang="en-US" dirty="0"/>
              <a:t>It denies every intrusion and just simply logs some important information</a:t>
            </a:r>
          </a:p>
          <a:p>
            <a:r>
              <a:rPr lang="en-US" dirty="0"/>
              <a:t>The </a:t>
            </a:r>
            <a:r>
              <a:rPr lang="en-US" dirty="0" err="1"/>
              <a:t>pentbox</a:t>
            </a:r>
            <a:r>
              <a:rPr lang="en-US" dirty="0"/>
              <a:t> honeypot displays a message of your choice for the intruder</a:t>
            </a:r>
          </a:p>
        </p:txBody>
      </p:sp>
    </p:spTree>
    <p:extLst>
      <p:ext uri="{BB962C8B-B14F-4D97-AF65-F5344CB8AC3E}">
        <p14:creationId xmlns:p14="http://schemas.microsoft.com/office/powerpoint/2010/main" val="98874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AE06-ADE6-43BD-837F-E213D483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/>
          <a:lstStyle/>
          <a:p>
            <a:r>
              <a:rPr lang="en-US" dirty="0" err="1"/>
              <a:t>Pentbox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E64DE-ACD0-4393-BB47-A8CD81BD3CA8}"/>
              </a:ext>
            </a:extLst>
          </p:cNvPr>
          <p:cNvSpPr txBox="1"/>
          <p:nvPr/>
        </p:nvSpPr>
        <p:spPr>
          <a:xfrm>
            <a:off x="1362395" y="1577187"/>
            <a:ext cx="950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Pentbox</a:t>
            </a:r>
            <a:r>
              <a:rPr lang="en-US" dirty="0"/>
              <a:t> logs the I.P., O.S., browser if used, language used and  the connection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B3CD344-2F37-42AC-B3F4-AA3182534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161" y="2667000"/>
            <a:ext cx="8931016" cy="3124200"/>
          </a:xfrm>
        </p:spPr>
      </p:pic>
    </p:spTree>
    <p:extLst>
      <p:ext uri="{BB962C8B-B14F-4D97-AF65-F5344CB8AC3E}">
        <p14:creationId xmlns:p14="http://schemas.microsoft.com/office/powerpoint/2010/main" val="88690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2F7A-549B-48B1-ACBE-2E511F03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/>
          <a:lstStyle/>
          <a:p>
            <a:r>
              <a:rPr lang="en-US" dirty="0" err="1"/>
              <a:t>Pentbox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6541E-2F9A-4B70-B4D3-987BB01A3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790701"/>
            <a:ext cx="10018713" cy="657927"/>
          </a:xfrm>
        </p:spPr>
        <p:txBody>
          <a:bodyPr/>
          <a:lstStyle/>
          <a:p>
            <a:r>
              <a:rPr lang="en-US" dirty="0" err="1"/>
              <a:t>Pentbox</a:t>
            </a:r>
            <a:r>
              <a:rPr lang="en-US" dirty="0"/>
              <a:t> will also show a message for the attacker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44505-0B9A-461A-99A8-F45740785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997" y="2948020"/>
            <a:ext cx="8668005" cy="17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01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1161</TotalTime>
  <Words>556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Parallax</vt:lpstr>
      <vt:lpstr>Honeypots</vt:lpstr>
      <vt:lpstr>Summary</vt:lpstr>
      <vt:lpstr>What is a Honeypot?</vt:lpstr>
      <vt:lpstr>Types of honeypots</vt:lpstr>
      <vt:lpstr>Why use honeypots?</vt:lpstr>
      <vt:lpstr>My deployed honeypots</vt:lpstr>
      <vt:lpstr>Pentbox</vt:lpstr>
      <vt:lpstr>Pentbox</vt:lpstr>
      <vt:lpstr>Pentbox</vt:lpstr>
      <vt:lpstr>Cowrie</vt:lpstr>
      <vt:lpstr>Cowrie</vt:lpstr>
      <vt:lpstr>Cowrie</vt:lpstr>
      <vt:lpstr>What does Cowrie look like for the attacker?</vt:lpstr>
      <vt:lpstr>Other Honeypots</vt:lpstr>
      <vt:lpstr>Conclusion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Honeypots</dc:title>
  <dc:creator>Jordan Anthony</dc:creator>
  <cp:lastModifiedBy>Jordan Anthony</cp:lastModifiedBy>
  <cp:revision>27</cp:revision>
  <dcterms:created xsi:type="dcterms:W3CDTF">2019-04-26T00:49:14Z</dcterms:created>
  <dcterms:modified xsi:type="dcterms:W3CDTF">2019-04-26T20:10:44Z</dcterms:modified>
</cp:coreProperties>
</file>