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3" r:id="rId2"/>
    <p:sldId id="289" r:id="rId3"/>
    <p:sldId id="310" r:id="rId4"/>
    <p:sldId id="311" r:id="rId5"/>
    <p:sldId id="312" r:id="rId6"/>
    <p:sldId id="313" r:id="rId7"/>
    <p:sldId id="314" r:id="rId8"/>
    <p:sldId id="316" r:id="rId9"/>
    <p:sldId id="315" r:id="rId10"/>
    <p:sldId id="317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FF2E-C7C5-40DE-9E14-72060C593563}" v="40" dt="2024-09-09T22:47:50.827"/>
    <p1510:client id="{54981B8E-C5B4-016E-3B06-364CEFC431D7}" v="6" dt="2024-09-09T22:06:05.804"/>
    <p1510:client id="{AA5D5E19-8331-5CAF-1F84-8D2BA3023E81}" v="15" dt="2024-09-09T22:49:17.481"/>
    <p1510:client id="{D6370ECF-8265-A4F5-3D99-E4FDB6BB6EDE}" v="224" dt="2024-09-09T22:42:36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202B0-C16E-4CB2-8D06-7C621368AA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7DA026-246A-486E-82D0-4A02FE08BB4E}">
      <dgm:prSet/>
      <dgm:spPr/>
      <dgm:t>
        <a:bodyPr/>
        <a:lstStyle/>
        <a:p>
          <a:pPr rtl="0"/>
          <a:r>
            <a:rPr lang="en-US" b="1" dirty="0" err="1"/>
            <a:t>Computação</a:t>
          </a:r>
          <a:r>
            <a:rPr lang="en-US" b="1" dirty="0"/>
            <a:t> Serverless</a:t>
          </a: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🖥</a:t>
          </a:r>
        </a:p>
      </dgm:t>
    </dgm:pt>
    <dgm:pt modelId="{318328F1-071A-4270-8E39-168E1441F9EB}" type="parTrans" cxnId="{B85549F1-0937-40D7-BCC6-9088A20F9B27}">
      <dgm:prSet/>
      <dgm:spPr/>
      <dgm:t>
        <a:bodyPr/>
        <a:lstStyle/>
        <a:p>
          <a:endParaRPr lang="en-US"/>
        </a:p>
      </dgm:t>
    </dgm:pt>
    <dgm:pt modelId="{E8102403-1ACF-4785-B3DC-79A8D2FE4464}" type="sibTrans" cxnId="{B85549F1-0937-40D7-BCC6-9088A20F9B27}">
      <dgm:prSet/>
      <dgm:spPr/>
      <dgm:t>
        <a:bodyPr/>
        <a:lstStyle/>
        <a:p>
          <a:endParaRPr lang="en-US"/>
        </a:p>
      </dgm:t>
    </dgm:pt>
    <dgm:pt modelId="{EAEAD869-164A-4A17-8696-AF5DD173BC2D}">
      <dgm:prSet/>
      <dgm:spPr/>
      <dgm:t>
        <a:bodyPr/>
        <a:lstStyle/>
        <a:p>
          <a:r>
            <a:rPr lang="en-US" b="1" dirty="0" err="1"/>
            <a:t>Execução</a:t>
          </a:r>
          <a:r>
            <a:rPr lang="en-US" b="1" dirty="0"/>
            <a:t> </a:t>
          </a:r>
          <a:r>
            <a:rPr lang="en-US" b="1" dirty="0" err="1"/>
            <a:t>Baseada</a:t>
          </a:r>
          <a:r>
            <a:rPr lang="en-US" b="1" dirty="0"/>
            <a:t> </a:t>
          </a:r>
          <a:r>
            <a:rPr lang="en-US" b="1" dirty="0" err="1"/>
            <a:t>em</a:t>
          </a:r>
          <a:r>
            <a:rPr lang="en-US" b="1" dirty="0"/>
            <a:t> </a:t>
          </a:r>
          <a:r>
            <a:rPr lang="en-US" b="1" dirty="0" err="1"/>
            <a:t>Eventos</a:t>
          </a:r>
          <a:r>
            <a:rPr lang="en-US" dirty="0"/>
            <a:t> ⚡</a:t>
          </a:r>
        </a:p>
      </dgm:t>
    </dgm:pt>
    <dgm:pt modelId="{B315078F-A208-4DB1-8C58-11AA840A539B}" type="parTrans" cxnId="{B65192FD-FCB1-4A2F-8EA9-5CBC907869ED}">
      <dgm:prSet/>
      <dgm:spPr/>
      <dgm:t>
        <a:bodyPr/>
        <a:lstStyle/>
        <a:p>
          <a:endParaRPr lang="en-US"/>
        </a:p>
      </dgm:t>
    </dgm:pt>
    <dgm:pt modelId="{252D70A2-35B8-40E7-971F-E8624E96F818}" type="sibTrans" cxnId="{B65192FD-FCB1-4A2F-8EA9-5CBC907869ED}">
      <dgm:prSet/>
      <dgm:spPr/>
      <dgm:t>
        <a:bodyPr/>
        <a:lstStyle/>
        <a:p>
          <a:endParaRPr lang="en-US"/>
        </a:p>
      </dgm:t>
    </dgm:pt>
    <dgm:pt modelId="{010CC2B8-B43E-4D54-989E-6FAA7C890C45}">
      <dgm:prSet/>
      <dgm:spPr/>
      <dgm:t>
        <a:bodyPr/>
        <a:lstStyle/>
        <a:p>
          <a:r>
            <a:rPr lang="en-US" dirty="0"/>
            <a:t>O </a:t>
          </a:r>
          <a:r>
            <a:rPr lang="en-US" dirty="0" err="1"/>
            <a:t>código</a:t>
          </a:r>
          <a:r>
            <a:rPr lang="en-US" dirty="0"/>
            <a:t> é </a:t>
          </a:r>
          <a:r>
            <a:rPr lang="en-US" dirty="0" err="1"/>
            <a:t>acionado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resposta</a:t>
          </a:r>
          <a:r>
            <a:rPr lang="en-US" dirty="0"/>
            <a:t> a </a:t>
          </a:r>
          <a:r>
            <a:rPr lang="en-US" b="1" dirty="0" err="1"/>
            <a:t>eventos</a:t>
          </a:r>
          <a:r>
            <a:rPr lang="en-US" dirty="0"/>
            <a:t> (HTTP, </a:t>
          </a:r>
          <a:r>
            <a:rPr lang="en-US" dirty="0" err="1"/>
            <a:t>mudanças</a:t>
          </a:r>
          <a:r>
            <a:rPr lang="en-US" dirty="0"/>
            <a:t> no banco de dados, uploads </a:t>
          </a:r>
          <a:r>
            <a:rPr lang="en-US" dirty="0" err="1"/>
            <a:t>em</a:t>
          </a:r>
          <a:r>
            <a:rPr lang="en-US" dirty="0"/>
            <a:t> storage, etc.).</a:t>
          </a:r>
        </a:p>
      </dgm:t>
    </dgm:pt>
    <dgm:pt modelId="{307B218C-EF0B-4C38-9EF7-C678C8B9D834}" type="parTrans" cxnId="{46EBC18E-C9B1-4CDF-A3C8-9D9E8306846F}">
      <dgm:prSet/>
      <dgm:spPr/>
      <dgm:t>
        <a:bodyPr/>
        <a:lstStyle/>
        <a:p>
          <a:endParaRPr lang="en-US"/>
        </a:p>
      </dgm:t>
    </dgm:pt>
    <dgm:pt modelId="{6443BE33-65FA-4980-824E-6D78E67A6512}" type="sibTrans" cxnId="{46EBC18E-C9B1-4CDF-A3C8-9D9E8306846F}">
      <dgm:prSet/>
      <dgm:spPr/>
      <dgm:t>
        <a:bodyPr/>
        <a:lstStyle/>
        <a:p>
          <a:endParaRPr lang="en-US"/>
        </a:p>
      </dgm:t>
    </dgm:pt>
    <dgm:pt modelId="{4180D2F4-6AE3-4D3F-A9CC-03B9C2BC1084}">
      <dgm:prSet/>
      <dgm:spPr/>
      <dgm:t>
        <a:bodyPr/>
        <a:lstStyle/>
        <a:p>
          <a:r>
            <a:rPr lang="en-US" b="1" dirty="0" err="1"/>
            <a:t>Escalabilidade</a:t>
          </a:r>
          <a:r>
            <a:rPr lang="en-US" b="1" dirty="0"/>
            <a:t> </a:t>
          </a:r>
          <a:r>
            <a:rPr lang="en-US" b="1" dirty="0" err="1"/>
            <a:t>Automática</a:t>
          </a:r>
          <a:r>
            <a:rPr lang="en-US" dirty="0"/>
            <a:t> 📈</a:t>
          </a:r>
        </a:p>
      </dgm:t>
    </dgm:pt>
    <dgm:pt modelId="{B4E29916-8BB0-4935-9F9E-AC3B433BFE69}" type="parTrans" cxnId="{E6B2120F-A862-404A-BA7A-2835BA7194FA}">
      <dgm:prSet/>
      <dgm:spPr/>
      <dgm:t>
        <a:bodyPr/>
        <a:lstStyle/>
        <a:p>
          <a:endParaRPr lang="en-US"/>
        </a:p>
      </dgm:t>
    </dgm:pt>
    <dgm:pt modelId="{6412C2EF-AE77-4342-9AFD-1FCE5424B617}" type="sibTrans" cxnId="{E6B2120F-A862-404A-BA7A-2835BA7194FA}">
      <dgm:prSet/>
      <dgm:spPr/>
      <dgm:t>
        <a:bodyPr/>
        <a:lstStyle/>
        <a:p>
          <a:endParaRPr lang="en-US"/>
        </a:p>
      </dgm:t>
    </dgm:pt>
    <dgm:pt modelId="{70FE0136-63F4-4157-9F40-6FBA17E0C489}">
      <dgm:prSet/>
      <dgm:spPr/>
      <dgm:t>
        <a:bodyPr/>
        <a:lstStyle/>
        <a:p>
          <a:r>
            <a:rPr lang="en-US" dirty="0"/>
            <a:t>Escala </a:t>
          </a:r>
          <a:r>
            <a:rPr lang="en-US" dirty="0" err="1"/>
            <a:t>automaticamente</a:t>
          </a:r>
          <a:r>
            <a:rPr lang="en-US" dirty="0"/>
            <a:t> com base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demanda</a:t>
          </a:r>
          <a:r>
            <a:rPr lang="en-US" dirty="0"/>
            <a:t>, </a:t>
          </a:r>
          <a:r>
            <a:rPr lang="en-US" dirty="0" err="1"/>
            <a:t>sem</a:t>
          </a:r>
          <a:r>
            <a:rPr lang="en-US" dirty="0"/>
            <a:t> </a:t>
          </a:r>
          <a:r>
            <a:rPr lang="en-US" dirty="0" err="1"/>
            <a:t>necessidade</a:t>
          </a:r>
          <a:r>
            <a:rPr lang="en-US" dirty="0"/>
            <a:t> de </a:t>
          </a:r>
          <a:r>
            <a:rPr lang="en-US" dirty="0" err="1"/>
            <a:t>configuração</a:t>
          </a:r>
          <a:r>
            <a:rPr lang="en-US" dirty="0"/>
            <a:t> manual de </a:t>
          </a:r>
          <a:r>
            <a:rPr lang="en-US" dirty="0" err="1"/>
            <a:t>recursos</a:t>
          </a:r>
          <a:r>
            <a:rPr lang="en-US" dirty="0"/>
            <a:t>.</a:t>
          </a:r>
        </a:p>
      </dgm:t>
    </dgm:pt>
    <dgm:pt modelId="{0DAE3482-1ABA-4A2D-B41E-1D90D49A4CB3}" type="parTrans" cxnId="{6333C041-22AD-4009-B0BA-BADB46D770BD}">
      <dgm:prSet/>
      <dgm:spPr/>
      <dgm:t>
        <a:bodyPr/>
        <a:lstStyle/>
        <a:p>
          <a:endParaRPr lang="en-US"/>
        </a:p>
      </dgm:t>
    </dgm:pt>
    <dgm:pt modelId="{49AFA346-74F9-4314-918D-BF0F1E48452D}" type="sibTrans" cxnId="{6333C041-22AD-4009-B0BA-BADB46D770BD}">
      <dgm:prSet/>
      <dgm:spPr/>
      <dgm:t>
        <a:bodyPr/>
        <a:lstStyle/>
        <a:p>
          <a:endParaRPr lang="en-US"/>
        </a:p>
      </dgm:t>
    </dgm:pt>
    <dgm:pt modelId="{9E924B28-EAF7-4985-9ECE-2C2EF354842F}">
      <dgm:prSet/>
      <dgm:spPr/>
      <dgm:t>
        <a:bodyPr/>
        <a:lstStyle/>
        <a:p>
          <a:r>
            <a:rPr lang="en-US" b="1" dirty="0"/>
            <a:t>Pague Pelo </a:t>
          </a:r>
          <a:r>
            <a:rPr lang="en-US" b="1" dirty="0" err="1"/>
            <a:t>Uso</a:t>
          </a:r>
          <a:r>
            <a:rPr lang="en-US" dirty="0"/>
            <a:t> 💸</a:t>
          </a:r>
        </a:p>
      </dgm:t>
    </dgm:pt>
    <dgm:pt modelId="{BDF603E1-DF81-4D22-8FC3-1859CB278041}" type="parTrans" cxnId="{1451C561-E305-412F-A084-D7DA371C4D64}">
      <dgm:prSet/>
      <dgm:spPr/>
      <dgm:t>
        <a:bodyPr/>
        <a:lstStyle/>
        <a:p>
          <a:endParaRPr lang="en-US"/>
        </a:p>
      </dgm:t>
    </dgm:pt>
    <dgm:pt modelId="{5321FE45-5B74-49AA-8774-F03513872025}" type="sibTrans" cxnId="{1451C561-E305-412F-A084-D7DA371C4D64}">
      <dgm:prSet/>
      <dgm:spPr/>
      <dgm:t>
        <a:bodyPr/>
        <a:lstStyle/>
        <a:p>
          <a:endParaRPr lang="en-US"/>
        </a:p>
      </dgm:t>
    </dgm:pt>
    <dgm:pt modelId="{D96E2C7F-BD4D-4256-A472-85F65383E9F6}">
      <dgm:prSet/>
      <dgm:spPr/>
      <dgm:t>
        <a:bodyPr/>
        <a:lstStyle/>
        <a:p>
          <a:r>
            <a:rPr lang="en-US" dirty="0"/>
            <a:t>Custo </a:t>
          </a:r>
          <a:r>
            <a:rPr lang="en-US" dirty="0" err="1"/>
            <a:t>eficiente</a:t>
          </a:r>
          <a:r>
            <a:rPr lang="en-US" dirty="0"/>
            <a:t>, </a:t>
          </a:r>
          <a:r>
            <a:rPr lang="en-US" dirty="0" err="1"/>
            <a:t>você</a:t>
          </a:r>
          <a:r>
            <a:rPr lang="en-US" dirty="0"/>
            <a:t> </a:t>
          </a:r>
          <a:r>
            <a:rPr lang="en-US" dirty="0" err="1"/>
            <a:t>paga</a:t>
          </a:r>
          <a:r>
            <a:rPr lang="en-US" dirty="0"/>
            <a:t> </a:t>
          </a:r>
          <a:r>
            <a:rPr lang="en-US" dirty="0" err="1"/>
            <a:t>apenas</a:t>
          </a:r>
          <a:r>
            <a:rPr lang="en-US" dirty="0"/>
            <a:t> </a:t>
          </a:r>
          <a:r>
            <a:rPr lang="en-US" dirty="0" err="1"/>
            <a:t>pelo</a:t>
          </a:r>
          <a:r>
            <a:rPr lang="en-US" dirty="0"/>
            <a:t> tempo de </a:t>
          </a:r>
          <a:r>
            <a:rPr lang="en-US" dirty="0" err="1"/>
            <a:t>execução</a:t>
          </a:r>
          <a:r>
            <a:rPr lang="en-US" dirty="0"/>
            <a:t> do </a:t>
          </a:r>
          <a:r>
            <a:rPr lang="en-US" dirty="0" err="1"/>
            <a:t>código</a:t>
          </a:r>
          <a:r>
            <a:rPr lang="en-US" dirty="0"/>
            <a:t>,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vez</a:t>
          </a:r>
          <a:r>
            <a:rPr lang="en-US" dirty="0"/>
            <a:t> de </a:t>
          </a:r>
          <a:r>
            <a:rPr lang="en-US" dirty="0" err="1"/>
            <a:t>recursos</a:t>
          </a:r>
          <a:r>
            <a:rPr lang="en-US" dirty="0"/>
            <a:t> </a:t>
          </a:r>
          <a:r>
            <a:rPr lang="en-US" dirty="0" err="1"/>
            <a:t>provisionados</a:t>
          </a:r>
          <a:r>
            <a:rPr lang="en-US" dirty="0"/>
            <a:t>.</a:t>
          </a:r>
        </a:p>
      </dgm:t>
    </dgm:pt>
    <dgm:pt modelId="{55E4294D-5415-417E-BCAF-A060B42578A6}" type="parTrans" cxnId="{98CD3577-5CA6-4212-9CFA-D05890C367BF}">
      <dgm:prSet/>
      <dgm:spPr/>
      <dgm:t>
        <a:bodyPr/>
        <a:lstStyle/>
        <a:p>
          <a:endParaRPr lang="en-US"/>
        </a:p>
      </dgm:t>
    </dgm:pt>
    <dgm:pt modelId="{09C5639B-8315-423D-9F7D-24AD236E7CBD}" type="sibTrans" cxnId="{98CD3577-5CA6-4212-9CFA-D05890C367BF}">
      <dgm:prSet/>
      <dgm:spPr/>
      <dgm:t>
        <a:bodyPr/>
        <a:lstStyle/>
        <a:p>
          <a:endParaRPr lang="en-US"/>
        </a:p>
      </dgm:t>
    </dgm:pt>
    <dgm:pt modelId="{82A7D70C-2120-4538-A6FB-4F5B2EA9A9BA}">
      <dgm:prSet/>
      <dgm:spPr/>
      <dgm:t>
        <a:bodyPr/>
        <a:lstStyle/>
        <a:p>
          <a:r>
            <a:rPr lang="en-US" b="1" dirty="0" err="1"/>
            <a:t>Integração</a:t>
          </a:r>
          <a:r>
            <a:rPr lang="en-US" b="1" dirty="0"/>
            <a:t> com Outros Serviços do Google Cloud</a:t>
          </a:r>
          <a:r>
            <a:rPr lang="en-US" dirty="0"/>
            <a:t> 🔗</a:t>
          </a:r>
        </a:p>
      </dgm:t>
    </dgm:pt>
    <dgm:pt modelId="{629DFFD4-EB98-4186-BCC6-D9021FFA0589}" type="parTrans" cxnId="{17269385-2AEC-4F7C-BB15-989D9DDC398E}">
      <dgm:prSet/>
      <dgm:spPr/>
      <dgm:t>
        <a:bodyPr/>
        <a:lstStyle/>
        <a:p>
          <a:endParaRPr lang="en-US"/>
        </a:p>
      </dgm:t>
    </dgm:pt>
    <dgm:pt modelId="{74C2A467-1574-4B5A-951E-57CF86DC8CC7}" type="sibTrans" cxnId="{17269385-2AEC-4F7C-BB15-989D9DDC398E}">
      <dgm:prSet/>
      <dgm:spPr/>
      <dgm:t>
        <a:bodyPr/>
        <a:lstStyle/>
        <a:p>
          <a:endParaRPr lang="en-US"/>
        </a:p>
      </dgm:t>
    </dgm:pt>
    <dgm:pt modelId="{60480B91-AEA9-4A7F-BB88-5128591A7423}">
      <dgm:prSet/>
      <dgm:spPr/>
      <dgm:t>
        <a:bodyPr/>
        <a:lstStyle/>
        <a:p>
          <a:r>
            <a:rPr lang="en-US" dirty="0" err="1"/>
            <a:t>Fácil</a:t>
          </a:r>
          <a:r>
            <a:rPr lang="en-US" dirty="0"/>
            <a:t> </a:t>
          </a:r>
          <a:r>
            <a:rPr lang="en-US" dirty="0" err="1"/>
            <a:t>integração</a:t>
          </a:r>
          <a:r>
            <a:rPr lang="en-US" dirty="0"/>
            <a:t> com </a:t>
          </a:r>
          <a:r>
            <a:rPr lang="en-US" dirty="0" err="1"/>
            <a:t>serviços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b="1" dirty="0"/>
            <a:t>Cloud Storage</a:t>
          </a:r>
          <a:r>
            <a:rPr lang="en-US" dirty="0"/>
            <a:t>, </a:t>
          </a:r>
          <a:r>
            <a:rPr lang="en-US" b="1" dirty="0"/>
            <a:t>Pub/Sub</a:t>
          </a:r>
          <a:r>
            <a:rPr lang="en-US" dirty="0"/>
            <a:t>, </a:t>
          </a:r>
          <a:r>
            <a:rPr lang="en-US" b="1" dirty="0" err="1"/>
            <a:t>Firestore</a:t>
          </a:r>
          <a:r>
            <a:rPr lang="en-US" dirty="0"/>
            <a:t>, entre outros.</a:t>
          </a:r>
        </a:p>
      </dgm:t>
    </dgm:pt>
    <dgm:pt modelId="{08793EDF-B460-4949-8973-E0AC6B093CE3}" type="parTrans" cxnId="{17814F6F-0210-474D-A528-161A843304A6}">
      <dgm:prSet/>
      <dgm:spPr/>
      <dgm:t>
        <a:bodyPr/>
        <a:lstStyle/>
        <a:p>
          <a:endParaRPr lang="en-US"/>
        </a:p>
      </dgm:t>
    </dgm:pt>
    <dgm:pt modelId="{DC42EBD9-3C8C-4A48-96E0-86675B7B2753}" type="sibTrans" cxnId="{17814F6F-0210-474D-A528-161A843304A6}">
      <dgm:prSet/>
      <dgm:spPr/>
      <dgm:t>
        <a:bodyPr/>
        <a:lstStyle/>
        <a:p>
          <a:endParaRPr lang="en-US"/>
        </a:p>
      </dgm:t>
    </dgm:pt>
    <dgm:pt modelId="{F54494A4-BF22-438A-9F6B-FE45B9026D36}">
      <dgm:prSet/>
      <dgm:spPr/>
      <dgm:t>
        <a:bodyPr/>
        <a:lstStyle/>
        <a:p>
          <a:r>
            <a:rPr lang="en-US" b="1" dirty="0"/>
            <a:t>Casos de </a:t>
          </a:r>
          <a:r>
            <a:rPr lang="en-US" b="1" dirty="0" err="1"/>
            <a:t>Uso</a:t>
          </a:r>
          <a:r>
            <a:rPr lang="en-US" dirty="0"/>
            <a:t> 💡</a:t>
          </a:r>
        </a:p>
      </dgm:t>
    </dgm:pt>
    <dgm:pt modelId="{662238ED-271D-4316-BA2D-1964465FCF12}" type="parTrans" cxnId="{F110765A-264A-4026-A624-4290F9C8E1AB}">
      <dgm:prSet/>
      <dgm:spPr/>
      <dgm:t>
        <a:bodyPr/>
        <a:lstStyle/>
        <a:p>
          <a:endParaRPr lang="en-US"/>
        </a:p>
      </dgm:t>
    </dgm:pt>
    <dgm:pt modelId="{C4416568-8AFC-4FF6-AFE3-9650639FD0D6}" type="sibTrans" cxnId="{F110765A-264A-4026-A624-4290F9C8E1AB}">
      <dgm:prSet/>
      <dgm:spPr/>
      <dgm:t>
        <a:bodyPr/>
        <a:lstStyle/>
        <a:p>
          <a:endParaRPr lang="en-US"/>
        </a:p>
      </dgm:t>
    </dgm:pt>
    <dgm:pt modelId="{60C9A1D5-42CB-459B-BE73-B94F5BB991C8}">
      <dgm:prSet/>
      <dgm:spPr/>
      <dgm:t>
        <a:bodyPr/>
        <a:lstStyle/>
        <a:p>
          <a:r>
            <a:rPr lang="en-US" b="1" dirty="0" err="1"/>
            <a:t>Processamento</a:t>
          </a:r>
          <a:r>
            <a:rPr lang="en-US" b="1" dirty="0"/>
            <a:t> de imagens</a:t>
          </a:r>
          <a:r>
            <a:rPr lang="en-US" dirty="0"/>
            <a:t>, </a:t>
          </a:r>
          <a:r>
            <a:rPr lang="en-US" b="1" dirty="0"/>
            <a:t>APIs REST</a:t>
          </a:r>
          <a:r>
            <a:rPr lang="en-US" dirty="0"/>
            <a:t>, </a:t>
          </a:r>
          <a:r>
            <a:rPr lang="en-US" b="1" dirty="0" err="1"/>
            <a:t>Automação</a:t>
          </a:r>
          <a:r>
            <a:rPr lang="en-US" b="1" dirty="0"/>
            <a:t> de </a:t>
          </a:r>
          <a:r>
            <a:rPr lang="en-US" b="1" dirty="0" err="1"/>
            <a:t>tarefas</a:t>
          </a:r>
          <a:r>
            <a:rPr lang="en-US" dirty="0"/>
            <a:t>, e </a:t>
          </a:r>
          <a:r>
            <a:rPr lang="en-US" b="1" dirty="0" err="1"/>
            <a:t>respostas</a:t>
          </a:r>
          <a:r>
            <a:rPr lang="en-US" b="1" dirty="0"/>
            <a:t> a </a:t>
          </a:r>
          <a:r>
            <a:rPr lang="en-US" b="1" dirty="0" err="1"/>
            <a:t>eventos</a:t>
          </a:r>
          <a:r>
            <a:rPr lang="en-US" b="1" dirty="0"/>
            <a:t> </a:t>
          </a:r>
          <a:r>
            <a:rPr lang="en-US" b="1" dirty="0" err="1"/>
            <a:t>em</a:t>
          </a:r>
          <a:r>
            <a:rPr lang="en-US" b="1" dirty="0"/>
            <a:t> tempo real</a:t>
          </a:r>
          <a:r>
            <a:rPr lang="en-US" dirty="0"/>
            <a:t>.</a:t>
          </a:r>
        </a:p>
      </dgm:t>
    </dgm:pt>
    <dgm:pt modelId="{5B06E6F8-1FE1-40ED-8A3E-79CF17C487A2}" type="parTrans" cxnId="{58D53143-D3EB-416F-ACA6-39A85ADC6973}">
      <dgm:prSet/>
      <dgm:spPr/>
      <dgm:t>
        <a:bodyPr/>
        <a:lstStyle/>
        <a:p>
          <a:endParaRPr lang="en-US"/>
        </a:p>
      </dgm:t>
    </dgm:pt>
    <dgm:pt modelId="{240C3A16-9A86-4A1E-A1EF-EABE8E0E5CD8}" type="sibTrans" cxnId="{58D53143-D3EB-416F-ACA6-39A85ADC6973}">
      <dgm:prSet/>
      <dgm:spPr/>
      <dgm:t>
        <a:bodyPr/>
        <a:lstStyle/>
        <a:p>
          <a:endParaRPr lang="en-US"/>
        </a:p>
      </dgm:t>
    </dgm:pt>
    <dgm:pt modelId="{E22A0328-3E42-4B91-89C6-A8A0236BA4EA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️É </a:t>
          </a:r>
          <a:r>
            <a:rPr lang="en-US" dirty="0" err="1">
              <a:latin typeface="Aptos Display" panose="020F0302020204030204"/>
            </a:rPr>
            <a:t>uma</a:t>
          </a:r>
          <a:r>
            <a:rPr lang="en-US" dirty="0"/>
            <a:t> </a:t>
          </a:r>
          <a:r>
            <a:rPr lang="en-US" dirty="0" err="1"/>
            <a:t>plataforma</a:t>
          </a:r>
          <a:r>
            <a:rPr lang="en-US" dirty="0"/>
            <a:t> </a:t>
          </a:r>
          <a:r>
            <a:rPr lang="en-US" b="1" dirty="0"/>
            <a:t>serverless</a:t>
          </a:r>
          <a:r>
            <a:rPr lang="en-US" dirty="0"/>
            <a:t> que </a:t>
          </a:r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executar</a:t>
          </a:r>
          <a:r>
            <a:rPr lang="en-US" dirty="0"/>
            <a:t> </a:t>
          </a:r>
          <a:r>
            <a:rPr lang="en-US" dirty="0" err="1"/>
            <a:t>código</a:t>
          </a:r>
          <a:r>
            <a:rPr lang="en-US" dirty="0"/>
            <a:t> </a:t>
          </a:r>
          <a:r>
            <a:rPr lang="en-US" dirty="0" err="1"/>
            <a:t>sem</a:t>
          </a:r>
          <a:r>
            <a:rPr lang="en-US" dirty="0"/>
            <a:t> </a:t>
          </a:r>
          <a:r>
            <a:rPr lang="en-US" dirty="0" err="1"/>
            <a:t>gerenciar</a:t>
          </a:r>
          <a:r>
            <a:rPr lang="en-US" dirty="0"/>
            <a:t> </a:t>
          </a:r>
          <a:r>
            <a:rPr lang="en-US" dirty="0" err="1"/>
            <a:t>servidores</a:t>
          </a:r>
          <a:r>
            <a:rPr lang="en-US" dirty="0"/>
            <a:t>.</a:t>
          </a:r>
        </a:p>
      </dgm:t>
    </dgm:pt>
    <dgm:pt modelId="{B4F5F7AF-7193-43F1-8C08-51CE205825BF}" type="parTrans" cxnId="{5AA52873-5AAE-4565-9618-FBC7685E3EEF}">
      <dgm:prSet/>
      <dgm:spPr/>
    </dgm:pt>
    <dgm:pt modelId="{C28BBF34-F8AA-4B0E-99E4-35B41963DC65}" type="sibTrans" cxnId="{5AA52873-5AAE-4565-9618-FBC7685E3EEF}">
      <dgm:prSet/>
      <dgm:spPr/>
    </dgm:pt>
    <dgm:pt modelId="{53847E08-B9E5-4106-9B90-F7FE035D48BF}" type="pres">
      <dgm:prSet presAssocID="{6B8202B0-C16E-4CB2-8D06-7C621368AAA0}" presName="linear" presStyleCnt="0">
        <dgm:presLayoutVars>
          <dgm:animLvl val="lvl"/>
          <dgm:resizeHandles val="exact"/>
        </dgm:presLayoutVars>
      </dgm:prSet>
      <dgm:spPr/>
    </dgm:pt>
    <dgm:pt modelId="{63CADF06-3753-46CF-BA50-3D93DC60F882}" type="pres">
      <dgm:prSet presAssocID="{C77DA026-246A-486E-82D0-4A02FE08BB4E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FB4B1F80-78BA-40E0-895A-33CA3CAE56ED}" type="pres">
      <dgm:prSet presAssocID="{E8102403-1ACF-4785-B3DC-79A8D2FE4464}" presName="spacer" presStyleCnt="0"/>
      <dgm:spPr/>
    </dgm:pt>
    <dgm:pt modelId="{94766BA2-96BD-4313-92F5-6361B0E0214D}" type="pres">
      <dgm:prSet presAssocID="{E22A0328-3E42-4B91-89C6-A8A0236BA4EA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95DC92C6-C5AB-4C3C-B990-4731909A418E}" type="pres">
      <dgm:prSet presAssocID="{C28BBF34-F8AA-4B0E-99E4-35B41963DC65}" presName="spacer" presStyleCnt="0"/>
      <dgm:spPr/>
    </dgm:pt>
    <dgm:pt modelId="{E85B90DA-7BBB-47D9-90CD-806CED670433}" type="pres">
      <dgm:prSet presAssocID="{EAEAD869-164A-4A17-8696-AF5DD173BC2D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C9F9A1AD-75D1-410E-8A90-5B5150A1258A}" type="pres">
      <dgm:prSet presAssocID="{252D70A2-35B8-40E7-971F-E8624E96F818}" presName="spacer" presStyleCnt="0"/>
      <dgm:spPr/>
    </dgm:pt>
    <dgm:pt modelId="{A575BA5B-5457-4D36-98D4-2BF1C0E48E77}" type="pres">
      <dgm:prSet presAssocID="{010CC2B8-B43E-4D54-989E-6FAA7C890C4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B45B33B4-A7D1-4D5C-9FB6-755BFF3FE55B}" type="pres">
      <dgm:prSet presAssocID="{6443BE33-65FA-4980-824E-6D78E67A6512}" presName="spacer" presStyleCnt="0"/>
      <dgm:spPr/>
    </dgm:pt>
    <dgm:pt modelId="{5067EEAD-6004-46A8-81CD-FE989C5AC7E5}" type="pres">
      <dgm:prSet presAssocID="{4180D2F4-6AE3-4D3F-A9CC-03B9C2BC108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8E1413C9-34FD-46F1-B2F7-C5453674611A}" type="pres">
      <dgm:prSet presAssocID="{6412C2EF-AE77-4342-9AFD-1FCE5424B617}" presName="spacer" presStyleCnt="0"/>
      <dgm:spPr/>
    </dgm:pt>
    <dgm:pt modelId="{3EEC5BBB-F512-45D5-BB64-554FDB9D97D6}" type="pres">
      <dgm:prSet presAssocID="{70FE0136-63F4-4157-9F40-6FBA17E0C489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5A32093C-1F5C-4A92-BED2-FF241457B787}" type="pres">
      <dgm:prSet presAssocID="{49AFA346-74F9-4314-918D-BF0F1E48452D}" presName="spacer" presStyleCnt="0"/>
      <dgm:spPr/>
    </dgm:pt>
    <dgm:pt modelId="{E68C8953-A108-4C00-9153-553D600A9987}" type="pres">
      <dgm:prSet presAssocID="{9E924B28-EAF7-4985-9ECE-2C2EF354842F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A457824C-E500-41C2-AFEA-81D6C61350AD}" type="pres">
      <dgm:prSet presAssocID="{5321FE45-5B74-49AA-8774-F03513872025}" presName="spacer" presStyleCnt="0"/>
      <dgm:spPr/>
    </dgm:pt>
    <dgm:pt modelId="{0188D26E-E34D-414B-99F8-7A55EBE794BF}" type="pres">
      <dgm:prSet presAssocID="{D96E2C7F-BD4D-4256-A472-85F65383E9F6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D870085-5C90-4042-86DE-5892C2695F82}" type="pres">
      <dgm:prSet presAssocID="{09C5639B-8315-423D-9F7D-24AD236E7CBD}" presName="spacer" presStyleCnt="0"/>
      <dgm:spPr/>
    </dgm:pt>
    <dgm:pt modelId="{CB713B38-F502-4885-9E70-2F18E8E5170D}" type="pres">
      <dgm:prSet presAssocID="{82A7D70C-2120-4538-A6FB-4F5B2EA9A9BA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BDA80BD8-1179-4258-83B2-20F7ABBD8601}" type="pres">
      <dgm:prSet presAssocID="{74C2A467-1574-4B5A-951E-57CF86DC8CC7}" presName="spacer" presStyleCnt="0"/>
      <dgm:spPr/>
    </dgm:pt>
    <dgm:pt modelId="{C0F45D04-4062-4BB9-ABD5-7AD32948182D}" type="pres">
      <dgm:prSet presAssocID="{60480B91-AEA9-4A7F-BB88-5128591A742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AF00D656-1343-4799-860E-74B96BD54B16}" type="pres">
      <dgm:prSet presAssocID="{DC42EBD9-3C8C-4A48-96E0-86675B7B2753}" presName="spacer" presStyleCnt="0"/>
      <dgm:spPr/>
    </dgm:pt>
    <dgm:pt modelId="{8D58F27A-57F9-4D11-980B-8C33B0BA439D}" type="pres">
      <dgm:prSet presAssocID="{F54494A4-BF22-438A-9F6B-FE45B9026D36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A6D8F3E-25E8-4DCD-AF90-157C7374F57C}" type="pres">
      <dgm:prSet presAssocID="{C4416568-8AFC-4FF6-AFE3-9650639FD0D6}" presName="spacer" presStyleCnt="0"/>
      <dgm:spPr/>
    </dgm:pt>
    <dgm:pt modelId="{3C31BE59-0493-45E3-81EC-5A2074951E97}" type="pres">
      <dgm:prSet presAssocID="{60C9A1D5-42CB-459B-BE73-B94F5BB991C8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E6B2120F-A862-404A-BA7A-2835BA7194FA}" srcId="{6B8202B0-C16E-4CB2-8D06-7C621368AAA0}" destId="{4180D2F4-6AE3-4D3F-A9CC-03B9C2BC1084}" srcOrd="4" destOrd="0" parTransId="{B4E29916-8BB0-4935-9F9E-AC3B433BFE69}" sibTransId="{6412C2EF-AE77-4342-9AFD-1FCE5424B617}"/>
    <dgm:cxn modelId="{C66E6E33-81CB-4F14-9912-648EFB1C895A}" type="presOf" srcId="{010CC2B8-B43E-4D54-989E-6FAA7C890C45}" destId="{A575BA5B-5457-4D36-98D4-2BF1C0E48E77}" srcOrd="0" destOrd="0" presId="urn:microsoft.com/office/officeart/2005/8/layout/vList2"/>
    <dgm:cxn modelId="{373D4A34-45C5-4C7C-AF79-7BBB17B45019}" type="presOf" srcId="{82A7D70C-2120-4538-A6FB-4F5B2EA9A9BA}" destId="{CB713B38-F502-4885-9E70-2F18E8E5170D}" srcOrd="0" destOrd="0" presId="urn:microsoft.com/office/officeart/2005/8/layout/vList2"/>
    <dgm:cxn modelId="{7C554636-C26E-42D2-B5DC-15686B863495}" type="presOf" srcId="{4180D2F4-6AE3-4D3F-A9CC-03B9C2BC1084}" destId="{5067EEAD-6004-46A8-81CD-FE989C5AC7E5}" srcOrd="0" destOrd="0" presId="urn:microsoft.com/office/officeart/2005/8/layout/vList2"/>
    <dgm:cxn modelId="{6333C041-22AD-4009-B0BA-BADB46D770BD}" srcId="{6B8202B0-C16E-4CB2-8D06-7C621368AAA0}" destId="{70FE0136-63F4-4157-9F40-6FBA17E0C489}" srcOrd="5" destOrd="0" parTransId="{0DAE3482-1ABA-4A2D-B41E-1D90D49A4CB3}" sibTransId="{49AFA346-74F9-4314-918D-BF0F1E48452D}"/>
    <dgm:cxn modelId="{1451C561-E305-412F-A084-D7DA371C4D64}" srcId="{6B8202B0-C16E-4CB2-8D06-7C621368AAA0}" destId="{9E924B28-EAF7-4985-9ECE-2C2EF354842F}" srcOrd="6" destOrd="0" parTransId="{BDF603E1-DF81-4D22-8FC3-1859CB278041}" sibTransId="{5321FE45-5B74-49AA-8774-F03513872025}"/>
    <dgm:cxn modelId="{58D53143-D3EB-416F-ACA6-39A85ADC6973}" srcId="{6B8202B0-C16E-4CB2-8D06-7C621368AAA0}" destId="{60C9A1D5-42CB-459B-BE73-B94F5BB991C8}" srcOrd="11" destOrd="0" parTransId="{5B06E6F8-1FE1-40ED-8A3E-79CF17C487A2}" sibTransId="{240C3A16-9A86-4A1E-A1EF-EABE8E0E5CD8}"/>
    <dgm:cxn modelId="{90E1026A-6597-4794-9473-1B92CB045BBD}" type="presOf" srcId="{9E924B28-EAF7-4985-9ECE-2C2EF354842F}" destId="{E68C8953-A108-4C00-9153-553D600A9987}" srcOrd="0" destOrd="0" presId="urn:microsoft.com/office/officeart/2005/8/layout/vList2"/>
    <dgm:cxn modelId="{2912734A-4E26-4857-9345-74D016261913}" type="presOf" srcId="{C77DA026-246A-486E-82D0-4A02FE08BB4E}" destId="{63CADF06-3753-46CF-BA50-3D93DC60F882}" srcOrd="0" destOrd="0" presId="urn:microsoft.com/office/officeart/2005/8/layout/vList2"/>
    <dgm:cxn modelId="{17814F6F-0210-474D-A528-161A843304A6}" srcId="{6B8202B0-C16E-4CB2-8D06-7C621368AAA0}" destId="{60480B91-AEA9-4A7F-BB88-5128591A7423}" srcOrd="9" destOrd="0" parTransId="{08793EDF-B460-4949-8973-E0AC6B093CE3}" sibTransId="{DC42EBD9-3C8C-4A48-96E0-86675B7B2753}"/>
    <dgm:cxn modelId="{C4EC2750-F362-4AEE-BB9D-B98254073580}" type="presOf" srcId="{6B8202B0-C16E-4CB2-8D06-7C621368AAA0}" destId="{53847E08-B9E5-4106-9B90-F7FE035D48BF}" srcOrd="0" destOrd="0" presId="urn:microsoft.com/office/officeart/2005/8/layout/vList2"/>
    <dgm:cxn modelId="{7F27ED71-F33C-4209-8B12-D21B440B4E72}" type="presOf" srcId="{70FE0136-63F4-4157-9F40-6FBA17E0C489}" destId="{3EEC5BBB-F512-45D5-BB64-554FDB9D97D6}" srcOrd="0" destOrd="0" presId="urn:microsoft.com/office/officeart/2005/8/layout/vList2"/>
    <dgm:cxn modelId="{5AA52873-5AAE-4565-9618-FBC7685E3EEF}" srcId="{6B8202B0-C16E-4CB2-8D06-7C621368AAA0}" destId="{E22A0328-3E42-4B91-89C6-A8A0236BA4EA}" srcOrd="1" destOrd="0" parTransId="{B4F5F7AF-7193-43F1-8C08-51CE205825BF}" sibTransId="{C28BBF34-F8AA-4B0E-99E4-35B41963DC65}"/>
    <dgm:cxn modelId="{98CD3577-5CA6-4212-9CFA-D05890C367BF}" srcId="{6B8202B0-C16E-4CB2-8D06-7C621368AAA0}" destId="{D96E2C7F-BD4D-4256-A472-85F65383E9F6}" srcOrd="7" destOrd="0" parTransId="{55E4294D-5415-417E-BCAF-A060B42578A6}" sibTransId="{09C5639B-8315-423D-9F7D-24AD236E7CBD}"/>
    <dgm:cxn modelId="{F110765A-264A-4026-A624-4290F9C8E1AB}" srcId="{6B8202B0-C16E-4CB2-8D06-7C621368AAA0}" destId="{F54494A4-BF22-438A-9F6B-FE45B9026D36}" srcOrd="10" destOrd="0" parTransId="{662238ED-271D-4316-BA2D-1964465FCF12}" sibTransId="{C4416568-8AFC-4FF6-AFE3-9650639FD0D6}"/>
    <dgm:cxn modelId="{17269385-2AEC-4F7C-BB15-989D9DDC398E}" srcId="{6B8202B0-C16E-4CB2-8D06-7C621368AAA0}" destId="{82A7D70C-2120-4538-A6FB-4F5B2EA9A9BA}" srcOrd="8" destOrd="0" parTransId="{629DFFD4-EB98-4186-BCC6-D9021FFA0589}" sibTransId="{74C2A467-1574-4B5A-951E-57CF86DC8CC7}"/>
    <dgm:cxn modelId="{46EBC18E-C9B1-4CDF-A3C8-9D9E8306846F}" srcId="{6B8202B0-C16E-4CB2-8D06-7C621368AAA0}" destId="{010CC2B8-B43E-4D54-989E-6FAA7C890C45}" srcOrd="3" destOrd="0" parTransId="{307B218C-EF0B-4C38-9EF7-C678C8B9D834}" sibTransId="{6443BE33-65FA-4980-824E-6D78E67A6512}"/>
    <dgm:cxn modelId="{349626AE-4841-40A8-85D3-9F0FA6804547}" type="presOf" srcId="{F54494A4-BF22-438A-9F6B-FE45B9026D36}" destId="{8D58F27A-57F9-4D11-980B-8C33B0BA439D}" srcOrd="0" destOrd="0" presId="urn:microsoft.com/office/officeart/2005/8/layout/vList2"/>
    <dgm:cxn modelId="{290FDEC7-52F6-4DA4-AD19-1B74DE0B7CAA}" type="presOf" srcId="{60480B91-AEA9-4A7F-BB88-5128591A7423}" destId="{C0F45D04-4062-4BB9-ABD5-7AD32948182D}" srcOrd="0" destOrd="0" presId="urn:microsoft.com/office/officeart/2005/8/layout/vList2"/>
    <dgm:cxn modelId="{924921EA-B8E2-4561-9CBF-577445B04EB3}" type="presOf" srcId="{EAEAD869-164A-4A17-8696-AF5DD173BC2D}" destId="{E85B90DA-7BBB-47D9-90CD-806CED670433}" srcOrd="0" destOrd="0" presId="urn:microsoft.com/office/officeart/2005/8/layout/vList2"/>
    <dgm:cxn modelId="{F98279EC-A99F-4EC9-A819-4F0A2CD7E4D5}" type="presOf" srcId="{60C9A1D5-42CB-459B-BE73-B94F5BB991C8}" destId="{3C31BE59-0493-45E3-81EC-5A2074951E97}" srcOrd="0" destOrd="0" presId="urn:microsoft.com/office/officeart/2005/8/layout/vList2"/>
    <dgm:cxn modelId="{B85549F1-0937-40D7-BCC6-9088A20F9B27}" srcId="{6B8202B0-C16E-4CB2-8D06-7C621368AAA0}" destId="{C77DA026-246A-486E-82D0-4A02FE08BB4E}" srcOrd="0" destOrd="0" parTransId="{318328F1-071A-4270-8E39-168E1441F9EB}" sibTransId="{E8102403-1ACF-4785-B3DC-79A8D2FE4464}"/>
    <dgm:cxn modelId="{BE3FD2F8-26E0-46C1-8814-FAA01465DF6A}" type="presOf" srcId="{D96E2C7F-BD4D-4256-A472-85F65383E9F6}" destId="{0188D26E-E34D-414B-99F8-7A55EBE794BF}" srcOrd="0" destOrd="0" presId="urn:microsoft.com/office/officeart/2005/8/layout/vList2"/>
    <dgm:cxn modelId="{342E79FB-DECF-4355-BAA5-48DE5A49F1DA}" type="presOf" srcId="{E22A0328-3E42-4B91-89C6-A8A0236BA4EA}" destId="{94766BA2-96BD-4313-92F5-6361B0E0214D}" srcOrd="0" destOrd="0" presId="urn:microsoft.com/office/officeart/2005/8/layout/vList2"/>
    <dgm:cxn modelId="{B65192FD-FCB1-4A2F-8EA9-5CBC907869ED}" srcId="{6B8202B0-C16E-4CB2-8D06-7C621368AAA0}" destId="{EAEAD869-164A-4A17-8696-AF5DD173BC2D}" srcOrd="2" destOrd="0" parTransId="{B315078F-A208-4DB1-8C58-11AA840A539B}" sibTransId="{252D70A2-35B8-40E7-971F-E8624E96F818}"/>
    <dgm:cxn modelId="{738E22A5-49C1-4EC0-B27F-94EC100AFD23}" type="presParOf" srcId="{53847E08-B9E5-4106-9B90-F7FE035D48BF}" destId="{63CADF06-3753-46CF-BA50-3D93DC60F882}" srcOrd="0" destOrd="0" presId="urn:microsoft.com/office/officeart/2005/8/layout/vList2"/>
    <dgm:cxn modelId="{84783EFF-BF18-460D-88C8-23912ADFB95C}" type="presParOf" srcId="{53847E08-B9E5-4106-9B90-F7FE035D48BF}" destId="{FB4B1F80-78BA-40E0-895A-33CA3CAE56ED}" srcOrd="1" destOrd="0" presId="urn:microsoft.com/office/officeart/2005/8/layout/vList2"/>
    <dgm:cxn modelId="{9FD3F288-C0AD-466C-AC52-F14670D56FB7}" type="presParOf" srcId="{53847E08-B9E5-4106-9B90-F7FE035D48BF}" destId="{94766BA2-96BD-4313-92F5-6361B0E0214D}" srcOrd="2" destOrd="0" presId="urn:microsoft.com/office/officeart/2005/8/layout/vList2"/>
    <dgm:cxn modelId="{952B0EDC-3C5B-458C-8EFB-46574083E681}" type="presParOf" srcId="{53847E08-B9E5-4106-9B90-F7FE035D48BF}" destId="{95DC92C6-C5AB-4C3C-B990-4731909A418E}" srcOrd="3" destOrd="0" presId="urn:microsoft.com/office/officeart/2005/8/layout/vList2"/>
    <dgm:cxn modelId="{6F94F3B3-F150-4F47-B980-98B1C2CEEA5E}" type="presParOf" srcId="{53847E08-B9E5-4106-9B90-F7FE035D48BF}" destId="{E85B90DA-7BBB-47D9-90CD-806CED670433}" srcOrd="4" destOrd="0" presId="urn:microsoft.com/office/officeart/2005/8/layout/vList2"/>
    <dgm:cxn modelId="{857A41FC-B10A-44EC-9192-A687451122F7}" type="presParOf" srcId="{53847E08-B9E5-4106-9B90-F7FE035D48BF}" destId="{C9F9A1AD-75D1-410E-8A90-5B5150A1258A}" srcOrd="5" destOrd="0" presId="urn:microsoft.com/office/officeart/2005/8/layout/vList2"/>
    <dgm:cxn modelId="{3E042BB2-F29E-43F2-BC64-D0B823C630C7}" type="presParOf" srcId="{53847E08-B9E5-4106-9B90-F7FE035D48BF}" destId="{A575BA5B-5457-4D36-98D4-2BF1C0E48E77}" srcOrd="6" destOrd="0" presId="urn:microsoft.com/office/officeart/2005/8/layout/vList2"/>
    <dgm:cxn modelId="{D2364236-5223-46C0-8303-0FF793CA8EB9}" type="presParOf" srcId="{53847E08-B9E5-4106-9B90-F7FE035D48BF}" destId="{B45B33B4-A7D1-4D5C-9FB6-755BFF3FE55B}" srcOrd="7" destOrd="0" presId="urn:microsoft.com/office/officeart/2005/8/layout/vList2"/>
    <dgm:cxn modelId="{1C445528-BA6C-4F98-9E2F-491FDCB47238}" type="presParOf" srcId="{53847E08-B9E5-4106-9B90-F7FE035D48BF}" destId="{5067EEAD-6004-46A8-81CD-FE989C5AC7E5}" srcOrd="8" destOrd="0" presId="urn:microsoft.com/office/officeart/2005/8/layout/vList2"/>
    <dgm:cxn modelId="{A2348CAE-19CA-4CE9-8413-4B88C45C9D4F}" type="presParOf" srcId="{53847E08-B9E5-4106-9B90-F7FE035D48BF}" destId="{8E1413C9-34FD-46F1-B2F7-C5453674611A}" srcOrd="9" destOrd="0" presId="urn:microsoft.com/office/officeart/2005/8/layout/vList2"/>
    <dgm:cxn modelId="{5B8ECC3E-3E1B-4D6C-A05F-A98F7E1ED04E}" type="presParOf" srcId="{53847E08-B9E5-4106-9B90-F7FE035D48BF}" destId="{3EEC5BBB-F512-45D5-BB64-554FDB9D97D6}" srcOrd="10" destOrd="0" presId="urn:microsoft.com/office/officeart/2005/8/layout/vList2"/>
    <dgm:cxn modelId="{A8E19D57-B142-43CE-9BC6-9B3241B76A4B}" type="presParOf" srcId="{53847E08-B9E5-4106-9B90-F7FE035D48BF}" destId="{5A32093C-1F5C-4A92-BED2-FF241457B787}" srcOrd="11" destOrd="0" presId="urn:microsoft.com/office/officeart/2005/8/layout/vList2"/>
    <dgm:cxn modelId="{C5D269D9-21D9-4AF7-B838-C00AC8C3038C}" type="presParOf" srcId="{53847E08-B9E5-4106-9B90-F7FE035D48BF}" destId="{E68C8953-A108-4C00-9153-553D600A9987}" srcOrd="12" destOrd="0" presId="urn:microsoft.com/office/officeart/2005/8/layout/vList2"/>
    <dgm:cxn modelId="{DA44E8A3-06B9-461D-BD49-FA03A73A78E0}" type="presParOf" srcId="{53847E08-B9E5-4106-9B90-F7FE035D48BF}" destId="{A457824C-E500-41C2-AFEA-81D6C61350AD}" srcOrd="13" destOrd="0" presId="urn:microsoft.com/office/officeart/2005/8/layout/vList2"/>
    <dgm:cxn modelId="{C4C50DBF-3893-4F9F-BC05-90F547CEF1C2}" type="presParOf" srcId="{53847E08-B9E5-4106-9B90-F7FE035D48BF}" destId="{0188D26E-E34D-414B-99F8-7A55EBE794BF}" srcOrd="14" destOrd="0" presId="urn:microsoft.com/office/officeart/2005/8/layout/vList2"/>
    <dgm:cxn modelId="{6075405C-0EE6-4D3E-BD47-C3644F1E45AA}" type="presParOf" srcId="{53847E08-B9E5-4106-9B90-F7FE035D48BF}" destId="{BD870085-5C90-4042-86DE-5892C2695F82}" srcOrd="15" destOrd="0" presId="urn:microsoft.com/office/officeart/2005/8/layout/vList2"/>
    <dgm:cxn modelId="{AE2D3FA2-3E14-4BB4-B0B7-F0C7EBCB736D}" type="presParOf" srcId="{53847E08-B9E5-4106-9B90-F7FE035D48BF}" destId="{CB713B38-F502-4885-9E70-2F18E8E5170D}" srcOrd="16" destOrd="0" presId="urn:microsoft.com/office/officeart/2005/8/layout/vList2"/>
    <dgm:cxn modelId="{5AE67B71-99ED-4ED6-8E04-FF5FD8F6BEA9}" type="presParOf" srcId="{53847E08-B9E5-4106-9B90-F7FE035D48BF}" destId="{BDA80BD8-1179-4258-83B2-20F7ABBD8601}" srcOrd="17" destOrd="0" presId="urn:microsoft.com/office/officeart/2005/8/layout/vList2"/>
    <dgm:cxn modelId="{EFE47CF9-2118-428B-9060-718C74EE20D0}" type="presParOf" srcId="{53847E08-B9E5-4106-9B90-F7FE035D48BF}" destId="{C0F45D04-4062-4BB9-ABD5-7AD32948182D}" srcOrd="18" destOrd="0" presId="urn:microsoft.com/office/officeart/2005/8/layout/vList2"/>
    <dgm:cxn modelId="{E6C45446-050F-41AD-A79F-B8F88E6332AA}" type="presParOf" srcId="{53847E08-B9E5-4106-9B90-F7FE035D48BF}" destId="{AF00D656-1343-4799-860E-74B96BD54B16}" srcOrd="19" destOrd="0" presId="urn:microsoft.com/office/officeart/2005/8/layout/vList2"/>
    <dgm:cxn modelId="{ABA53EE3-693F-4D84-BCE7-359EF249C041}" type="presParOf" srcId="{53847E08-B9E5-4106-9B90-F7FE035D48BF}" destId="{8D58F27A-57F9-4D11-980B-8C33B0BA439D}" srcOrd="20" destOrd="0" presId="urn:microsoft.com/office/officeart/2005/8/layout/vList2"/>
    <dgm:cxn modelId="{47C59520-04B7-4364-953B-C9B102F39556}" type="presParOf" srcId="{53847E08-B9E5-4106-9B90-F7FE035D48BF}" destId="{BA6D8F3E-25E8-4DCD-AF90-157C7374F57C}" srcOrd="21" destOrd="0" presId="urn:microsoft.com/office/officeart/2005/8/layout/vList2"/>
    <dgm:cxn modelId="{2F9B9F84-9BB6-483F-B8A8-09C3B3C8E64F}" type="presParOf" srcId="{53847E08-B9E5-4106-9B90-F7FE035D48BF}" destId="{3C31BE59-0493-45E3-81EC-5A2074951E97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ADF06-3753-46CF-BA50-3D93DC60F882}">
      <dsp:nvSpPr>
        <dsp:cNvPr id="0" name=""/>
        <dsp:cNvSpPr/>
      </dsp:nvSpPr>
      <dsp:spPr>
        <a:xfrm>
          <a:off x="0" y="81227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Computação</a:t>
          </a:r>
          <a:r>
            <a:rPr lang="en-US" sz="1300" b="1" kern="1200" dirty="0"/>
            <a:t> Serverless</a:t>
          </a:r>
          <a:r>
            <a:rPr lang="en-US" sz="1300" kern="1200" dirty="0"/>
            <a:t> </a:t>
          </a:r>
          <a:r>
            <a:rPr lang="en-US" sz="1300" kern="1200" dirty="0">
              <a:latin typeface="Aptos Display" panose="020F0302020204030204"/>
            </a:rPr>
            <a:t>🖥</a:t>
          </a:r>
        </a:p>
      </dsp:txBody>
      <dsp:txXfrm>
        <a:off x="25523" y="106750"/>
        <a:ext cx="7410690" cy="471797"/>
      </dsp:txXfrm>
    </dsp:sp>
    <dsp:sp modelId="{94766BA2-96BD-4313-92F5-6361B0E0214D}">
      <dsp:nvSpPr>
        <dsp:cNvPr id="0" name=""/>
        <dsp:cNvSpPr/>
      </dsp:nvSpPr>
      <dsp:spPr>
        <a:xfrm>
          <a:off x="0" y="641511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ptos Display" panose="020F0302020204030204"/>
            </a:rPr>
            <a:t>️É </a:t>
          </a:r>
          <a:r>
            <a:rPr lang="en-US" sz="1300" kern="1200" dirty="0" err="1">
              <a:latin typeface="Aptos Display" panose="020F0302020204030204"/>
            </a:rPr>
            <a:t>uma</a:t>
          </a:r>
          <a:r>
            <a:rPr lang="en-US" sz="1300" kern="1200" dirty="0"/>
            <a:t> </a:t>
          </a:r>
          <a:r>
            <a:rPr lang="en-US" sz="1300" kern="1200" dirty="0" err="1"/>
            <a:t>plataforma</a:t>
          </a:r>
          <a:r>
            <a:rPr lang="en-US" sz="1300" kern="1200" dirty="0"/>
            <a:t> </a:t>
          </a:r>
          <a:r>
            <a:rPr lang="en-US" sz="1300" b="1" kern="1200" dirty="0"/>
            <a:t>serverless</a:t>
          </a:r>
          <a:r>
            <a:rPr lang="en-US" sz="1300" kern="1200" dirty="0"/>
            <a:t> que </a:t>
          </a:r>
          <a:r>
            <a:rPr lang="en-US" sz="1300" kern="1200" dirty="0" err="1"/>
            <a:t>permite</a:t>
          </a:r>
          <a:r>
            <a:rPr lang="en-US" sz="1300" kern="1200" dirty="0"/>
            <a:t> </a:t>
          </a:r>
          <a:r>
            <a:rPr lang="en-US" sz="1300" kern="1200" dirty="0" err="1"/>
            <a:t>executar</a:t>
          </a:r>
          <a:r>
            <a:rPr lang="en-US" sz="1300" kern="1200" dirty="0"/>
            <a:t> </a:t>
          </a:r>
          <a:r>
            <a:rPr lang="en-US" sz="1300" kern="1200" dirty="0" err="1"/>
            <a:t>código</a:t>
          </a:r>
          <a:r>
            <a:rPr lang="en-US" sz="1300" kern="1200" dirty="0"/>
            <a:t> </a:t>
          </a:r>
          <a:r>
            <a:rPr lang="en-US" sz="1300" kern="1200" dirty="0" err="1"/>
            <a:t>sem</a:t>
          </a:r>
          <a:r>
            <a:rPr lang="en-US" sz="1300" kern="1200" dirty="0"/>
            <a:t> </a:t>
          </a:r>
          <a:r>
            <a:rPr lang="en-US" sz="1300" kern="1200" dirty="0" err="1"/>
            <a:t>gerenciar</a:t>
          </a:r>
          <a:r>
            <a:rPr lang="en-US" sz="1300" kern="1200" dirty="0"/>
            <a:t> </a:t>
          </a:r>
          <a:r>
            <a:rPr lang="en-US" sz="1300" kern="1200" dirty="0" err="1"/>
            <a:t>servidores</a:t>
          </a:r>
          <a:r>
            <a:rPr lang="en-US" sz="1300" kern="1200" dirty="0"/>
            <a:t>.</a:t>
          </a:r>
        </a:p>
      </dsp:txBody>
      <dsp:txXfrm>
        <a:off x="25523" y="667034"/>
        <a:ext cx="7410690" cy="471797"/>
      </dsp:txXfrm>
    </dsp:sp>
    <dsp:sp modelId="{E85B90DA-7BBB-47D9-90CD-806CED670433}">
      <dsp:nvSpPr>
        <dsp:cNvPr id="0" name=""/>
        <dsp:cNvSpPr/>
      </dsp:nvSpPr>
      <dsp:spPr>
        <a:xfrm>
          <a:off x="0" y="1201794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Execução</a:t>
          </a:r>
          <a:r>
            <a:rPr lang="en-US" sz="1300" b="1" kern="1200" dirty="0"/>
            <a:t> </a:t>
          </a:r>
          <a:r>
            <a:rPr lang="en-US" sz="1300" b="1" kern="1200" dirty="0" err="1"/>
            <a:t>Baseada</a:t>
          </a:r>
          <a:r>
            <a:rPr lang="en-US" sz="1300" b="1" kern="1200" dirty="0"/>
            <a:t> </a:t>
          </a:r>
          <a:r>
            <a:rPr lang="en-US" sz="1300" b="1" kern="1200" dirty="0" err="1"/>
            <a:t>em</a:t>
          </a:r>
          <a:r>
            <a:rPr lang="en-US" sz="1300" b="1" kern="1200" dirty="0"/>
            <a:t> </a:t>
          </a:r>
          <a:r>
            <a:rPr lang="en-US" sz="1300" b="1" kern="1200" dirty="0" err="1"/>
            <a:t>Eventos</a:t>
          </a:r>
          <a:r>
            <a:rPr lang="en-US" sz="1300" kern="1200" dirty="0"/>
            <a:t> ⚡</a:t>
          </a:r>
        </a:p>
      </dsp:txBody>
      <dsp:txXfrm>
        <a:off x="25523" y="1227317"/>
        <a:ext cx="7410690" cy="471797"/>
      </dsp:txXfrm>
    </dsp:sp>
    <dsp:sp modelId="{A575BA5B-5457-4D36-98D4-2BF1C0E48E77}">
      <dsp:nvSpPr>
        <dsp:cNvPr id="0" name=""/>
        <dsp:cNvSpPr/>
      </dsp:nvSpPr>
      <dsp:spPr>
        <a:xfrm>
          <a:off x="0" y="1762078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 </a:t>
          </a:r>
          <a:r>
            <a:rPr lang="en-US" sz="1300" kern="1200" dirty="0" err="1"/>
            <a:t>código</a:t>
          </a:r>
          <a:r>
            <a:rPr lang="en-US" sz="1300" kern="1200" dirty="0"/>
            <a:t> é </a:t>
          </a:r>
          <a:r>
            <a:rPr lang="en-US" sz="1300" kern="1200" dirty="0" err="1"/>
            <a:t>acionado</a:t>
          </a:r>
          <a:r>
            <a:rPr lang="en-US" sz="1300" kern="1200" dirty="0"/>
            <a:t> </a:t>
          </a:r>
          <a:r>
            <a:rPr lang="en-US" sz="1300" kern="1200" dirty="0" err="1"/>
            <a:t>em</a:t>
          </a:r>
          <a:r>
            <a:rPr lang="en-US" sz="1300" kern="1200" dirty="0"/>
            <a:t> </a:t>
          </a:r>
          <a:r>
            <a:rPr lang="en-US" sz="1300" kern="1200" dirty="0" err="1"/>
            <a:t>resposta</a:t>
          </a:r>
          <a:r>
            <a:rPr lang="en-US" sz="1300" kern="1200" dirty="0"/>
            <a:t> a </a:t>
          </a:r>
          <a:r>
            <a:rPr lang="en-US" sz="1300" b="1" kern="1200" dirty="0" err="1"/>
            <a:t>eventos</a:t>
          </a:r>
          <a:r>
            <a:rPr lang="en-US" sz="1300" kern="1200" dirty="0"/>
            <a:t> (HTTP, </a:t>
          </a:r>
          <a:r>
            <a:rPr lang="en-US" sz="1300" kern="1200" dirty="0" err="1"/>
            <a:t>mudanças</a:t>
          </a:r>
          <a:r>
            <a:rPr lang="en-US" sz="1300" kern="1200" dirty="0"/>
            <a:t> no banco de dados, uploads </a:t>
          </a:r>
          <a:r>
            <a:rPr lang="en-US" sz="1300" kern="1200" dirty="0" err="1"/>
            <a:t>em</a:t>
          </a:r>
          <a:r>
            <a:rPr lang="en-US" sz="1300" kern="1200" dirty="0"/>
            <a:t> storage, etc.).</a:t>
          </a:r>
        </a:p>
      </dsp:txBody>
      <dsp:txXfrm>
        <a:off x="25523" y="1787601"/>
        <a:ext cx="7410690" cy="471797"/>
      </dsp:txXfrm>
    </dsp:sp>
    <dsp:sp modelId="{5067EEAD-6004-46A8-81CD-FE989C5AC7E5}">
      <dsp:nvSpPr>
        <dsp:cNvPr id="0" name=""/>
        <dsp:cNvSpPr/>
      </dsp:nvSpPr>
      <dsp:spPr>
        <a:xfrm>
          <a:off x="0" y="2322362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Escalabilidade</a:t>
          </a:r>
          <a:r>
            <a:rPr lang="en-US" sz="1300" b="1" kern="1200" dirty="0"/>
            <a:t> </a:t>
          </a:r>
          <a:r>
            <a:rPr lang="en-US" sz="1300" b="1" kern="1200" dirty="0" err="1"/>
            <a:t>Automática</a:t>
          </a:r>
          <a:r>
            <a:rPr lang="en-US" sz="1300" kern="1200" dirty="0"/>
            <a:t> 📈</a:t>
          </a:r>
        </a:p>
      </dsp:txBody>
      <dsp:txXfrm>
        <a:off x="25523" y="2347885"/>
        <a:ext cx="7410690" cy="471797"/>
      </dsp:txXfrm>
    </dsp:sp>
    <dsp:sp modelId="{3EEC5BBB-F512-45D5-BB64-554FDB9D97D6}">
      <dsp:nvSpPr>
        <dsp:cNvPr id="0" name=""/>
        <dsp:cNvSpPr/>
      </dsp:nvSpPr>
      <dsp:spPr>
        <a:xfrm>
          <a:off x="0" y="2882646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Escala </a:t>
          </a:r>
          <a:r>
            <a:rPr lang="en-US" sz="1300" kern="1200" dirty="0" err="1"/>
            <a:t>automaticamente</a:t>
          </a:r>
          <a:r>
            <a:rPr lang="en-US" sz="1300" kern="1200" dirty="0"/>
            <a:t> com base </a:t>
          </a:r>
          <a:r>
            <a:rPr lang="en-US" sz="1300" kern="1200" dirty="0" err="1"/>
            <a:t>na</a:t>
          </a:r>
          <a:r>
            <a:rPr lang="en-US" sz="1300" kern="1200" dirty="0"/>
            <a:t> </a:t>
          </a:r>
          <a:r>
            <a:rPr lang="en-US" sz="1300" kern="1200" dirty="0" err="1"/>
            <a:t>demanda</a:t>
          </a:r>
          <a:r>
            <a:rPr lang="en-US" sz="1300" kern="1200" dirty="0"/>
            <a:t>, </a:t>
          </a:r>
          <a:r>
            <a:rPr lang="en-US" sz="1300" kern="1200" dirty="0" err="1"/>
            <a:t>sem</a:t>
          </a:r>
          <a:r>
            <a:rPr lang="en-US" sz="1300" kern="1200" dirty="0"/>
            <a:t> </a:t>
          </a:r>
          <a:r>
            <a:rPr lang="en-US" sz="1300" kern="1200" dirty="0" err="1"/>
            <a:t>necessidade</a:t>
          </a:r>
          <a:r>
            <a:rPr lang="en-US" sz="1300" kern="1200" dirty="0"/>
            <a:t> de </a:t>
          </a:r>
          <a:r>
            <a:rPr lang="en-US" sz="1300" kern="1200" dirty="0" err="1"/>
            <a:t>configuração</a:t>
          </a:r>
          <a:r>
            <a:rPr lang="en-US" sz="1300" kern="1200" dirty="0"/>
            <a:t> manual de </a:t>
          </a:r>
          <a:r>
            <a:rPr lang="en-US" sz="1300" kern="1200" dirty="0" err="1"/>
            <a:t>recursos</a:t>
          </a:r>
          <a:r>
            <a:rPr lang="en-US" sz="1300" kern="1200" dirty="0"/>
            <a:t>.</a:t>
          </a:r>
        </a:p>
      </dsp:txBody>
      <dsp:txXfrm>
        <a:off x="25523" y="2908169"/>
        <a:ext cx="7410690" cy="471797"/>
      </dsp:txXfrm>
    </dsp:sp>
    <dsp:sp modelId="{E68C8953-A108-4C00-9153-553D600A9987}">
      <dsp:nvSpPr>
        <dsp:cNvPr id="0" name=""/>
        <dsp:cNvSpPr/>
      </dsp:nvSpPr>
      <dsp:spPr>
        <a:xfrm>
          <a:off x="0" y="3442930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Pague Pelo </a:t>
          </a:r>
          <a:r>
            <a:rPr lang="en-US" sz="1300" b="1" kern="1200" dirty="0" err="1"/>
            <a:t>Uso</a:t>
          </a:r>
          <a:r>
            <a:rPr lang="en-US" sz="1300" kern="1200" dirty="0"/>
            <a:t> 💸</a:t>
          </a:r>
        </a:p>
      </dsp:txBody>
      <dsp:txXfrm>
        <a:off x="25523" y="3468453"/>
        <a:ext cx="7410690" cy="471797"/>
      </dsp:txXfrm>
    </dsp:sp>
    <dsp:sp modelId="{0188D26E-E34D-414B-99F8-7A55EBE794BF}">
      <dsp:nvSpPr>
        <dsp:cNvPr id="0" name=""/>
        <dsp:cNvSpPr/>
      </dsp:nvSpPr>
      <dsp:spPr>
        <a:xfrm>
          <a:off x="0" y="4003213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 </a:t>
          </a:r>
          <a:r>
            <a:rPr lang="en-US" sz="1300" kern="1200" dirty="0" err="1"/>
            <a:t>eficiente</a:t>
          </a:r>
          <a:r>
            <a:rPr lang="en-US" sz="1300" kern="1200" dirty="0"/>
            <a:t>, </a:t>
          </a:r>
          <a:r>
            <a:rPr lang="en-US" sz="1300" kern="1200" dirty="0" err="1"/>
            <a:t>você</a:t>
          </a:r>
          <a:r>
            <a:rPr lang="en-US" sz="1300" kern="1200" dirty="0"/>
            <a:t> </a:t>
          </a:r>
          <a:r>
            <a:rPr lang="en-US" sz="1300" kern="1200" dirty="0" err="1"/>
            <a:t>paga</a:t>
          </a:r>
          <a:r>
            <a:rPr lang="en-US" sz="1300" kern="1200" dirty="0"/>
            <a:t> </a:t>
          </a:r>
          <a:r>
            <a:rPr lang="en-US" sz="1300" kern="1200" dirty="0" err="1"/>
            <a:t>apenas</a:t>
          </a:r>
          <a:r>
            <a:rPr lang="en-US" sz="1300" kern="1200" dirty="0"/>
            <a:t> </a:t>
          </a:r>
          <a:r>
            <a:rPr lang="en-US" sz="1300" kern="1200" dirty="0" err="1"/>
            <a:t>pelo</a:t>
          </a:r>
          <a:r>
            <a:rPr lang="en-US" sz="1300" kern="1200" dirty="0"/>
            <a:t> tempo de </a:t>
          </a:r>
          <a:r>
            <a:rPr lang="en-US" sz="1300" kern="1200" dirty="0" err="1"/>
            <a:t>execução</a:t>
          </a:r>
          <a:r>
            <a:rPr lang="en-US" sz="1300" kern="1200" dirty="0"/>
            <a:t> do </a:t>
          </a:r>
          <a:r>
            <a:rPr lang="en-US" sz="1300" kern="1200" dirty="0" err="1"/>
            <a:t>código</a:t>
          </a:r>
          <a:r>
            <a:rPr lang="en-US" sz="1300" kern="1200" dirty="0"/>
            <a:t>, </a:t>
          </a:r>
          <a:r>
            <a:rPr lang="en-US" sz="1300" kern="1200" dirty="0" err="1"/>
            <a:t>em</a:t>
          </a:r>
          <a:r>
            <a:rPr lang="en-US" sz="1300" kern="1200" dirty="0"/>
            <a:t> </a:t>
          </a:r>
          <a:r>
            <a:rPr lang="en-US" sz="1300" kern="1200" dirty="0" err="1"/>
            <a:t>vez</a:t>
          </a:r>
          <a:r>
            <a:rPr lang="en-US" sz="1300" kern="1200" dirty="0"/>
            <a:t> de </a:t>
          </a:r>
          <a:r>
            <a:rPr lang="en-US" sz="1300" kern="1200" dirty="0" err="1"/>
            <a:t>recursos</a:t>
          </a:r>
          <a:r>
            <a:rPr lang="en-US" sz="1300" kern="1200" dirty="0"/>
            <a:t> </a:t>
          </a:r>
          <a:r>
            <a:rPr lang="en-US" sz="1300" kern="1200" dirty="0" err="1"/>
            <a:t>provisionados</a:t>
          </a:r>
          <a:r>
            <a:rPr lang="en-US" sz="1300" kern="1200" dirty="0"/>
            <a:t>.</a:t>
          </a:r>
        </a:p>
      </dsp:txBody>
      <dsp:txXfrm>
        <a:off x="25523" y="4028736"/>
        <a:ext cx="7410690" cy="471797"/>
      </dsp:txXfrm>
    </dsp:sp>
    <dsp:sp modelId="{CB713B38-F502-4885-9E70-2F18E8E5170D}">
      <dsp:nvSpPr>
        <dsp:cNvPr id="0" name=""/>
        <dsp:cNvSpPr/>
      </dsp:nvSpPr>
      <dsp:spPr>
        <a:xfrm>
          <a:off x="0" y="4563497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Integração</a:t>
          </a:r>
          <a:r>
            <a:rPr lang="en-US" sz="1300" b="1" kern="1200" dirty="0"/>
            <a:t> com Outros Serviços do Google Cloud</a:t>
          </a:r>
          <a:r>
            <a:rPr lang="en-US" sz="1300" kern="1200" dirty="0"/>
            <a:t> 🔗</a:t>
          </a:r>
        </a:p>
      </dsp:txBody>
      <dsp:txXfrm>
        <a:off x="25523" y="4589020"/>
        <a:ext cx="7410690" cy="471797"/>
      </dsp:txXfrm>
    </dsp:sp>
    <dsp:sp modelId="{C0F45D04-4062-4BB9-ABD5-7AD32948182D}">
      <dsp:nvSpPr>
        <dsp:cNvPr id="0" name=""/>
        <dsp:cNvSpPr/>
      </dsp:nvSpPr>
      <dsp:spPr>
        <a:xfrm>
          <a:off x="0" y="5123781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Fácil</a:t>
          </a:r>
          <a:r>
            <a:rPr lang="en-US" sz="1300" kern="1200" dirty="0"/>
            <a:t> </a:t>
          </a:r>
          <a:r>
            <a:rPr lang="en-US" sz="1300" kern="1200" dirty="0" err="1"/>
            <a:t>integração</a:t>
          </a:r>
          <a:r>
            <a:rPr lang="en-US" sz="1300" kern="1200" dirty="0"/>
            <a:t> com </a:t>
          </a:r>
          <a:r>
            <a:rPr lang="en-US" sz="1300" kern="1200" dirty="0" err="1"/>
            <a:t>serviços</a:t>
          </a:r>
          <a:r>
            <a:rPr lang="en-US" sz="1300" kern="1200" dirty="0"/>
            <a:t> </a:t>
          </a:r>
          <a:r>
            <a:rPr lang="en-US" sz="1300" kern="1200" dirty="0" err="1"/>
            <a:t>como</a:t>
          </a:r>
          <a:r>
            <a:rPr lang="en-US" sz="1300" kern="1200" dirty="0"/>
            <a:t> </a:t>
          </a:r>
          <a:r>
            <a:rPr lang="en-US" sz="1300" b="1" kern="1200" dirty="0"/>
            <a:t>Cloud Storage</a:t>
          </a:r>
          <a:r>
            <a:rPr lang="en-US" sz="1300" kern="1200" dirty="0"/>
            <a:t>, </a:t>
          </a:r>
          <a:r>
            <a:rPr lang="en-US" sz="1300" b="1" kern="1200" dirty="0"/>
            <a:t>Pub/Sub</a:t>
          </a:r>
          <a:r>
            <a:rPr lang="en-US" sz="1300" kern="1200" dirty="0"/>
            <a:t>, </a:t>
          </a:r>
          <a:r>
            <a:rPr lang="en-US" sz="1300" b="1" kern="1200" dirty="0" err="1"/>
            <a:t>Firestore</a:t>
          </a:r>
          <a:r>
            <a:rPr lang="en-US" sz="1300" kern="1200" dirty="0"/>
            <a:t>, entre outros.</a:t>
          </a:r>
        </a:p>
      </dsp:txBody>
      <dsp:txXfrm>
        <a:off x="25523" y="5149304"/>
        <a:ext cx="7410690" cy="471797"/>
      </dsp:txXfrm>
    </dsp:sp>
    <dsp:sp modelId="{8D58F27A-57F9-4D11-980B-8C33B0BA439D}">
      <dsp:nvSpPr>
        <dsp:cNvPr id="0" name=""/>
        <dsp:cNvSpPr/>
      </dsp:nvSpPr>
      <dsp:spPr>
        <a:xfrm>
          <a:off x="0" y="5684065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Casos de </a:t>
          </a:r>
          <a:r>
            <a:rPr lang="en-US" sz="1300" b="1" kern="1200" dirty="0" err="1"/>
            <a:t>Uso</a:t>
          </a:r>
          <a:r>
            <a:rPr lang="en-US" sz="1300" kern="1200" dirty="0"/>
            <a:t> 💡</a:t>
          </a:r>
        </a:p>
      </dsp:txBody>
      <dsp:txXfrm>
        <a:off x="25523" y="5709588"/>
        <a:ext cx="7410690" cy="471797"/>
      </dsp:txXfrm>
    </dsp:sp>
    <dsp:sp modelId="{3C31BE59-0493-45E3-81EC-5A2074951E97}">
      <dsp:nvSpPr>
        <dsp:cNvPr id="0" name=""/>
        <dsp:cNvSpPr/>
      </dsp:nvSpPr>
      <dsp:spPr>
        <a:xfrm>
          <a:off x="0" y="6244348"/>
          <a:ext cx="7461736" cy="52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Processamento</a:t>
          </a:r>
          <a:r>
            <a:rPr lang="en-US" sz="1300" b="1" kern="1200" dirty="0"/>
            <a:t> de imagens</a:t>
          </a:r>
          <a:r>
            <a:rPr lang="en-US" sz="1300" kern="1200" dirty="0"/>
            <a:t>, </a:t>
          </a:r>
          <a:r>
            <a:rPr lang="en-US" sz="1300" b="1" kern="1200" dirty="0"/>
            <a:t>APIs REST</a:t>
          </a:r>
          <a:r>
            <a:rPr lang="en-US" sz="1300" kern="1200" dirty="0"/>
            <a:t>, </a:t>
          </a:r>
          <a:r>
            <a:rPr lang="en-US" sz="1300" b="1" kern="1200" dirty="0" err="1"/>
            <a:t>Automação</a:t>
          </a:r>
          <a:r>
            <a:rPr lang="en-US" sz="1300" b="1" kern="1200" dirty="0"/>
            <a:t> de </a:t>
          </a:r>
          <a:r>
            <a:rPr lang="en-US" sz="1300" b="1" kern="1200" dirty="0" err="1"/>
            <a:t>tarefas</a:t>
          </a:r>
          <a:r>
            <a:rPr lang="en-US" sz="1300" kern="1200" dirty="0"/>
            <a:t>, e </a:t>
          </a:r>
          <a:r>
            <a:rPr lang="en-US" sz="1300" b="1" kern="1200" dirty="0" err="1"/>
            <a:t>respostas</a:t>
          </a:r>
          <a:r>
            <a:rPr lang="en-US" sz="1300" b="1" kern="1200" dirty="0"/>
            <a:t> a </a:t>
          </a:r>
          <a:r>
            <a:rPr lang="en-US" sz="1300" b="1" kern="1200" dirty="0" err="1"/>
            <a:t>eventos</a:t>
          </a:r>
          <a:r>
            <a:rPr lang="en-US" sz="1300" b="1" kern="1200" dirty="0"/>
            <a:t> </a:t>
          </a:r>
          <a:r>
            <a:rPr lang="en-US" sz="1300" b="1" kern="1200" dirty="0" err="1"/>
            <a:t>em</a:t>
          </a:r>
          <a:r>
            <a:rPr lang="en-US" sz="1300" b="1" kern="1200" dirty="0"/>
            <a:t> tempo real</a:t>
          </a:r>
          <a:r>
            <a:rPr lang="en-US" sz="1300" kern="1200" dirty="0"/>
            <a:t>.</a:t>
          </a:r>
        </a:p>
      </dsp:txBody>
      <dsp:txXfrm>
        <a:off x="25523" y="6269871"/>
        <a:ext cx="7410690" cy="471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BDA3-5AA1-4B5C-B9FD-180BD85E20AD}" type="datetimeFigureOut"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3295D-5B8E-459A-A22F-244534EF6F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1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0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5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28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54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40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4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8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1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96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5C6A74-56FD-79E0-A92D-7D321880C1F6}"/>
              </a:ext>
            </a:extLst>
          </p:cNvPr>
          <p:cNvSpPr/>
          <p:nvPr userDrawn="1"/>
        </p:nvSpPr>
        <p:spPr>
          <a:xfrm>
            <a:off x="1163" y="-8878"/>
            <a:ext cx="12190837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D2F59A-86C1-4A63-9578-8EA555431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3AC1219-0182-344D-6F33-F7E1B191B8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57F3942-E74B-CF7A-E51F-FB7301183996}"/>
              </a:ext>
            </a:extLst>
          </p:cNvPr>
          <p:cNvSpPr/>
          <p:nvPr userDrawn="1"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84CAC-ADB3-552C-9472-AE0ED87A5846}"/>
              </a:ext>
            </a:extLst>
          </p:cNvPr>
          <p:cNvSpPr/>
          <p:nvPr userDrawn="1"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86EEC476-2181-CC19-F2A4-AEAF1943E5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3B2A5B8-10E6-CD6B-FEC1-0078A4B2E172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DCB34E3-89C0-7EE6-A312-D0A88816E17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E9A8F7F-E966-D389-3225-6BC285431DD9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741CDDDD-804E-E2EC-0D05-B006EE2F21B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48543" y="3164505"/>
            <a:ext cx="242294" cy="1189077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05BBC5E-0FC8-C1EB-F98E-A7FCC1A76C3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2775-0E76-FABB-607A-5512A246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A96AFE"/>
                </a:solidFill>
                <a:latin typeface="Branding Black" panose="00000A00000000000000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7EEDC19-6645-D043-F170-ED5B5652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384" y="1825625"/>
            <a:ext cx="9882090" cy="422678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42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4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098" y="5723630"/>
            <a:ext cx="733425" cy="51435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3556804" y="2704470"/>
            <a:ext cx="6445614" cy="12721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>
                <a:solidFill>
                  <a:srgbClr val="17C3C7"/>
                </a:solidFill>
                <a:ea typeface="+mn-lt"/>
                <a:cs typeface="+mn-lt"/>
              </a:rPr>
              <a:t>KAFKA (</a:t>
            </a:r>
            <a:r>
              <a:rPr lang="pt-BR" sz="4400" err="1">
                <a:solidFill>
                  <a:srgbClr val="17C3C7"/>
                </a:solidFill>
                <a:ea typeface="+mn-lt"/>
                <a:cs typeface="+mn-lt"/>
              </a:rPr>
              <a:t>Amazon</a:t>
            </a:r>
            <a:r>
              <a:rPr lang="pt-BR" sz="4400" dirty="0">
                <a:solidFill>
                  <a:srgbClr val="17C3C7"/>
                </a:solidFill>
                <a:ea typeface="+mn-lt"/>
                <a:cs typeface="+mn-lt"/>
              </a:rPr>
              <a:t> Web Services)</a:t>
            </a:r>
            <a:r>
              <a:rPr lang="pt-BR" sz="4400" dirty="0">
                <a:solidFill>
                  <a:srgbClr val="17C3C7"/>
                </a:solidFill>
                <a:latin typeface="Calibri"/>
                <a:cs typeface="Calibri"/>
              </a:rPr>
              <a:t> - Grupo 1</a:t>
            </a:r>
            <a:r>
              <a:rPr lang="pt-BR" sz="4400" b="1" dirty="0">
                <a:solidFill>
                  <a:srgbClr val="17C3C7"/>
                </a:solidFill>
                <a:latin typeface="Branding Black"/>
              </a:rPr>
              <a:t> </a:t>
            </a:r>
            <a:endParaRPr lang="pt-BR" sz="44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11D2028-BDC8-470F-AD7D-BBBF61BB668C}"/>
              </a:ext>
            </a:extLst>
          </p:cNvPr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CF20B7CC-003C-1F62-A0B7-D458C6987FD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4" b="3287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</p:spPr>
      </p:pic>
      <p:pic>
        <p:nvPicPr>
          <p:cNvPr id="2" name="Gráfico 8">
            <a:extLst>
              <a:ext uri="{FF2B5EF4-FFF2-40B4-BE49-F238E27FC236}">
                <a16:creationId xmlns:a16="http://schemas.microsoft.com/office/drawing/2014/main" id="{95DA738E-324B-71A2-4E1B-FEC6A3D79C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09825" y="5858755"/>
            <a:ext cx="1889335" cy="2441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CDFD76F-7ACB-17A2-A50D-17A3C125EF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8" y="242127"/>
            <a:ext cx="2181197" cy="14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veiling the Power of GCP Cloud Functions: A Comprehensive Guide | by  Ayushmaan Srivastav | Medium">
            <a:extLst>
              <a:ext uri="{FF2B5EF4-FFF2-40B4-BE49-F238E27FC236}">
                <a16:creationId xmlns:a16="http://schemas.microsoft.com/office/drawing/2014/main" id="{8DA61EE5-6B54-B691-1E01-C013F698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749" y="2386212"/>
            <a:ext cx="3948937" cy="2073680"/>
          </a:xfrm>
          <a:prstGeom prst="rect">
            <a:avLst/>
          </a:prstGeom>
          <a:ln>
            <a:noFill/>
          </a:ln>
        </p:spPr>
      </p:pic>
      <p:graphicFrame>
        <p:nvGraphicFramePr>
          <p:cNvPr id="73" name="TextBox 1">
            <a:extLst>
              <a:ext uri="{FF2B5EF4-FFF2-40B4-BE49-F238E27FC236}">
                <a16:creationId xmlns:a16="http://schemas.microsoft.com/office/drawing/2014/main" id="{CE65E911-2702-277D-0B17-C615B718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597963"/>
              </p:ext>
            </p:extLst>
          </p:nvPr>
        </p:nvGraphicFramePr>
        <p:xfrm>
          <a:off x="309983" y="-38342"/>
          <a:ext cx="7461736" cy="6848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205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Document 8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3F419D-4F53-4A6E-0028-42BA22EC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3050008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FUNCIONAMENTO </a:t>
            </a:r>
            <a:r>
              <a:rPr lang="en-US" sz="2500" dirty="0">
                <a:solidFill>
                  <a:srgbClr val="FFFFFF"/>
                </a:solidFill>
                <a:latin typeface="+mj-lt"/>
              </a:rPr>
              <a:t>CLOUD FUNCTIONS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phic 4" descr="Cloud Functions | Google Cloud">
            <a:extLst>
              <a:ext uri="{FF2B5EF4-FFF2-40B4-BE49-F238E27FC236}">
                <a16:creationId xmlns:a16="http://schemas.microsoft.com/office/drawing/2014/main" id="{F6B245CE-22F3-572C-468F-A7F90B109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5265" y="1469365"/>
            <a:ext cx="9175488" cy="44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Docker o que é? Conheça o Docker na prática | MANDIC">
            <a:extLst>
              <a:ext uri="{FF2B5EF4-FFF2-40B4-BE49-F238E27FC236}">
                <a16:creationId xmlns:a16="http://schemas.microsoft.com/office/drawing/2014/main" id="{1D0D6B3C-6220-EB6C-DA8B-B11BDEEE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44" y="1281919"/>
            <a:ext cx="4768755" cy="39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3F419D-4F53-4A6E-0028-42BA22EC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1" y="80032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DOCKER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BC332-0369-4597-3C20-959F3520CFA8}"/>
              </a:ext>
            </a:extLst>
          </p:cNvPr>
          <p:cNvSpPr txBox="1"/>
          <p:nvPr/>
        </p:nvSpPr>
        <p:spPr>
          <a:xfrm>
            <a:off x="560441" y="2226297"/>
            <a:ext cx="6091270" cy="3639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Plataforma de </a:t>
            </a:r>
            <a:r>
              <a:rPr lang="en-US" sz="1600" b="1" dirty="0" err="1">
                <a:solidFill>
                  <a:schemeClr val="tx2"/>
                </a:solidFill>
                <a:ea typeface="+mn-lt"/>
                <a:cs typeface="+mn-lt"/>
              </a:rPr>
              <a:t>Conteinerização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🛠️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Docker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empacota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aplicativos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e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suas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dependências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em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containers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ea typeface="+mn-lt"/>
                <a:cs typeface="+mn-lt"/>
              </a:rPr>
              <a:t>Isolamento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🔒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Cada container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roda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de forma isolada, garantindo que as bibliotecas e configurações não entrem em conflito com outros containers.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ea typeface="+mn-lt"/>
                <a:cs typeface="+mn-lt"/>
              </a:rPr>
              <a:t>Portabilidade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🚀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Containers Docker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podem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rodar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em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qualquer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ambiente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localmente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na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nuvem ou em servidores físicos.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ea typeface="+mn-lt"/>
                <a:cs typeface="+mn-lt"/>
              </a:rPr>
              <a:t>Escalabilidade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📈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Facilita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o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escalonamento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horizontal de aplicativos com agilidade e eficiência.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ea typeface="+mn-lt"/>
                <a:cs typeface="+mn-lt"/>
              </a:rPr>
              <a:t>Eficiência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💡</a:t>
            </a: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Menos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uso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recursos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comparado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máquinas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virtuais, pois compartilham o mesmo kernel do sistema operacional.</a:t>
            </a: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WS Docker - Amazon Web Services">
            <a:extLst>
              <a:ext uri="{FF2B5EF4-FFF2-40B4-BE49-F238E27FC236}">
                <a16:creationId xmlns:a16="http://schemas.microsoft.com/office/drawing/2014/main" id="{C89B4996-32E2-513D-80D8-D9336CD6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67" y="1534114"/>
            <a:ext cx="7237369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9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3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62F52F7-FD11-C98A-7ADC-AA7F54D1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Componentes docker</a:t>
            </a:r>
          </a:p>
        </p:txBody>
      </p:sp>
      <p:pic>
        <p:nvPicPr>
          <p:cNvPr id="3" name="Picture 2" descr="Docker — Componentes">
            <a:extLst>
              <a:ext uri="{FF2B5EF4-FFF2-40B4-BE49-F238E27FC236}">
                <a16:creationId xmlns:a16="http://schemas.microsoft.com/office/drawing/2014/main" id="{6AFB314A-6B1D-458E-CB0B-4A1CA873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3" y="1537497"/>
            <a:ext cx="7347537" cy="37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A4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62F52F7-FD11-C98A-7ADC-AA7F54D1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+mj-lt"/>
              </a:rPr>
              <a:t>Arquitetura</a:t>
            </a:r>
            <a:br>
              <a:rPr lang="en-US" sz="3000" dirty="0">
                <a:solidFill>
                  <a:srgbClr val="FFFFFF"/>
                </a:solidFill>
                <a:latin typeface="+mj-lt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  <p:pic>
        <p:nvPicPr>
          <p:cNvPr id="2" name="Picture 1" descr="Arquitetura Docker - Darede">
            <a:extLst>
              <a:ext uri="{FF2B5EF4-FFF2-40B4-BE49-F238E27FC236}">
                <a16:creationId xmlns:a16="http://schemas.microsoft.com/office/drawing/2014/main" id="{9CCF062A-C9F6-4F25-8F81-6BD0A517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3" y="1436469"/>
            <a:ext cx="7347537" cy="39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ll about Amazon MSK !. Speaking in todays world , it won't be… | by Rashi  C | Medium">
            <a:extLst>
              <a:ext uri="{FF2B5EF4-FFF2-40B4-BE49-F238E27FC236}">
                <a16:creationId xmlns:a16="http://schemas.microsoft.com/office/drawing/2014/main" id="{4E346312-B74A-BF11-E4D6-284954FBB1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3F419D-4F53-4A6E-0028-42BA22EC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51" y="416118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O QUE É KAFKA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BC332-0369-4597-3C20-959F3520CFA8}"/>
              </a:ext>
            </a:extLst>
          </p:cNvPr>
          <p:cNvSpPr txBox="1"/>
          <p:nvPr/>
        </p:nvSpPr>
        <p:spPr>
          <a:xfrm>
            <a:off x="310497" y="2025242"/>
            <a:ext cx="11878762" cy="45445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Plataforma de Streaming de Dados</a:t>
            </a:r>
            <a:r>
              <a:rPr lang="en-US" sz="1600" dirty="0">
                <a:ea typeface="+mn-lt"/>
                <a:cs typeface="+mn-lt"/>
              </a:rPr>
              <a:t> 💻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 Apache Kafka é </a:t>
            </a:r>
            <a:r>
              <a:rPr lang="en-US" sz="1600" dirty="0" err="1">
                <a:ea typeface="+mn-lt"/>
                <a:cs typeface="+mn-lt"/>
              </a:rPr>
              <a:t>uma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plataforma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distribuída</a:t>
            </a:r>
            <a:r>
              <a:rPr lang="en-US" sz="1600" dirty="0">
                <a:ea typeface="+mn-lt"/>
                <a:cs typeface="+mn-lt"/>
              </a:rPr>
              <a:t> que </a:t>
            </a:r>
            <a:r>
              <a:rPr lang="en-US" sz="1600" dirty="0" err="1">
                <a:ea typeface="+mn-lt"/>
                <a:cs typeface="+mn-lt"/>
              </a:rPr>
              <a:t>permite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publicar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assinar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armazenar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dirty="0" err="1">
                <a:ea typeface="+mn-lt"/>
                <a:cs typeface="+mn-lt"/>
              </a:rPr>
              <a:t>processar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fluxos</a:t>
            </a:r>
            <a:r>
              <a:rPr lang="en-US" sz="1600" dirty="0">
                <a:ea typeface="+mn-lt"/>
                <a:cs typeface="+mn-lt"/>
              </a:rPr>
              <a:t> de dados </a:t>
            </a:r>
            <a:r>
              <a:rPr lang="en-US" sz="1600" dirty="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tempo real.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Alta Performance e </a:t>
            </a:r>
            <a:r>
              <a:rPr lang="en-US" sz="1600" b="1" err="1">
                <a:ea typeface="+mn-lt"/>
                <a:cs typeface="+mn-lt"/>
              </a:rPr>
              <a:t>Escalabilidade</a:t>
            </a:r>
            <a:r>
              <a:rPr lang="en-US" sz="1600" dirty="0">
                <a:ea typeface="+mn-lt"/>
                <a:cs typeface="+mn-lt"/>
              </a:rPr>
              <a:t> 🚀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 err="1">
                <a:ea typeface="+mn-lt"/>
                <a:cs typeface="+mn-lt"/>
              </a:rPr>
              <a:t>Projetado</a:t>
            </a:r>
            <a:r>
              <a:rPr lang="en-US" sz="1600" dirty="0">
                <a:ea typeface="+mn-lt"/>
                <a:cs typeface="+mn-lt"/>
              </a:rPr>
              <a:t> para manipular </a:t>
            </a:r>
            <a:r>
              <a:rPr lang="en-US" sz="1600" dirty="0" err="1">
                <a:ea typeface="+mn-lt"/>
                <a:cs typeface="+mn-lt"/>
              </a:rPr>
              <a:t>grandes</a:t>
            </a:r>
            <a:r>
              <a:rPr lang="en-US" sz="1600" dirty="0">
                <a:ea typeface="+mn-lt"/>
                <a:cs typeface="+mn-lt"/>
              </a:rPr>
              <a:t> volumes de dados com </a:t>
            </a:r>
            <a:r>
              <a:rPr lang="en-US" sz="1600" b="1" dirty="0" err="1">
                <a:ea typeface="+mn-lt"/>
                <a:cs typeface="+mn-lt"/>
              </a:rPr>
              <a:t>alta</a:t>
            </a:r>
            <a:r>
              <a:rPr lang="en-US" sz="1600" b="1" dirty="0">
                <a:ea typeface="+mn-lt"/>
                <a:cs typeface="+mn-lt"/>
              </a:rPr>
              <a:t> taxa de </a:t>
            </a:r>
            <a:r>
              <a:rPr lang="en-US" sz="1600" b="1" dirty="0" err="1">
                <a:ea typeface="+mn-lt"/>
                <a:cs typeface="+mn-lt"/>
              </a:rPr>
              <a:t>transferência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b="1" dirty="0" err="1">
                <a:ea typeface="+mn-lt"/>
                <a:cs typeface="+mn-lt"/>
              </a:rPr>
              <a:t>baixa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latência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err="1">
                <a:ea typeface="+mn-lt"/>
                <a:cs typeface="+mn-lt"/>
              </a:rPr>
              <a:t>Arquitetura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Distribuída</a:t>
            </a:r>
            <a:r>
              <a:rPr lang="en-US" sz="1600" dirty="0">
                <a:ea typeface="+mn-lt"/>
                <a:cs typeface="+mn-lt"/>
              </a:rPr>
              <a:t> 🌍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 Kafka é </a:t>
            </a:r>
            <a:r>
              <a:rPr lang="en-US" sz="1600" dirty="0" err="1">
                <a:ea typeface="+mn-lt"/>
                <a:cs typeface="+mn-lt"/>
              </a:rPr>
              <a:t>distribuído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permitindo</a:t>
            </a:r>
            <a:r>
              <a:rPr lang="en-US" sz="1600" dirty="0">
                <a:ea typeface="+mn-lt"/>
                <a:cs typeface="+mn-lt"/>
              </a:rPr>
              <a:t> o </a:t>
            </a:r>
            <a:r>
              <a:rPr lang="en-US" sz="1600" dirty="0" err="1">
                <a:ea typeface="+mn-lt"/>
                <a:cs typeface="+mn-lt"/>
              </a:rPr>
              <a:t>particionamento</a:t>
            </a:r>
            <a:r>
              <a:rPr lang="en-US" sz="1600" dirty="0">
                <a:ea typeface="+mn-lt"/>
                <a:cs typeface="+mn-lt"/>
              </a:rPr>
              <a:t> de dados entre </a:t>
            </a:r>
            <a:r>
              <a:rPr lang="en-US" sz="1600" dirty="0" err="1">
                <a:ea typeface="+mn-lt"/>
                <a:cs typeface="+mn-lt"/>
              </a:rPr>
              <a:t>vários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nós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garantindo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alta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disponibilidade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>
                <a:ea typeface="+mn-lt"/>
                <a:cs typeface="+mn-lt"/>
              </a:rPr>
              <a:t>Processamento</a:t>
            </a:r>
            <a:r>
              <a:rPr lang="en-US" sz="1600" b="1" dirty="0">
                <a:ea typeface="+mn-lt"/>
                <a:cs typeface="+mn-lt"/>
              </a:rPr>
              <a:t> de Dados </a:t>
            </a:r>
            <a:r>
              <a:rPr lang="en-US" sz="1600" b="1" dirty="0" err="1">
                <a:ea typeface="+mn-lt"/>
                <a:cs typeface="+mn-lt"/>
              </a:rPr>
              <a:t>em</a:t>
            </a:r>
            <a:r>
              <a:rPr lang="en-US" sz="1600" b="1" dirty="0">
                <a:ea typeface="+mn-lt"/>
                <a:cs typeface="+mn-lt"/>
              </a:rPr>
              <a:t> Tempo Real</a:t>
            </a:r>
            <a:r>
              <a:rPr lang="en-US" sz="1600" dirty="0">
                <a:ea typeface="+mn-lt"/>
                <a:cs typeface="+mn-lt"/>
              </a:rPr>
              <a:t> ⏱️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 err="1">
                <a:ea typeface="+mn-lt"/>
                <a:cs typeface="+mn-lt"/>
              </a:rPr>
              <a:t>Usado</a:t>
            </a:r>
            <a:r>
              <a:rPr lang="en-US" sz="1600" dirty="0">
                <a:ea typeface="+mn-lt"/>
                <a:cs typeface="+mn-lt"/>
              </a:rPr>
              <a:t> para </a:t>
            </a:r>
            <a:r>
              <a:rPr lang="en-US" sz="1600" dirty="0" err="1">
                <a:ea typeface="+mn-lt"/>
                <a:cs typeface="+mn-lt"/>
              </a:rPr>
              <a:t>coletar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processar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dirty="0" err="1">
                <a:ea typeface="+mn-lt"/>
                <a:cs typeface="+mn-lt"/>
              </a:rPr>
              <a:t>analisar</a:t>
            </a:r>
            <a:r>
              <a:rPr lang="en-US" sz="1600" dirty="0">
                <a:ea typeface="+mn-lt"/>
                <a:cs typeface="+mn-lt"/>
              </a:rPr>
              <a:t> dados de </a:t>
            </a:r>
            <a:r>
              <a:rPr lang="en-US" sz="1600" dirty="0" err="1">
                <a:ea typeface="+mn-lt"/>
                <a:cs typeface="+mn-lt"/>
              </a:rPr>
              <a:t>eventos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tempo real.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err="1">
                <a:ea typeface="+mn-lt"/>
                <a:cs typeface="+mn-lt"/>
              </a:rPr>
              <a:t>Mensageria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Assíncrona</a:t>
            </a:r>
            <a:r>
              <a:rPr lang="en-US" sz="1600" dirty="0">
                <a:ea typeface="+mn-lt"/>
                <a:cs typeface="+mn-lt"/>
              </a:rPr>
              <a:t> 📡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 err="1">
                <a:ea typeface="+mn-lt"/>
                <a:cs typeface="+mn-lt"/>
              </a:rPr>
              <a:t>Mensagens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são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enviadas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b="1" dirty="0" err="1">
                <a:ea typeface="+mn-lt"/>
                <a:cs typeface="+mn-lt"/>
              </a:rPr>
              <a:t>produtores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b="1" dirty="0" err="1">
                <a:ea typeface="+mn-lt"/>
                <a:cs typeface="+mn-lt"/>
              </a:rPr>
              <a:t>consumidores</a:t>
            </a:r>
            <a:r>
              <a:rPr lang="en-US" sz="1600" dirty="0">
                <a:ea typeface="+mn-lt"/>
                <a:cs typeface="+mn-lt"/>
              </a:rPr>
              <a:t> via </a:t>
            </a:r>
            <a:r>
              <a:rPr lang="en-US" sz="1600" dirty="0" err="1">
                <a:ea typeface="+mn-lt"/>
                <a:cs typeface="+mn-lt"/>
              </a:rPr>
              <a:t>tópicos</a:t>
            </a:r>
            <a:r>
              <a:rPr lang="en-US" sz="1600" dirty="0">
                <a:ea typeface="+mn-lt"/>
                <a:cs typeface="+mn-lt"/>
              </a:rPr>
              <a:t>, de forma </a:t>
            </a:r>
            <a:r>
              <a:rPr lang="en-US" sz="1600" dirty="0" err="1">
                <a:ea typeface="+mn-lt"/>
                <a:cs typeface="+mn-lt"/>
              </a:rPr>
              <a:t>assíncrona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dirty="0" err="1">
                <a:ea typeface="+mn-lt"/>
                <a:cs typeface="+mn-lt"/>
              </a:rPr>
              <a:t>altamente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confiável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Casos de </a:t>
            </a:r>
            <a:r>
              <a:rPr lang="en-US" sz="1600" b="1" err="1">
                <a:ea typeface="+mn-lt"/>
                <a:cs typeface="+mn-lt"/>
              </a:rPr>
              <a:t>Uso</a:t>
            </a:r>
            <a:r>
              <a:rPr lang="en-US" sz="1600" dirty="0">
                <a:ea typeface="+mn-lt"/>
                <a:cs typeface="+mn-lt"/>
              </a:rPr>
              <a:t> 📊</a:t>
            </a:r>
            <a:endParaRPr lang="en-US" sz="1600" dirty="0"/>
          </a:p>
          <a:p>
            <a:pPr lvl="1"/>
            <a:r>
              <a:rPr lang="en-US" sz="1600" b="1" err="1">
                <a:ea typeface="+mn-lt"/>
                <a:cs typeface="+mn-lt"/>
              </a:rPr>
              <a:t>Monitoramento</a:t>
            </a:r>
            <a:r>
              <a:rPr lang="en-US" sz="1600" b="1" dirty="0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sistemas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b="1" err="1">
                <a:ea typeface="+mn-lt"/>
                <a:cs typeface="+mn-lt"/>
              </a:rPr>
              <a:t>análise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em</a:t>
            </a:r>
            <a:r>
              <a:rPr lang="en-US" sz="1600" b="1" dirty="0">
                <a:ea typeface="+mn-lt"/>
                <a:cs typeface="+mn-lt"/>
              </a:rPr>
              <a:t> tempo real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b="1" err="1">
                <a:ea typeface="+mn-lt"/>
                <a:cs typeface="+mn-lt"/>
              </a:rPr>
              <a:t>integração</a:t>
            </a:r>
            <a:r>
              <a:rPr lang="en-US" sz="1600" b="1" dirty="0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microsserviços</a:t>
            </a:r>
            <a:r>
              <a:rPr lang="en-US" sz="1600" dirty="0">
                <a:ea typeface="+mn-lt"/>
                <a:cs typeface="+mn-lt"/>
              </a:rPr>
              <a:t>, entre outros.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7" name="Picture 6" descr="Disaster Recovery for AWS MSK. How to prepare for a failure of… | by Ronny  Roeller | NEXT Engineering | Medium">
            <a:extLst>
              <a:ext uri="{FF2B5EF4-FFF2-40B4-BE49-F238E27FC236}">
                <a16:creationId xmlns:a16="http://schemas.microsoft.com/office/drawing/2014/main" id="{593E78B6-5731-35CB-E883-7FDA0B896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10691"/>
            <a:ext cx="4167806" cy="15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2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Document 8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3F419D-4F53-4A6E-0028-42BA22EC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FUNCIONAMENTO KAFKA</a:t>
            </a:r>
          </a:p>
        </p:txBody>
      </p:sp>
      <p:pic>
        <p:nvPicPr>
          <p:cNvPr id="3" name="Picture 2" descr="Apache Kafka: O que é e como funciona? | by DP6 Team | Blog DP6">
            <a:extLst>
              <a:ext uri="{FF2B5EF4-FFF2-40B4-BE49-F238E27FC236}">
                <a16:creationId xmlns:a16="http://schemas.microsoft.com/office/drawing/2014/main" id="{592FE8BD-3AB3-1F11-C590-C56E31DB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72" y="1603314"/>
            <a:ext cx="7877623" cy="35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veiling the Power of GCP Cloud Functions: A Comprehensive Guide | by  Ayushmaan Srivastav | Medium">
            <a:extLst>
              <a:ext uri="{FF2B5EF4-FFF2-40B4-BE49-F238E27FC236}">
                <a16:creationId xmlns:a16="http://schemas.microsoft.com/office/drawing/2014/main" id="{8DA61EE5-6B54-B691-1E01-C013F698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4" y="643467"/>
            <a:ext cx="1061155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93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O QUE É DOCKER</vt:lpstr>
      <vt:lpstr>Componentes docker</vt:lpstr>
      <vt:lpstr>Arquitetura docker</vt:lpstr>
      <vt:lpstr>PowerPoint Presentation</vt:lpstr>
      <vt:lpstr>O QUE É KAFKA</vt:lpstr>
      <vt:lpstr>FUNCIONAMENTO KAFKA</vt:lpstr>
      <vt:lpstr>PowerPoint Presentation</vt:lpstr>
      <vt:lpstr>PowerPoint Presentation</vt:lpstr>
      <vt:lpstr>FUNCIONAMENTO CLOUD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151</cp:revision>
  <dcterms:created xsi:type="dcterms:W3CDTF">2013-07-15T20:26:40Z</dcterms:created>
  <dcterms:modified xsi:type="dcterms:W3CDTF">2024-09-09T22:49:52Z</dcterms:modified>
</cp:coreProperties>
</file>