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300A3-311D-4E9F-8EE6-3042D28FD74A}" v="30" dt="2022-11-23T22:41:06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0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6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2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7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9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1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7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3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7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7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Preservica</a:t>
            </a:r>
            <a:r>
              <a:rPr lang="en-GB" dirty="0">
                <a:cs typeface="Calibri Light"/>
              </a:rPr>
              <a:t> Test File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Preservica</a:t>
            </a:r>
            <a:r>
              <a:rPr lang="en-GB" dirty="0">
                <a:ea typeface="+mn-lt"/>
                <a:cs typeface="+mn-lt"/>
              </a:rPr>
              <a:t> Test File</a:t>
            </a:r>
            <a:endParaRPr lang="en-GB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0D74468-1A9D-E004-1E2E-F328AB5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" y="33185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  <vt:lpstr>Preservica Test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2022-11-23T22:40:11Z</dcterms:created>
  <dcterms:modified xsi:type="dcterms:W3CDTF">2022-11-23T22:41:26Z</dcterms:modified>
</cp:coreProperties>
</file>