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035F-9A30-4F58-B9E8-DA0BE463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8C5C0-E40C-4E3E-BBAB-EDE3E6C74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EF37-6999-4AF5-9170-02EACBA7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B162-8DED-4B55-8F74-D549E060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C1AF-F2CF-457A-B896-F87B14A0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C20D-871A-4130-8380-D85B3E58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3B659-DB8D-4917-B8C8-7100FBBF2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DF64-DF12-4DD0-8C88-863C3223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2CB0-1094-400A-A0E9-89AC1CA2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F05C-9E95-40C1-8D91-7DFD53DC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C2D28-0662-4A23-B611-F5CCCA59D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C971A-0E9F-41DD-BF4C-3C654E71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9BFE7-5579-4D40-ADC5-8F917DDC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E8AC-2282-4602-99E3-3A07A0AF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F961-6069-4084-9C19-716F5B83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9DD3-07E2-41F6-8FC8-3A608CBF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5CF6-C01C-462A-8423-C248FE43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9EBE-3663-446E-97D5-31032C2C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093F-0995-484F-9D8B-C5E5CF01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7AC6-D5BD-4277-BA3D-88D90FCB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1D92-2F8B-4C7B-A749-7A88884D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AC75-3501-4610-8F02-20E4192D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45EE-CFAC-4841-A7EA-BD472D9A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DCD9-0A9B-4A6F-BB05-EB079354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4FE6-301A-4714-943C-CCA1BD34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0E81-C4CB-44F0-ADDA-606EE24D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AA59-3BCA-418D-8638-87EE1D82F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F081F-BF50-45AF-82B1-2C19FA10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76E24-7129-463B-A440-2850D7CA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2054F-2B25-4182-8CDC-3F5BB96E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1E708-6ECC-4B63-8F55-F461A9B1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B60-6020-486C-9595-6CC7D119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B14A6-5758-4127-AEC5-2575A621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63540-6D07-4073-8425-B5A118A18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B3DAB-6D86-4384-83B4-455CC74DB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41F3A-9F7A-4894-8DCE-23CF7D095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5A5EC-D528-40AA-9360-0A956DD8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5AB28-F27C-41D1-BF86-26043A9E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99CD2-3AB5-4326-B9A0-FDF1E1BB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9BC-458E-49E0-8E4F-C025F173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1E58C-1237-4CDA-A00B-77CA411E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399D-E145-4F8C-BFD3-6602933A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C29D4-D587-4015-9800-60C20F67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9472A-3BD2-423D-B170-8BB33122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2FAE6-612D-4045-8AC5-29BB2796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E9704-3995-411A-B3D4-E56345AE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7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F189-EF53-42E9-9ED9-722A1F3C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AEE5-7A33-4557-8476-B1282254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6FC3A-3B95-47FB-9DCD-2221F494B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EDB97-65D5-4436-8FBD-333E1E40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4D3A-64A5-44D4-A396-0B273CCE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850D6-79A8-4F85-A3C0-A1564A5A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B6D9-783B-4B16-9CBD-7F11AA99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C54C0-93A1-4C27-8C2C-6AA6A4D5A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A1C16-9FBC-43B5-9CAA-373E505D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25175-E480-4CE5-9007-B3E05E81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2666C-95C3-44C8-AAD9-53CCAE0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E849A-F5BC-4E60-9EAE-632FE8D3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46CCF-7E01-412D-8E9A-6A0125F0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2520-BAAE-4A1C-8A1B-69A353A3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AB97-5116-46CB-94DA-A55D8C2C2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F1F9-F195-42FF-9F81-F6182A80A8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0FB53-1448-4AD4-8C46-D439D812B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7B46-9901-47F5-B08F-243964F4B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3116-8538-4210-B382-D85297C6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716A-AA1F-402C-9507-DDB5BF58BA8E}"/>
              </a:ext>
            </a:extLst>
          </p:cNvPr>
          <p:cNvSpPr/>
          <p:nvPr/>
        </p:nvSpPr>
        <p:spPr>
          <a:xfrm>
            <a:off x="2878074" y="264068"/>
            <a:ext cx="49747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Explore many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797AE-4DEA-4182-AF7C-09F73E679566}"/>
              </a:ext>
            </a:extLst>
          </p:cNvPr>
          <p:cNvSpPr/>
          <p:nvPr/>
        </p:nvSpPr>
        <p:spPr>
          <a:xfrm>
            <a:off x="580572" y="1490488"/>
            <a:ext cx="79441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Section overview </a:t>
            </a:r>
          </a:p>
          <a:p>
            <a:r>
              <a:rPr lang="en-US" sz="2800" dirty="0"/>
              <a:t>● Color described with continuous variable </a:t>
            </a:r>
          </a:p>
          <a:p>
            <a:r>
              <a:rPr lang="en-US" sz="2800" dirty="0"/>
              <a:t>● Color described with discrete variable </a:t>
            </a:r>
          </a:p>
          <a:p>
            <a:r>
              <a:rPr lang="en-US" sz="2800" dirty="0"/>
              <a:t>● Size and shape of points </a:t>
            </a:r>
          </a:p>
          <a:p>
            <a:r>
              <a:rPr lang="en-US" sz="2800" dirty="0"/>
              <a:t>● Facet wrap </a:t>
            </a:r>
          </a:p>
          <a:p>
            <a:r>
              <a:rPr lang="en-US" sz="2800" dirty="0"/>
              <a:t>● Facet grid </a:t>
            </a:r>
          </a:p>
          <a:p>
            <a:r>
              <a:rPr lang="en-US" sz="2800" dirty="0"/>
              <a:t>● Plots with many graphical elements </a:t>
            </a:r>
          </a:p>
          <a:p>
            <a:r>
              <a:rPr lang="en-US" sz="2800" dirty="0"/>
              <a:t>● Diamond price prediction model </a:t>
            </a:r>
          </a:p>
        </p:txBody>
      </p:sp>
    </p:spTree>
    <p:extLst>
      <p:ext uri="{BB962C8B-B14F-4D97-AF65-F5344CB8AC3E}">
        <p14:creationId xmlns:p14="http://schemas.microsoft.com/office/powerpoint/2010/main" val="119899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Mihaela Sardiu</dc:creator>
  <cp:lastModifiedBy>Mihaela Sardiu</cp:lastModifiedBy>
  <cp:revision>1</cp:revision>
  <dcterms:created xsi:type="dcterms:W3CDTF">2021-03-01T20:26:02Z</dcterms:created>
  <dcterms:modified xsi:type="dcterms:W3CDTF">2021-03-01T20:44:10Z</dcterms:modified>
</cp:coreProperties>
</file>