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10/14/2020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2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1,100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sil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i="0" dirty="0"/>
                  <a:t> is the power-law exponent to the crater volume vs. impact kinetic energy</a:t>
                </a:r>
              </a:p>
              <a:p>
                <a:pPr lvl="2"/>
                <a:r>
                  <a:rPr lang="en-US" dirty="0"/>
                  <a:t>Figure 7 of </a:t>
                </a:r>
                <a:r>
                  <a:rPr lang="en-US" dirty="0" err="1"/>
                  <a:t>Koschny</a:t>
                </a:r>
                <a:r>
                  <a:rPr lang="en-US" dirty="0"/>
                  <a:t> &amp; </a:t>
                </a:r>
                <a:r>
                  <a:rPr lang="en-US" dirty="0" err="1"/>
                  <a:t>Grun</a:t>
                </a:r>
                <a:r>
                  <a:rPr lang="en-US" dirty="0"/>
                  <a:t> 2001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r>
                  <a:rPr lang="en-US" dirty="0"/>
                  <a:t> for ice-silicate targets</a:t>
                </a:r>
              </a:p>
              <a:p>
                <a:pPr lvl="2"/>
                <a:r>
                  <a:rPr lang="en-US" dirty="0"/>
                  <a:t>Moore et al. 1963 give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dirty="0"/>
                  <a:t> for basalt targets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is the ejecta mass distribution (CDF) slope (akin to our analysis of Carrier 2003)</a:t>
                </a:r>
              </a:p>
              <a:p>
                <a:pPr lvl="2"/>
                <a:r>
                  <a:rPr lang="en-US" dirty="0"/>
                  <a:t>Plausible slopes range from 0.5 to 1 (see </a:t>
                </a:r>
                <a:r>
                  <a:rPr lang="en-US" dirty="0" err="1"/>
                  <a:t>Krivov</a:t>
                </a:r>
                <a:r>
                  <a:rPr lang="en-US" dirty="0"/>
                  <a:t> &amp; </a:t>
                </a:r>
                <a:r>
                  <a:rPr lang="en-US" dirty="0" err="1"/>
                  <a:t>Jurewicz</a:t>
                </a:r>
                <a:r>
                  <a:rPr lang="en-US" dirty="0"/>
                  <a:t> 1999)</a:t>
                </a:r>
              </a:p>
              <a:p>
                <a:pPr lvl="2"/>
                <a:r>
                  <a:rPr lang="en-US" dirty="0"/>
                  <a:t>The most likely slope is ~0.8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2000)</a:t>
                </a:r>
              </a:p>
              <a:p>
                <a:pPr lvl="3"/>
                <a:r>
                  <a:rPr lang="en-US" i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~0.8</m:t>
                    </m:r>
                  </m:oMath>
                </a14:m>
                <a:r>
                  <a:rPr lang="en-US" i="0" dirty="0"/>
                  <a:t> corresponds to &lt; 7E-5 g particles if using Carrier 2003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0" dirty="0"/>
                  <a:t> is the speed CDF slope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for hard-surface targets,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is for regolith-like targets (i.e., porous)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  <a:blipFill>
                <a:blip r:embed="rId2"/>
                <a:stretch>
                  <a:fillRect r="-76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𝜋𝜌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are determined by the target properties. For all cases studied,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b="0" dirty="0"/>
                  <a:t>, see </a:t>
                </a:r>
                <a:r>
                  <a:rPr lang="en-US" b="0" dirty="0" err="1"/>
                  <a:t>Housen</a:t>
                </a:r>
                <a:r>
                  <a:rPr lang="en-US" b="0" dirty="0"/>
                  <a:t> &amp; </a:t>
                </a:r>
                <a:r>
                  <a:rPr lang="en-US" b="0" dirty="0" err="1"/>
                  <a:t>Holsapple</a:t>
                </a:r>
                <a:r>
                  <a:rPr lang="en-US" b="0" dirty="0"/>
                  <a:t> 2011</a:t>
                </a:r>
              </a:p>
              <a:p>
                <a:pPr lvl="1"/>
                <a:r>
                  <a:rPr lang="en-US" dirty="0"/>
                  <a:t>The ejecta mass CDF term is derived from Carrier 2003, where the small and large scale ejecta mass is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for a regolith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</m:t>
                    </m:r>
                  </m:oMath>
                </a14:m>
                <a:r>
                  <a:rPr lang="en-US" b="0" dirty="0"/>
                  <a:t> g/cc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2E98BD-78BC-447A-BAC7-2AC53B9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59" y="2189844"/>
            <a:ext cx="4806903" cy="27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4649-925F-46D3-BF9B-ED03822E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97E2-6FD9-45D1-ADB3-BA8D4899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93A1-D918-4F60-B9CE-3C5096AE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CD8D0-287A-4F96-8FF8-A32B0AA9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CD28-FD8D-4684-B1BA-0F0CB2AA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39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1946</TotalTime>
  <Words>1499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Impact-Ejecta Scaling Models Housen &amp; Holsapple 2011</vt:lpstr>
      <vt:lpstr>PowerPoint Presentation</vt:lpstr>
      <vt:lpstr>Overview</vt:lpstr>
      <vt:lpstr>Overview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36</cp:revision>
  <dcterms:created xsi:type="dcterms:W3CDTF">2020-10-14T18:15:06Z</dcterms:created>
  <dcterms:modified xsi:type="dcterms:W3CDTF">2020-10-16T21:23:31Z</dcterms:modified>
</cp:coreProperties>
</file>