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A449-9352-477C-80C9-3A11E00EE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20B8-2388-4BCC-B817-B1F32D14B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29BB-7B39-42E7-AF8E-211F954E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3EB4-F563-4349-8A68-97A8AB22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842AB-A564-455E-B995-7F959E4C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5378-49D7-4CC6-9DC0-9250E525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201D0-5C6A-4708-B711-09B437F2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A480-65E9-40CF-9E64-29B7B51E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151BA-ECCD-4662-B87D-0E3D3BF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3BCA-2248-4DF7-A3B5-9A407136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95DDC-416F-4D62-AED3-C382B51C1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8807A-2B59-4613-A8E4-8661ECC27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759D-F487-446F-B1B4-ACD77998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4622-BD4F-4D95-B509-89CFA8F5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8714D-A462-4783-A793-9B351325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7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D548-7D11-4107-80A9-DA6518B4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AB7C-F4E6-4819-903A-E9D3757FB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70A7-7285-4C3B-887B-A72C20B7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C483-92F2-426D-A0F6-A4CEAC96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290CE-7E5D-4122-BE9D-D6DF8FE7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6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FB93-8477-4B81-93BC-C851B8CC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A615-0931-4413-A0FC-454B1C50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18F66-2AF7-414F-82C3-E8FFDB19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34F1-41C9-4364-AE81-19267E81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55EA-8798-4F4A-836B-AF43036A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6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F2D1-9696-4EE8-9BB6-8C8ECE17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9631-6DF5-47EE-A455-8C4128EEF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0DB0C-DFCE-436E-9027-1479A0393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4C57F-F558-4549-B24D-7E4FE762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0EF4-2D47-49DE-8737-852AC405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032B-79A5-458F-9A14-CABA969C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F1E7-B87B-46F9-985D-FE257611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1C7CA-7552-4148-A22D-3581F077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77EDA-A4CE-4E44-A126-CC482D259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04CA9-EF45-4C95-82EF-16C78F1E3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EC291-9A49-4A28-923B-0CFC736DC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55A70-C370-4565-8E8D-6C211ABA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997F3-E509-410B-8391-E8FF97C5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40943-5FBD-4F60-AB72-B82020E8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8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C586-ADD9-43E8-9D3E-0DA638FF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B14AA-07C9-4FB2-A955-D91DC469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9E317-08E4-4D0F-A31A-1397CDB3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E7BFB-CAE8-42E3-8264-650F32CC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1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C455E-37D5-4971-A5D0-6B5A9FDA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E1184-0A98-40CF-8551-80201B12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53E6B-3ECF-4A63-B49C-4B7BDF2E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F543-DA35-4DAF-A89B-404DEC89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8444-8950-4FD0-8995-6E4144D9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143C5-EACD-4FE8-9D78-B2B17A3E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285A9-5C03-45EF-A101-96A256D5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E6F10-D87F-45F1-85F1-7DBEDA16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2EBCF-8795-4CE6-A4D7-D1E8D0D2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5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4F10-D84A-40DD-8EAC-9D3F21CF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7865D-ADD4-4F04-B630-2E4A1A116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6C7A4-37BB-4DEA-95E3-2D2994BAE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07A0-DFD4-4A94-B8FE-3438DA61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4046C-E071-4646-A700-BCBF0A66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F3A1C-1DFC-4172-AD7F-8FE7F4C5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4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65F66-17C4-46C4-86EA-3B4139BD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8E7D-6C27-46C4-85BA-69C2E40A7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F8722-FF06-4248-AD12-9985B4573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3E2C-E3F8-4D12-8E4B-E9DD3D5C81D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228A-D3C2-4148-B959-F348F25D2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6487-1C32-4D85-8E26-FE38CDA4F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9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A0CDA8-1F24-4FC4-B252-B210229D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45" y="3178081"/>
            <a:ext cx="4777628" cy="3593791"/>
          </a:xfrm>
          <a:prstGeom prst="rect">
            <a:avLst/>
          </a:prstGeom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3B6F1-5388-431E-B443-957EF7DA04D5}"/>
              </a:ext>
            </a:extLst>
          </p:cNvPr>
          <p:cNvCxnSpPr>
            <a:cxnSpLocks/>
          </p:cNvCxnSpPr>
          <p:nvPr/>
        </p:nvCxnSpPr>
        <p:spPr>
          <a:xfrm flipV="1">
            <a:off x="2962271" y="2070908"/>
            <a:ext cx="76201" cy="2827867"/>
          </a:xfrm>
          <a:prstGeom prst="straightConnector1">
            <a:avLst/>
          </a:prstGeom>
          <a:ln w="57150">
            <a:solidFill>
              <a:schemeClr val="accent1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BDFF21-0305-435F-A92E-B064B0A39602}"/>
              </a:ext>
            </a:extLst>
          </p:cNvPr>
          <p:cNvCxnSpPr>
            <a:cxnSpLocks/>
          </p:cNvCxnSpPr>
          <p:nvPr/>
        </p:nvCxnSpPr>
        <p:spPr>
          <a:xfrm flipV="1">
            <a:off x="177757" y="4898775"/>
            <a:ext cx="5511802" cy="1"/>
          </a:xfrm>
          <a:prstGeom prst="straightConnector1">
            <a:avLst/>
          </a:prstGeom>
          <a:ln w="57150">
            <a:solidFill>
              <a:schemeClr val="accent1">
                <a:lumMod val="50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E98442-5C3D-4E37-8828-D80B7FAF344C}"/>
              </a:ext>
            </a:extLst>
          </p:cNvPr>
          <p:cNvCxnSpPr>
            <a:cxnSpLocks/>
          </p:cNvCxnSpPr>
          <p:nvPr/>
        </p:nvCxnSpPr>
        <p:spPr>
          <a:xfrm flipV="1">
            <a:off x="2962271" y="3738843"/>
            <a:ext cx="1232921" cy="1159933"/>
          </a:xfrm>
          <a:prstGeom prst="straightConnector1">
            <a:avLst/>
          </a:prstGeom>
          <a:ln w="57150">
            <a:solidFill>
              <a:schemeClr val="accent1">
                <a:lumMod val="50000"/>
                <a:alpha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859D951F-B96E-4708-8F6A-56963BF8844B}"/>
              </a:ext>
            </a:extLst>
          </p:cNvPr>
          <p:cNvSpPr/>
          <p:nvPr/>
        </p:nvSpPr>
        <p:spPr>
          <a:xfrm>
            <a:off x="3128393" y="4653243"/>
            <a:ext cx="277164" cy="457200"/>
          </a:xfrm>
          <a:prstGeom prst="arc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4F58CD-5A09-4DE7-A516-41EBD1F2AC0B}"/>
              </a:ext>
            </a:extLst>
          </p:cNvPr>
          <p:cNvCxnSpPr>
            <a:cxnSpLocks/>
          </p:cNvCxnSpPr>
          <p:nvPr/>
        </p:nvCxnSpPr>
        <p:spPr>
          <a:xfrm flipV="1">
            <a:off x="4128066" y="2966412"/>
            <a:ext cx="927938" cy="845040"/>
          </a:xfrm>
          <a:prstGeom prst="straightConnector1">
            <a:avLst/>
          </a:prstGeom>
          <a:ln w="57150">
            <a:solidFill>
              <a:srgbClr val="FF0000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D5A07F-83E1-4491-8888-745FEE90018C}"/>
              </a:ext>
            </a:extLst>
          </p:cNvPr>
          <p:cNvCxnSpPr>
            <a:cxnSpLocks/>
          </p:cNvCxnSpPr>
          <p:nvPr/>
        </p:nvCxnSpPr>
        <p:spPr>
          <a:xfrm>
            <a:off x="4128066" y="3824388"/>
            <a:ext cx="718853" cy="721599"/>
          </a:xfrm>
          <a:prstGeom prst="straightConnector1">
            <a:avLst/>
          </a:prstGeom>
          <a:ln w="57150">
            <a:solidFill>
              <a:srgbClr val="FF0000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801BDE-98BB-4267-8D63-88A0DD50B877}"/>
              </a:ext>
            </a:extLst>
          </p:cNvPr>
          <p:cNvCxnSpPr>
            <a:cxnSpLocks/>
          </p:cNvCxnSpPr>
          <p:nvPr/>
        </p:nvCxnSpPr>
        <p:spPr>
          <a:xfrm flipH="1">
            <a:off x="3917673" y="3778149"/>
            <a:ext cx="219755" cy="772181"/>
          </a:xfrm>
          <a:prstGeom prst="straightConnector1">
            <a:avLst/>
          </a:prstGeom>
          <a:ln w="57150">
            <a:solidFill>
              <a:srgbClr val="FF0000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Fireworks">
            <a:extLst>
              <a:ext uri="{FF2B5EF4-FFF2-40B4-BE49-F238E27FC236}">
                <a16:creationId xmlns:a16="http://schemas.microsoft.com/office/drawing/2014/main" id="{94B53054-8EB2-41CE-B45C-653DCCD21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99601">
            <a:off x="3576345" y="3302406"/>
            <a:ext cx="1063243" cy="1063243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F83825-136A-40B0-83B8-E37957240EE4}"/>
              </a:ext>
            </a:extLst>
          </p:cNvPr>
          <p:cNvCxnSpPr>
            <a:cxnSpLocks/>
          </p:cNvCxnSpPr>
          <p:nvPr/>
        </p:nvCxnSpPr>
        <p:spPr>
          <a:xfrm flipH="1" flipV="1">
            <a:off x="2134220" y="2180976"/>
            <a:ext cx="356153" cy="1174161"/>
          </a:xfrm>
          <a:prstGeom prst="straightConnector1">
            <a:avLst/>
          </a:prstGeom>
          <a:ln w="57150">
            <a:solidFill>
              <a:schemeClr val="accent6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40297C-2FD4-4AFC-A846-B34E20EB3804}"/>
              </a:ext>
            </a:extLst>
          </p:cNvPr>
          <p:cNvCxnSpPr>
            <a:cxnSpLocks/>
          </p:cNvCxnSpPr>
          <p:nvPr/>
        </p:nvCxnSpPr>
        <p:spPr>
          <a:xfrm flipV="1">
            <a:off x="2484163" y="3097663"/>
            <a:ext cx="715965" cy="199368"/>
          </a:xfrm>
          <a:prstGeom prst="straightConnector1">
            <a:avLst/>
          </a:prstGeom>
          <a:ln w="57150">
            <a:solidFill>
              <a:schemeClr val="accent6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3C8EA0-A029-4F9A-B929-5D10B99A143A}"/>
              </a:ext>
            </a:extLst>
          </p:cNvPr>
          <p:cNvCxnSpPr>
            <a:cxnSpLocks/>
          </p:cNvCxnSpPr>
          <p:nvPr/>
        </p:nvCxnSpPr>
        <p:spPr>
          <a:xfrm flipH="1">
            <a:off x="2199314" y="3288290"/>
            <a:ext cx="288161" cy="522087"/>
          </a:xfrm>
          <a:prstGeom prst="straightConnector1">
            <a:avLst/>
          </a:prstGeom>
          <a:ln w="57150">
            <a:solidFill>
              <a:schemeClr val="accent6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Wi Fi">
            <a:extLst>
              <a:ext uri="{FF2B5EF4-FFF2-40B4-BE49-F238E27FC236}">
                <a16:creationId xmlns:a16="http://schemas.microsoft.com/office/drawing/2014/main" id="{A2F820C3-02A9-4CD1-A99B-8158D759B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712384">
            <a:off x="1930758" y="2622245"/>
            <a:ext cx="996957" cy="996957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46C43C-4762-463A-BE6A-B6E943FA1DA8}"/>
              </a:ext>
            </a:extLst>
          </p:cNvPr>
          <p:cNvCxnSpPr>
            <a:cxnSpLocks/>
          </p:cNvCxnSpPr>
          <p:nvPr/>
        </p:nvCxnSpPr>
        <p:spPr>
          <a:xfrm flipH="1" flipV="1">
            <a:off x="2517146" y="3364022"/>
            <a:ext cx="445125" cy="1517821"/>
          </a:xfrm>
          <a:prstGeom prst="straightConnector1">
            <a:avLst/>
          </a:prstGeom>
          <a:ln w="57150">
            <a:solidFill>
              <a:schemeClr val="accent1">
                <a:lumMod val="50000"/>
                <a:alpha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FC4FA792-A8B8-48BE-B6E9-B250EB8F4156}"/>
              </a:ext>
            </a:extLst>
          </p:cNvPr>
          <p:cNvSpPr/>
          <p:nvPr/>
        </p:nvSpPr>
        <p:spPr>
          <a:xfrm rot="18847492">
            <a:off x="2622853" y="4675944"/>
            <a:ext cx="296992" cy="226902"/>
          </a:xfrm>
          <a:prstGeom prst="arc">
            <a:avLst>
              <a:gd name="adj1" fmla="val 11024192"/>
              <a:gd name="adj2" fmla="val 279000"/>
            </a:avLst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424758-70F0-4194-8A6E-7A43020204F5}"/>
              </a:ext>
            </a:extLst>
          </p:cNvPr>
          <p:cNvCxnSpPr>
            <a:cxnSpLocks/>
          </p:cNvCxnSpPr>
          <p:nvPr/>
        </p:nvCxnSpPr>
        <p:spPr>
          <a:xfrm flipH="1" flipV="1">
            <a:off x="4147055" y="3807986"/>
            <a:ext cx="2407448" cy="8570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2162B12B-14C6-435E-89A6-E08276045242}"/>
              </a:ext>
            </a:extLst>
          </p:cNvPr>
          <p:cNvSpPr/>
          <p:nvPr/>
        </p:nvSpPr>
        <p:spPr>
          <a:xfrm rot="271377">
            <a:off x="2460392" y="2839374"/>
            <a:ext cx="1657926" cy="1581367"/>
          </a:xfrm>
          <a:prstGeom prst="arc">
            <a:avLst>
              <a:gd name="adj1" fmla="val 11510888"/>
              <a:gd name="adj2" fmla="val 0"/>
            </a:avLst>
          </a:prstGeom>
          <a:noFill/>
          <a:ln w="47625" cmpd="sng">
            <a:solidFill>
              <a:srgbClr val="FF0000"/>
            </a:solidFill>
            <a:prstDash val="sysDot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Arrow: Up 63">
            <a:extLst>
              <a:ext uri="{FF2B5EF4-FFF2-40B4-BE49-F238E27FC236}">
                <a16:creationId xmlns:a16="http://schemas.microsoft.com/office/drawing/2014/main" id="{58D0DD4C-8E3A-4B97-8D03-8C3BDB0B84BF}"/>
              </a:ext>
            </a:extLst>
          </p:cNvPr>
          <p:cNvSpPr/>
          <p:nvPr/>
        </p:nvSpPr>
        <p:spPr>
          <a:xfrm rot="12578035">
            <a:off x="2633380" y="2503710"/>
            <a:ext cx="221305" cy="955536"/>
          </a:xfrm>
          <a:prstGeom prst="upArrow">
            <a:avLst/>
          </a:prstGeom>
          <a:solidFill>
            <a:schemeClr val="accent6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Up 64">
            <a:extLst>
              <a:ext uri="{FF2B5EF4-FFF2-40B4-BE49-F238E27FC236}">
                <a16:creationId xmlns:a16="http://schemas.microsoft.com/office/drawing/2014/main" id="{4ACDF069-8C00-4FCD-BE6B-0B6C7E4632EB}"/>
              </a:ext>
            </a:extLst>
          </p:cNvPr>
          <p:cNvSpPr/>
          <p:nvPr/>
        </p:nvSpPr>
        <p:spPr>
          <a:xfrm rot="21117477">
            <a:off x="3986168" y="2850777"/>
            <a:ext cx="221305" cy="955536"/>
          </a:xfrm>
          <a:prstGeom prst="up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0854A5F0-F1BD-41B4-A995-AE60F1CAF9E7}"/>
              </a:ext>
            </a:extLst>
          </p:cNvPr>
          <p:cNvSpPr/>
          <p:nvPr/>
        </p:nvSpPr>
        <p:spPr>
          <a:xfrm rot="19679836">
            <a:off x="4081633" y="3338141"/>
            <a:ext cx="425818" cy="438204"/>
          </a:xfrm>
          <a:prstGeom prst="arc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51E8F248-7B50-4CC9-98FD-EA6FEF00A336}"/>
              </a:ext>
            </a:extLst>
          </p:cNvPr>
          <p:cNvSpPr/>
          <p:nvPr/>
        </p:nvSpPr>
        <p:spPr>
          <a:xfrm rot="18691212">
            <a:off x="2320092" y="2726210"/>
            <a:ext cx="532711" cy="526767"/>
          </a:xfrm>
          <a:prstGeom prst="arc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BA8A86B6-5DBA-4F5B-899A-B1E9988A4A8A}"/>
              </a:ext>
            </a:extLst>
          </p:cNvPr>
          <p:cNvSpPr/>
          <p:nvPr/>
        </p:nvSpPr>
        <p:spPr>
          <a:xfrm rot="422305">
            <a:off x="4269670" y="3537581"/>
            <a:ext cx="425818" cy="438204"/>
          </a:xfrm>
          <a:prstGeom prst="arc">
            <a:avLst/>
          </a:prstGeom>
          <a:ln w="476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F4867ED-0702-4B33-80C9-08A80262B063}"/>
                  </a:ext>
                </a:extLst>
              </p:cNvPr>
              <p:cNvSpPr txBox="1"/>
              <p:nvPr/>
            </p:nvSpPr>
            <p:spPr>
              <a:xfrm>
                <a:off x="4702841" y="3383606"/>
                <a:ext cx="79149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𝑖𝑚𝑝𝑎𝑐𝑡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F4867ED-0702-4B33-80C9-08A80262B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841" y="3383606"/>
                <a:ext cx="791499" cy="298415"/>
              </a:xfrm>
              <a:prstGeom prst="rect">
                <a:avLst/>
              </a:prstGeom>
              <a:blipFill>
                <a:blip r:embed="rId7"/>
                <a:stretch>
                  <a:fillRect l="-3846" r="-538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82345B-3D2A-4C7E-B2C1-B3B23A480E6A}"/>
                  </a:ext>
                </a:extLst>
              </p:cNvPr>
              <p:cNvSpPr txBox="1"/>
              <p:nvPr/>
            </p:nvSpPr>
            <p:spPr>
              <a:xfrm rot="18738756">
                <a:off x="4228798" y="2797983"/>
                <a:ext cx="760257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𝑒𝑗𝑒𝑐𝑡𝑎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82345B-3D2A-4C7E-B2C1-B3B23A480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38756">
                <a:off x="4228798" y="2797983"/>
                <a:ext cx="760257" cy="299313"/>
              </a:xfrm>
              <a:prstGeom prst="rect">
                <a:avLst/>
              </a:prstGeom>
              <a:blipFill>
                <a:blip r:embed="rId8"/>
                <a:stretch>
                  <a:fillRect t="-18898" r="-30328"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CDDC348-FA4A-4000-8D21-0369E29BD5DC}"/>
                  </a:ext>
                </a:extLst>
              </p:cNvPr>
              <p:cNvSpPr txBox="1"/>
              <p:nvPr/>
            </p:nvSpPr>
            <p:spPr>
              <a:xfrm rot="17577575">
                <a:off x="2257960" y="2152338"/>
                <a:ext cx="760257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𝑒𝑗𝑒𝑐𝑡𝑎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𝑅𝑂𝐼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CDDC348-FA4A-4000-8D21-0369E29BD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77575">
                <a:off x="2257960" y="2152338"/>
                <a:ext cx="760257" cy="299313"/>
              </a:xfrm>
              <a:prstGeom prst="rect">
                <a:avLst/>
              </a:prstGeom>
              <a:blipFill>
                <a:blip r:embed="rId9"/>
                <a:stretch>
                  <a:fillRect t="-25926" r="-23158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036239-C72D-4FC6-BF4C-1246215FDA02}"/>
                  </a:ext>
                </a:extLst>
              </p:cNvPr>
              <p:cNvSpPr txBox="1"/>
              <p:nvPr/>
            </p:nvSpPr>
            <p:spPr>
              <a:xfrm>
                <a:off x="3409074" y="4544643"/>
                <a:ext cx="81073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𝑖𝑚𝑝𝑎𝑐𝑡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highlight>
                    <a:srgbClr val="C0C0C0"/>
                  </a:highlight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036239-C72D-4FC6-BF4C-1246215FD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074" y="4544643"/>
                <a:ext cx="810735" cy="298415"/>
              </a:xfrm>
              <a:prstGeom prst="rect">
                <a:avLst/>
              </a:prstGeom>
              <a:blipFill>
                <a:blip r:embed="rId10"/>
                <a:stretch>
                  <a:fillRect l="-9023" r="-5263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05E37DE-758D-4E3A-899C-98BDEFBB40C1}"/>
                  </a:ext>
                </a:extLst>
              </p:cNvPr>
              <p:cNvSpPr txBox="1"/>
              <p:nvPr/>
            </p:nvSpPr>
            <p:spPr>
              <a:xfrm>
                <a:off x="2139982" y="4467809"/>
                <a:ext cx="518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𝑅𝑂𝐼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highlight>
                    <a:srgbClr val="C0C0C0"/>
                  </a:highlight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05E37DE-758D-4E3A-899C-98BDEFBB4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982" y="4467809"/>
                <a:ext cx="518219" cy="276999"/>
              </a:xfrm>
              <a:prstGeom prst="rect">
                <a:avLst/>
              </a:prstGeom>
              <a:blipFill>
                <a:blip r:embed="rId11"/>
                <a:stretch>
                  <a:fillRect l="-14118" r="-47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 descr="A picture containing device&#10;&#10;Description automatically generated">
            <a:extLst>
              <a:ext uri="{FF2B5EF4-FFF2-40B4-BE49-F238E27FC236}">
                <a16:creationId xmlns:a16="http://schemas.microsoft.com/office/drawing/2014/main" id="{383326CC-686F-4888-AF54-B74D5BD06E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463" y="430908"/>
            <a:ext cx="1777891" cy="1946653"/>
          </a:xfrm>
          <a:prstGeom prst="rect">
            <a:avLst/>
          </a:prstGeom>
        </p:spPr>
      </p:pic>
      <p:pic>
        <p:nvPicPr>
          <p:cNvPr id="78" name="Picture 77" descr="Chart, bubble chart&#10;&#10;Description automatically generated">
            <a:extLst>
              <a:ext uri="{FF2B5EF4-FFF2-40B4-BE49-F238E27FC236}">
                <a16:creationId xmlns:a16="http://schemas.microsoft.com/office/drawing/2014/main" id="{AB275281-1923-4CE4-8018-E96A194BD0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73" y="3527594"/>
            <a:ext cx="1772367" cy="1940605"/>
          </a:xfrm>
          <a:prstGeom prst="rect">
            <a:avLst/>
          </a:prstGeom>
        </p:spPr>
      </p:pic>
      <p:pic>
        <p:nvPicPr>
          <p:cNvPr id="84" name="Picture 83" descr="Chart, histogram&#10;&#10;Description automatically generated">
            <a:extLst>
              <a:ext uri="{FF2B5EF4-FFF2-40B4-BE49-F238E27FC236}">
                <a16:creationId xmlns:a16="http://schemas.microsoft.com/office/drawing/2014/main" id="{CF9115A1-7C11-441E-8BEB-978DD22F18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99" y="2650299"/>
            <a:ext cx="2586563" cy="1939922"/>
          </a:xfrm>
          <a:prstGeom prst="rect">
            <a:avLst/>
          </a:prstGeom>
        </p:spPr>
      </p:pic>
      <p:pic>
        <p:nvPicPr>
          <p:cNvPr id="86" name="Picture 85" descr="Chart, histogram&#10;&#10;Description automatically generated">
            <a:extLst>
              <a:ext uri="{FF2B5EF4-FFF2-40B4-BE49-F238E27FC236}">
                <a16:creationId xmlns:a16="http://schemas.microsoft.com/office/drawing/2014/main" id="{B48A3C14-3D91-4F88-87FF-C77D8A439A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98" y="4590221"/>
            <a:ext cx="2586563" cy="1939922"/>
          </a:xfrm>
          <a:prstGeom prst="rect">
            <a:avLst/>
          </a:prstGeom>
        </p:spPr>
      </p:pic>
      <p:pic>
        <p:nvPicPr>
          <p:cNvPr id="88" name="Picture 87" descr="A picture containing chart&#10;&#10;Description automatically generated">
            <a:extLst>
              <a:ext uri="{FF2B5EF4-FFF2-40B4-BE49-F238E27FC236}">
                <a16:creationId xmlns:a16="http://schemas.microsoft.com/office/drawing/2014/main" id="{67756A34-A2D3-4FD7-8686-3F98BFC227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54" y="436238"/>
            <a:ext cx="2586562" cy="1939922"/>
          </a:xfrm>
          <a:prstGeom prst="rect">
            <a:avLst/>
          </a:prstGeom>
        </p:spPr>
      </p:pic>
      <p:sp>
        <p:nvSpPr>
          <p:cNvPr id="89" name="Left Brace 88">
            <a:extLst>
              <a:ext uri="{FF2B5EF4-FFF2-40B4-BE49-F238E27FC236}">
                <a16:creationId xmlns:a16="http://schemas.microsoft.com/office/drawing/2014/main" id="{452EB144-01E1-4452-8B3A-1AE5BF828F95}"/>
              </a:ext>
            </a:extLst>
          </p:cNvPr>
          <p:cNvSpPr/>
          <p:nvPr/>
        </p:nvSpPr>
        <p:spPr>
          <a:xfrm>
            <a:off x="6953857" y="430908"/>
            <a:ext cx="459293" cy="6099228"/>
          </a:xfrm>
          <a:prstGeom prst="leftBrace">
            <a:avLst>
              <a:gd name="adj1" fmla="val 8333"/>
              <a:gd name="adj2" fmla="val 57195"/>
            </a:avLst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Chart, pie chart&#10;&#10;Description automatically generated">
            <a:extLst>
              <a:ext uri="{FF2B5EF4-FFF2-40B4-BE49-F238E27FC236}">
                <a16:creationId xmlns:a16="http://schemas.microsoft.com/office/drawing/2014/main" id="{C8E38609-4B55-4D6E-8040-6ABDCCFE43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90" y="246683"/>
            <a:ext cx="2348736" cy="1944863"/>
          </a:xfrm>
          <a:prstGeom prst="rect">
            <a:avLst/>
          </a:prstGeom>
        </p:spPr>
      </p:pic>
      <p:sp>
        <p:nvSpPr>
          <p:cNvPr id="92" name="Left Brace 91">
            <a:extLst>
              <a:ext uri="{FF2B5EF4-FFF2-40B4-BE49-F238E27FC236}">
                <a16:creationId xmlns:a16="http://schemas.microsoft.com/office/drawing/2014/main" id="{C3176E7B-6DDA-4462-A0C4-B62F18E67203}"/>
              </a:ext>
            </a:extLst>
          </p:cNvPr>
          <p:cNvSpPr/>
          <p:nvPr/>
        </p:nvSpPr>
        <p:spPr>
          <a:xfrm rot="16200000">
            <a:off x="4405762" y="1235891"/>
            <a:ext cx="268970" cy="2336868"/>
          </a:xfrm>
          <a:prstGeom prst="leftBrace">
            <a:avLst>
              <a:gd name="adj1" fmla="val 120584"/>
              <a:gd name="adj2" fmla="val 27758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979A9-0793-41D8-9C32-C18AEE36A8DB}"/>
              </a:ext>
            </a:extLst>
          </p:cNvPr>
          <p:cNvSpPr txBox="1"/>
          <p:nvPr/>
        </p:nvSpPr>
        <p:spPr>
          <a:xfrm>
            <a:off x="5423310" y="1055711"/>
            <a:ext cx="14041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Downstream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9B44FB-CEBE-44F2-972A-36B2C65E1520}"/>
              </a:ext>
            </a:extLst>
          </p:cNvPr>
          <p:cNvSpPr txBox="1"/>
          <p:nvPr/>
        </p:nvSpPr>
        <p:spPr>
          <a:xfrm>
            <a:off x="8038986" y="86627"/>
            <a:ext cx="29626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MEM Low Density Population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EDA126-742D-4CF4-BDCE-657A1DE72A43}"/>
              </a:ext>
            </a:extLst>
          </p:cNvPr>
          <p:cNvSpPr txBox="1"/>
          <p:nvPr/>
        </p:nvSpPr>
        <p:spPr>
          <a:xfrm>
            <a:off x="7327667" y="2395006"/>
            <a:ext cx="30483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MEM High Density Population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AFE0555-B586-4925-8625-97946B41F857}"/>
              </a:ext>
            </a:extLst>
          </p:cNvPr>
          <p:cNvSpPr txBox="1"/>
          <p:nvPr/>
        </p:nvSpPr>
        <p:spPr>
          <a:xfrm>
            <a:off x="7212704" y="4560142"/>
            <a:ext cx="30483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Near Earth Object Population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A8E850-A8B4-4DAD-AFA6-A23F27B34927}"/>
              </a:ext>
            </a:extLst>
          </p:cNvPr>
          <p:cNvSpPr txBox="1"/>
          <p:nvPr/>
        </p:nvSpPr>
        <p:spPr>
          <a:xfrm>
            <a:off x="3241661" y="96144"/>
            <a:ext cx="26990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Ejecta Angular Distribution (for 45 degree impact)</a:t>
            </a:r>
          </a:p>
        </p:txBody>
      </p:sp>
    </p:spTree>
    <p:extLst>
      <p:ext uri="{BB962C8B-B14F-4D97-AF65-F5344CB8AC3E}">
        <p14:creationId xmlns:p14="http://schemas.microsoft.com/office/powerpoint/2010/main" val="150346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DeStefano, Anthony M. (MSFC-EV44)</dc:creator>
  <cp:lastModifiedBy>DeStefano, Anthony M. (MSFC-EV44)</cp:lastModifiedBy>
  <cp:revision>7</cp:revision>
  <dcterms:created xsi:type="dcterms:W3CDTF">2020-11-05T21:40:40Z</dcterms:created>
  <dcterms:modified xsi:type="dcterms:W3CDTF">2020-11-06T17:32:25Z</dcterms:modified>
</cp:coreProperties>
</file>