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c7b227b7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c7b227b7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c7b227b7f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c7b227b7f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c7b227b7f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c7b227b7f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c7b227b7f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c7b227b7f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c7b227b7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c7b227b7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c7b227b7f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c7b227b7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c7b227b7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c7b227b7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7b227b7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7b227b7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c7b227b7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c7b227b7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7b227b7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7b227b7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c7b227b7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c7b227b7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c7b227b7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c7b227b7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c7b227b7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c7b227b7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c7b227b7f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c7b227b7f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c7b227b7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c7b227b7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c7b227b7f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c7b227b7f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1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		SCGI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Controle de Gastos Inteligente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Alta Fidelidade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Homepage</a:t>
            </a:r>
            <a:endParaRPr/>
          </a:p>
        </p:txBody>
      </p:sp>
      <p:pic>
        <p:nvPicPr>
          <p:cNvPr id="192" name="Google Shape;19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083225"/>
            <a:ext cx="3274501" cy="3806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Transações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14631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Gráficos</a:t>
            </a:r>
            <a:endParaRPr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do Usuário</a:t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4692526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Us</a:t>
            </a:r>
            <a:endParaRPr/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3750"/>
            <a:ext cx="4065873" cy="3928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Header e Footer</a:t>
            </a: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543289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823850" y="3201700"/>
            <a:ext cx="4587000" cy="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120"/>
              <a:t>Obrigado pela Autenticação.</a:t>
            </a:r>
            <a:endParaRPr sz="8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Anthony Guilherme Vieira Moraes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Marcos Antônio da Silva Almeida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Paulo Sócrates de Souza Pinheiro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João Pedro de Souza Fraga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Vinícius Santos Leite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Baixa Fidelidade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Homepage</a:t>
            </a:r>
            <a:endParaRPr/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550" y="1021250"/>
            <a:ext cx="4065603" cy="3928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 de Transações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de Gráficos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Perfil do Usuário</a:t>
            </a:r>
            <a:endParaRPr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About Us</a:t>
            </a:r>
            <a:endParaRPr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307850"/>
            <a:ext cx="3653955" cy="3530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