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D82C9-787A-44B4-BF68-737D219894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C60B8AFC-7DF8-4204-92C6-FD832AD6FCFA}">
      <dgm:prSet/>
      <dgm:spPr/>
      <dgm:t>
        <a:bodyPr/>
        <a:lstStyle/>
        <a:p>
          <a:r>
            <a:rPr lang="pt-BR"/>
            <a:t>Sistema simples</a:t>
          </a:r>
        </a:p>
      </dgm:t>
    </dgm:pt>
    <dgm:pt modelId="{D1038F6D-D9EF-4329-8CED-1106B804C5B0}" type="parTrans" cxnId="{99ACAB3C-E574-401C-B993-D13B6BDD6CCC}">
      <dgm:prSet/>
      <dgm:spPr/>
      <dgm:t>
        <a:bodyPr/>
        <a:lstStyle/>
        <a:p>
          <a:endParaRPr lang="pt-BR"/>
        </a:p>
      </dgm:t>
    </dgm:pt>
    <dgm:pt modelId="{26BB1CE0-9629-44EC-8A9E-7291E15F4FC5}" type="sibTrans" cxnId="{99ACAB3C-E574-401C-B993-D13B6BDD6CCC}">
      <dgm:prSet/>
      <dgm:spPr/>
      <dgm:t>
        <a:bodyPr/>
        <a:lstStyle/>
        <a:p>
          <a:endParaRPr lang="pt-BR"/>
        </a:p>
      </dgm:t>
    </dgm:pt>
    <dgm:pt modelId="{42EF306A-EA1D-441C-A3C6-8570110C8444}">
      <dgm:prSet/>
      <dgm:spPr/>
      <dgm:t>
        <a:bodyPr/>
        <a:lstStyle/>
        <a:p>
          <a:r>
            <a:rPr lang="pt-BR"/>
            <a:t>Controle de receitas e despesas</a:t>
          </a:r>
        </a:p>
      </dgm:t>
    </dgm:pt>
    <dgm:pt modelId="{2C1472D4-F8BA-43F9-9943-76BAB638A03E}" type="parTrans" cxnId="{0FAFC24F-3FF8-48DF-850A-5B2A7D8CF647}">
      <dgm:prSet/>
      <dgm:spPr/>
      <dgm:t>
        <a:bodyPr/>
        <a:lstStyle/>
        <a:p>
          <a:endParaRPr lang="pt-BR"/>
        </a:p>
      </dgm:t>
    </dgm:pt>
    <dgm:pt modelId="{3EFC7CE6-6F76-477D-AC06-90B31C971BDE}" type="sibTrans" cxnId="{0FAFC24F-3FF8-48DF-850A-5B2A7D8CF647}">
      <dgm:prSet/>
      <dgm:spPr/>
      <dgm:t>
        <a:bodyPr/>
        <a:lstStyle/>
        <a:p>
          <a:endParaRPr lang="pt-BR"/>
        </a:p>
      </dgm:t>
    </dgm:pt>
    <dgm:pt modelId="{7E990EC8-9221-4B7C-86B6-37366811B149}">
      <dgm:prSet/>
      <dgm:spPr/>
      <dgm:t>
        <a:bodyPr/>
        <a:lstStyle/>
        <a:p>
          <a:r>
            <a:rPr lang="pt-BR"/>
            <a:t>Relatório com gráficos</a:t>
          </a:r>
        </a:p>
      </dgm:t>
    </dgm:pt>
    <dgm:pt modelId="{85C46228-353B-4BFA-9503-7382E79AE072}" type="parTrans" cxnId="{30127E44-5089-401F-AA74-AEB000D17114}">
      <dgm:prSet/>
      <dgm:spPr/>
      <dgm:t>
        <a:bodyPr/>
        <a:lstStyle/>
        <a:p>
          <a:endParaRPr lang="pt-BR"/>
        </a:p>
      </dgm:t>
    </dgm:pt>
    <dgm:pt modelId="{24249C84-AD78-4776-9978-D1360BF2BD5A}" type="sibTrans" cxnId="{30127E44-5089-401F-AA74-AEB000D17114}">
      <dgm:prSet/>
      <dgm:spPr/>
      <dgm:t>
        <a:bodyPr/>
        <a:lstStyle/>
        <a:p>
          <a:endParaRPr lang="pt-BR"/>
        </a:p>
      </dgm:t>
    </dgm:pt>
    <dgm:pt modelId="{1704B797-4868-4806-87BA-7EAA712272AC}">
      <dgm:prSet/>
      <dgm:spPr/>
      <dgm:t>
        <a:bodyPr/>
        <a:lstStyle/>
        <a:p>
          <a:r>
            <a:rPr lang="pt-BR"/>
            <a:t>Metas de Economia</a:t>
          </a:r>
        </a:p>
      </dgm:t>
    </dgm:pt>
    <dgm:pt modelId="{D4D905C2-6410-4654-AD9C-9B64BF82BCB3}" type="parTrans" cxnId="{FB9056B6-A01C-44A0-A70F-88ED03226CA5}">
      <dgm:prSet/>
      <dgm:spPr/>
      <dgm:t>
        <a:bodyPr/>
        <a:lstStyle/>
        <a:p>
          <a:endParaRPr lang="pt-BR"/>
        </a:p>
      </dgm:t>
    </dgm:pt>
    <dgm:pt modelId="{5C198A3C-C16C-4E3F-9FB9-515FC23F1AD5}" type="sibTrans" cxnId="{FB9056B6-A01C-44A0-A70F-88ED03226CA5}">
      <dgm:prSet/>
      <dgm:spPr/>
      <dgm:t>
        <a:bodyPr/>
        <a:lstStyle/>
        <a:p>
          <a:endParaRPr lang="pt-BR"/>
        </a:p>
      </dgm:t>
    </dgm:pt>
    <dgm:pt modelId="{769BDC4D-DC9D-407A-B1D3-1F9D13DD19F5}" type="pres">
      <dgm:prSet presAssocID="{4B8D82C9-787A-44B4-BF68-737D21989429}" presName="linear" presStyleCnt="0">
        <dgm:presLayoutVars>
          <dgm:animLvl val="lvl"/>
          <dgm:resizeHandles val="exact"/>
        </dgm:presLayoutVars>
      </dgm:prSet>
      <dgm:spPr/>
    </dgm:pt>
    <dgm:pt modelId="{6940DF82-65A5-4F91-9EF5-5C97B2468ED0}" type="pres">
      <dgm:prSet presAssocID="{C60B8AFC-7DF8-4204-92C6-FD832AD6FCF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74C8D0-A4B1-4401-A48B-C993CBA8B70E}" type="pres">
      <dgm:prSet presAssocID="{26BB1CE0-9629-44EC-8A9E-7291E15F4FC5}" presName="spacer" presStyleCnt="0"/>
      <dgm:spPr/>
    </dgm:pt>
    <dgm:pt modelId="{78DE0634-DA70-4217-A044-37161DE66044}" type="pres">
      <dgm:prSet presAssocID="{42EF306A-EA1D-441C-A3C6-8570110C84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9C1884-5824-43C6-9013-9021B4918512}" type="pres">
      <dgm:prSet presAssocID="{3EFC7CE6-6F76-477D-AC06-90B31C971BDE}" presName="spacer" presStyleCnt="0"/>
      <dgm:spPr/>
    </dgm:pt>
    <dgm:pt modelId="{2DB1DC0A-C212-4E69-B46D-29F20635836A}" type="pres">
      <dgm:prSet presAssocID="{7E990EC8-9221-4B7C-86B6-37366811B1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6574E6-68A5-4F43-AC21-DE23AA7C1A3D}" type="pres">
      <dgm:prSet presAssocID="{24249C84-AD78-4776-9978-D1360BF2BD5A}" presName="spacer" presStyleCnt="0"/>
      <dgm:spPr/>
    </dgm:pt>
    <dgm:pt modelId="{9C02956C-2D73-4411-B4CE-9A4964D9D201}" type="pres">
      <dgm:prSet presAssocID="{1704B797-4868-4806-87BA-7EAA712272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9ACAB3C-E574-401C-B993-D13B6BDD6CCC}" srcId="{4B8D82C9-787A-44B4-BF68-737D21989429}" destId="{C60B8AFC-7DF8-4204-92C6-FD832AD6FCFA}" srcOrd="0" destOrd="0" parTransId="{D1038F6D-D9EF-4329-8CED-1106B804C5B0}" sibTransId="{26BB1CE0-9629-44EC-8A9E-7291E15F4FC5}"/>
    <dgm:cxn modelId="{30127E44-5089-401F-AA74-AEB000D17114}" srcId="{4B8D82C9-787A-44B4-BF68-737D21989429}" destId="{7E990EC8-9221-4B7C-86B6-37366811B149}" srcOrd="2" destOrd="0" parTransId="{85C46228-353B-4BFA-9503-7382E79AE072}" sibTransId="{24249C84-AD78-4776-9978-D1360BF2BD5A}"/>
    <dgm:cxn modelId="{4F41C84C-373A-4872-A149-E6BDCDF9DF21}" type="presOf" srcId="{1704B797-4868-4806-87BA-7EAA712272AC}" destId="{9C02956C-2D73-4411-B4CE-9A4964D9D201}" srcOrd="0" destOrd="0" presId="urn:microsoft.com/office/officeart/2005/8/layout/vList2"/>
    <dgm:cxn modelId="{0FAFC24F-3FF8-48DF-850A-5B2A7D8CF647}" srcId="{4B8D82C9-787A-44B4-BF68-737D21989429}" destId="{42EF306A-EA1D-441C-A3C6-8570110C8444}" srcOrd="1" destOrd="0" parTransId="{2C1472D4-F8BA-43F9-9943-76BAB638A03E}" sibTransId="{3EFC7CE6-6F76-477D-AC06-90B31C971BDE}"/>
    <dgm:cxn modelId="{58969A72-2D37-4286-BFB4-630E6EF02F63}" type="presOf" srcId="{4B8D82C9-787A-44B4-BF68-737D21989429}" destId="{769BDC4D-DC9D-407A-B1D3-1F9D13DD19F5}" srcOrd="0" destOrd="0" presId="urn:microsoft.com/office/officeart/2005/8/layout/vList2"/>
    <dgm:cxn modelId="{63C8B4AD-2AD9-4441-A569-1C7DF055F698}" type="presOf" srcId="{42EF306A-EA1D-441C-A3C6-8570110C8444}" destId="{78DE0634-DA70-4217-A044-37161DE66044}" srcOrd="0" destOrd="0" presId="urn:microsoft.com/office/officeart/2005/8/layout/vList2"/>
    <dgm:cxn modelId="{FB9056B6-A01C-44A0-A70F-88ED03226CA5}" srcId="{4B8D82C9-787A-44B4-BF68-737D21989429}" destId="{1704B797-4868-4806-87BA-7EAA712272AC}" srcOrd="3" destOrd="0" parTransId="{D4D905C2-6410-4654-AD9C-9B64BF82BCB3}" sibTransId="{5C198A3C-C16C-4E3F-9FB9-515FC23F1AD5}"/>
    <dgm:cxn modelId="{647639BE-BFC9-4E6C-A828-14FCB81784F4}" type="presOf" srcId="{C60B8AFC-7DF8-4204-92C6-FD832AD6FCFA}" destId="{6940DF82-65A5-4F91-9EF5-5C97B2468ED0}" srcOrd="0" destOrd="0" presId="urn:microsoft.com/office/officeart/2005/8/layout/vList2"/>
    <dgm:cxn modelId="{E1A46FC9-2A20-4136-8EC8-D06F9178E95D}" type="presOf" srcId="{7E990EC8-9221-4B7C-86B6-37366811B149}" destId="{2DB1DC0A-C212-4E69-B46D-29F20635836A}" srcOrd="0" destOrd="0" presId="urn:microsoft.com/office/officeart/2005/8/layout/vList2"/>
    <dgm:cxn modelId="{3AD092F7-5F5A-4D91-8FB2-4431860B464B}" type="presParOf" srcId="{769BDC4D-DC9D-407A-B1D3-1F9D13DD19F5}" destId="{6940DF82-65A5-4F91-9EF5-5C97B2468ED0}" srcOrd="0" destOrd="0" presId="urn:microsoft.com/office/officeart/2005/8/layout/vList2"/>
    <dgm:cxn modelId="{080D700E-027F-4952-8AB6-6AB7D8987C05}" type="presParOf" srcId="{769BDC4D-DC9D-407A-B1D3-1F9D13DD19F5}" destId="{CD74C8D0-A4B1-4401-A48B-C993CBA8B70E}" srcOrd="1" destOrd="0" presId="urn:microsoft.com/office/officeart/2005/8/layout/vList2"/>
    <dgm:cxn modelId="{D7CDB8C4-1B8E-45FD-8466-0D502CF04128}" type="presParOf" srcId="{769BDC4D-DC9D-407A-B1D3-1F9D13DD19F5}" destId="{78DE0634-DA70-4217-A044-37161DE66044}" srcOrd="2" destOrd="0" presId="urn:microsoft.com/office/officeart/2005/8/layout/vList2"/>
    <dgm:cxn modelId="{94EF8477-4629-4684-9079-E8DCFD31552A}" type="presParOf" srcId="{769BDC4D-DC9D-407A-B1D3-1F9D13DD19F5}" destId="{0F9C1884-5824-43C6-9013-9021B4918512}" srcOrd="3" destOrd="0" presId="urn:microsoft.com/office/officeart/2005/8/layout/vList2"/>
    <dgm:cxn modelId="{06E01A4A-2126-4756-A06B-169C3A1E04FB}" type="presParOf" srcId="{769BDC4D-DC9D-407A-B1D3-1F9D13DD19F5}" destId="{2DB1DC0A-C212-4E69-B46D-29F20635836A}" srcOrd="4" destOrd="0" presId="urn:microsoft.com/office/officeart/2005/8/layout/vList2"/>
    <dgm:cxn modelId="{E3CE142B-92DB-4557-9C0B-04FED19B877D}" type="presParOf" srcId="{769BDC4D-DC9D-407A-B1D3-1F9D13DD19F5}" destId="{516574E6-68A5-4F43-AC21-DE23AA7C1A3D}" srcOrd="5" destOrd="0" presId="urn:microsoft.com/office/officeart/2005/8/layout/vList2"/>
    <dgm:cxn modelId="{77F3C70A-CC66-4121-AB1F-6EEE2B86CBCE}" type="presParOf" srcId="{769BDC4D-DC9D-407A-B1D3-1F9D13DD19F5}" destId="{9C02956C-2D73-4411-B4CE-9A4964D9D2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04A28-81E6-482E-897D-6E38A7D666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D04FD471-3A02-4FB7-B4E3-3A3AA1E92BE9}">
      <dgm:prSet/>
      <dgm:spPr/>
      <dgm:t>
        <a:bodyPr/>
        <a:lstStyle/>
        <a:p>
          <a:r>
            <a:rPr lang="pt-BR"/>
            <a:t>Uma aplicação web</a:t>
          </a:r>
        </a:p>
      </dgm:t>
    </dgm:pt>
    <dgm:pt modelId="{F028A94D-7363-4BF6-9352-548386838129}" type="parTrans" cxnId="{5280AC8A-36EF-4598-87CF-C644D9CFBE7E}">
      <dgm:prSet/>
      <dgm:spPr/>
      <dgm:t>
        <a:bodyPr/>
        <a:lstStyle/>
        <a:p>
          <a:endParaRPr lang="pt-BR"/>
        </a:p>
      </dgm:t>
    </dgm:pt>
    <dgm:pt modelId="{3CB06413-9FC6-4E63-A663-F3890DD028D5}" type="sibTrans" cxnId="{5280AC8A-36EF-4598-87CF-C644D9CFBE7E}">
      <dgm:prSet/>
      <dgm:spPr/>
      <dgm:t>
        <a:bodyPr/>
        <a:lstStyle/>
        <a:p>
          <a:endParaRPr lang="pt-BR"/>
        </a:p>
      </dgm:t>
    </dgm:pt>
    <dgm:pt modelId="{F072B88A-1E99-4B45-8029-3BAD52994FBB}">
      <dgm:prSet/>
      <dgm:spPr/>
      <dgm:t>
        <a:bodyPr/>
        <a:lstStyle/>
        <a:p>
          <a:r>
            <a:rPr lang="pt-BR"/>
            <a:t>UI simples</a:t>
          </a:r>
        </a:p>
      </dgm:t>
    </dgm:pt>
    <dgm:pt modelId="{1D3FE1A6-0812-433B-9372-C78EE8951CA4}" type="parTrans" cxnId="{EB22D002-E504-4783-8233-E1E38470DB97}">
      <dgm:prSet/>
      <dgm:spPr/>
      <dgm:t>
        <a:bodyPr/>
        <a:lstStyle/>
        <a:p>
          <a:endParaRPr lang="pt-BR"/>
        </a:p>
      </dgm:t>
    </dgm:pt>
    <dgm:pt modelId="{220D9D42-D6FC-4CB6-A38B-7D0D77C8A738}" type="sibTrans" cxnId="{EB22D002-E504-4783-8233-E1E38470DB97}">
      <dgm:prSet/>
      <dgm:spPr/>
      <dgm:t>
        <a:bodyPr/>
        <a:lstStyle/>
        <a:p>
          <a:endParaRPr lang="pt-BR"/>
        </a:p>
      </dgm:t>
    </dgm:pt>
    <dgm:pt modelId="{A79D72E5-CD9F-4A9B-8934-D57B84292B8C}">
      <dgm:prSet/>
      <dgm:spPr/>
      <dgm:t>
        <a:bodyPr/>
        <a:lstStyle/>
        <a:p>
          <a:r>
            <a:rPr lang="pt-BR"/>
            <a:t>Sem autenticação</a:t>
          </a:r>
        </a:p>
      </dgm:t>
    </dgm:pt>
    <dgm:pt modelId="{1CBCAD4F-97B1-4D8D-80AD-0CD15C5380E4}" type="parTrans" cxnId="{62BA82DA-5224-4A5A-A3A5-D0D3A2F1B75F}">
      <dgm:prSet/>
      <dgm:spPr/>
      <dgm:t>
        <a:bodyPr/>
        <a:lstStyle/>
        <a:p>
          <a:endParaRPr lang="pt-BR"/>
        </a:p>
      </dgm:t>
    </dgm:pt>
    <dgm:pt modelId="{6DAAB255-1AA9-467C-AC45-76B2E715E228}" type="sibTrans" cxnId="{62BA82DA-5224-4A5A-A3A5-D0D3A2F1B75F}">
      <dgm:prSet/>
      <dgm:spPr/>
      <dgm:t>
        <a:bodyPr/>
        <a:lstStyle/>
        <a:p>
          <a:endParaRPr lang="pt-BR"/>
        </a:p>
      </dgm:t>
    </dgm:pt>
    <dgm:pt modelId="{D9D38273-FD03-4CD0-9446-BD41E663C8DA}">
      <dgm:prSet/>
      <dgm:spPr/>
      <dgm:t>
        <a:bodyPr/>
        <a:lstStyle/>
        <a:p>
          <a:r>
            <a:rPr lang="pt-BR"/>
            <a:t>Foco em resolver o problema</a:t>
          </a:r>
        </a:p>
      </dgm:t>
    </dgm:pt>
    <dgm:pt modelId="{7B73B6B5-C6D4-484A-9F43-53FFA9E9C1FA}" type="parTrans" cxnId="{AF427CA4-6564-4876-926B-8F64772EB040}">
      <dgm:prSet/>
      <dgm:spPr/>
      <dgm:t>
        <a:bodyPr/>
        <a:lstStyle/>
        <a:p>
          <a:endParaRPr lang="pt-BR"/>
        </a:p>
      </dgm:t>
    </dgm:pt>
    <dgm:pt modelId="{5715B988-7E41-45EC-8F6E-5B0FB52177AB}" type="sibTrans" cxnId="{AF427CA4-6564-4876-926B-8F64772EB040}">
      <dgm:prSet/>
      <dgm:spPr/>
      <dgm:t>
        <a:bodyPr/>
        <a:lstStyle/>
        <a:p>
          <a:endParaRPr lang="pt-BR"/>
        </a:p>
      </dgm:t>
    </dgm:pt>
    <dgm:pt modelId="{44CA8BB8-4AD8-489C-AF89-CCA681EA3C57}" type="pres">
      <dgm:prSet presAssocID="{0C804A28-81E6-482E-897D-6E38A7D666DF}" presName="linear" presStyleCnt="0">
        <dgm:presLayoutVars>
          <dgm:animLvl val="lvl"/>
          <dgm:resizeHandles val="exact"/>
        </dgm:presLayoutVars>
      </dgm:prSet>
      <dgm:spPr/>
    </dgm:pt>
    <dgm:pt modelId="{1695179F-8AAB-433D-B9F1-4A416D86A49D}" type="pres">
      <dgm:prSet presAssocID="{D04FD471-3A02-4FB7-B4E3-3A3AA1E92B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7D87DF-9E64-4380-8B5E-C2AD44E2D431}" type="pres">
      <dgm:prSet presAssocID="{3CB06413-9FC6-4E63-A663-F3890DD028D5}" presName="spacer" presStyleCnt="0"/>
      <dgm:spPr/>
    </dgm:pt>
    <dgm:pt modelId="{A72137E6-48E5-4D47-B1B8-C96F3E39176E}" type="pres">
      <dgm:prSet presAssocID="{F072B88A-1E99-4B45-8029-3BAD52994F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A8AAAF-28E0-4953-B32F-C5690B3A7096}" type="pres">
      <dgm:prSet presAssocID="{220D9D42-D6FC-4CB6-A38B-7D0D77C8A738}" presName="spacer" presStyleCnt="0"/>
      <dgm:spPr/>
    </dgm:pt>
    <dgm:pt modelId="{F576DAA1-5774-418C-8E46-88AAE24FEA7A}" type="pres">
      <dgm:prSet presAssocID="{A79D72E5-CD9F-4A9B-8934-D57B84292B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F734E7-BD0B-4EDB-B7E3-ACDB38C3C369}" type="pres">
      <dgm:prSet presAssocID="{6DAAB255-1AA9-467C-AC45-76B2E715E228}" presName="spacer" presStyleCnt="0"/>
      <dgm:spPr/>
    </dgm:pt>
    <dgm:pt modelId="{ABCD67DF-614E-4A6F-AD1E-6B5EA29DB8B5}" type="pres">
      <dgm:prSet presAssocID="{D9D38273-FD03-4CD0-9446-BD41E663C8D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22D002-E504-4783-8233-E1E38470DB97}" srcId="{0C804A28-81E6-482E-897D-6E38A7D666DF}" destId="{F072B88A-1E99-4B45-8029-3BAD52994FBB}" srcOrd="1" destOrd="0" parTransId="{1D3FE1A6-0812-433B-9372-C78EE8951CA4}" sibTransId="{220D9D42-D6FC-4CB6-A38B-7D0D77C8A738}"/>
    <dgm:cxn modelId="{BB09F216-B5E7-4054-976E-1A6D9264F623}" type="presOf" srcId="{A79D72E5-CD9F-4A9B-8934-D57B84292B8C}" destId="{F576DAA1-5774-418C-8E46-88AAE24FEA7A}" srcOrd="0" destOrd="0" presId="urn:microsoft.com/office/officeart/2005/8/layout/vList2"/>
    <dgm:cxn modelId="{7D5B6A33-D512-47A5-8494-7A79D50CFFDA}" type="presOf" srcId="{0C804A28-81E6-482E-897D-6E38A7D666DF}" destId="{44CA8BB8-4AD8-489C-AF89-CCA681EA3C57}" srcOrd="0" destOrd="0" presId="urn:microsoft.com/office/officeart/2005/8/layout/vList2"/>
    <dgm:cxn modelId="{5280AC8A-36EF-4598-87CF-C644D9CFBE7E}" srcId="{0C804A28-81E6-482E-897D-6E38A7D666DF}" destId="{D04FD471-3A02-4FB7-B4E3-3A3AA1E92BE9}" srcOrd="0" destOrd="0" parTransId="{F028A94D-7363-4BF6-9352-548386838129}" sibTransId="{3CB06413-9FC6-4E63-A663-F3890DD028D5}"/>
    <dgm:cxn modelId="{E4AB9C8D-8CC6-499D-9621-CDD9827A9F25}" type="presOf" srcId="{D9D38273-FD03-4CD0-9446-BD41E663C8DA}" destId="{ABCD67DF-614E-4A6F-AD1E-6B5EA29DB8B5}" srcOrd="0" destOrd="0" presId="urn:microsoft.com/office/officeart/2005/8/layout/vList2"/>
    <dgm:cxn modelId="{4007388E-CF59-46C5-9032-64BC653B17F0}" type="presOf" srcId="{D04FD471-3A02-4FB7-B4E3-3A3AA1E92BE9}" destId="{1695179F-8AAB-433D-B9F1-4A416D86A49D}" srcOrd="0" destOrd="0" presId="urn:microsoft.com/office/officeart/2005/8/layout/vList2"/>
    <dgm:cxn modelId="{4032F595-3486-4F3A-AE07-9385E1F2BB2B}" type="presOf" srcId="{F072B88A-1E99-4B45-8029-3BAD52994FBB}" destId="{A72137E6-48E5-4D47-B1B8-C96F3E39176E}" srcOrd="0" destOrd="0" presId="urn:microsoft.com/office/officeart/2005/8/layout/vList2"/>
    <dgm:cxn modelId="{AF427CA4-6564-4876-926B-8F64772EB040}" srcId="{0C804A28-81E6-482E-897D-6E38A7D666DF}" destId="{D9D38273-FD03-4CD0-9446-BD41E663C8DA}" srcOrd="3" destOrd="0" parTransId="{7B73B6B5-C6D4-484A-9F43-53FFA9E9C1FA}" sibTransId="{5715B988-7E41-45EC-8F6E-5B0FB52177AB}"/>
    <dgm:cxn modelId="{62BA82DA-5224-4A5A-A3A5-D0D3A2F1B75F}" srcId="{0C804A28-81E6-482E-897D-6E38A7D666DF}" destId="{A79D72E5-CD9F-4A9B-8934-D57B84292B8C}" srcOrd="2" destOrd="0" parTransId="{1CBCAD4F-97B1-4D8D-80AD-0CD15C5380E4}" sibTransId="{6DAAB255-1AA9-467C-AC45-76B2E715E228}"/>
    <dgm:cxn modelId="{B8C4DE98-0A28-44EE-8068-9301CDB7BFF3}" type="presParOf" srcId="{44CA8BB8-4AD8-489C-AF89-CCA681EA3C57}" destId="{1695179F-8AAB-433D-B9F1-4A416D86A49D}" srcOrd="0" destOrd="0" presId="urn:microsoft.com/office/officeart/2005/8/layout/vList2"/>
    <dgm:cxn modelId="{F98EC825-090A-4AFF-879F-E14CA06CE3A8}" type="presParOf" srcId="{44CA8BB8-4AD8-489C-AF89-CCA681EA3C57}" destId="{DD7D87DF-9E64-4380-8B5E-C2AD44E2D431}" srcOrd="1" destOrd="0" presId="urn:microsoft.com/office/officeart/2005/8/layout/vList2"/>
    <dgm:cxn modelId="{2E5BD412-B473-49E5-80EF-CFF132EBA16C}" type="presParOf" srcId="{44CA8BB8-4AD8-489C-AF89-CCA681EA3C57}" destId="{A72137E6-48E5-4D47-B1B8-C96F3E39176E}" srcOrd="2" destOrd="0" presId="urn:microsoft.com/office/officeart/2005/8/layout/vList2"/>
    <dgm:cxn modelId="{F61B7D9B-5FB4-494E-B2A3-BCA4391C4689}" type="presParOf" srcId="{44CA8BB8-4AD8-489C-AF89-CCA681EA3C57}" destId="{ABA8AAAF-28E0-4953-B32F-C5690B3A7096}" srcOrd="3" destOrd="0" presId="urn:microsoft.com/office/officeart/2005/8/layout/vList2"/>
    <dgm:cxn modelId="{FCFD4491-953D-4B30-A045-5758FA1D2531}" type="presParOf" srcId="{44CA8BB8-4AD8-489C-AF89-CCA681EA3C57}" destId="{F576DAA1-5774-418C-8E46-88AAE24FEA7A}" srcOrd="4" destOrd="0" presId="urn:microsoft.com/office/officeart/2005/8/layout/vList2"/>
    <dgm:cxn modelId="{48EB535A-4F54-475E-9CEF-B8DE7FA0F127}" type="presParOf" srcId="{44CA8BB8-4AD8-489C-AF89-CCA681EA3C57}" destId="{76F734E7-BD0B-4EDB-B7E3-ACDB38C3C369}" srcOrd="5" destOrd="0" presId="urn:microsoft.com/office/officeart/2005/8/layout/vList2"/>
    <dgm:cxn modelId="{B7C200FB-C077-4832-A151-C82DF82AE0FB}" type="presParOf" srcId="{44CA8BB8-4AD8-489C-AF89-CCA681EA3C57}" destId="{ABCD67DF-614E-4A6F-AD1E-6B5EA29DB8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8FB348-B39A-4F0E-B3F6-7126F2DFD5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F71BCD7-BD3E-4C33-9866-51D7E671398F}">
      <dgm:prSet/>
      <dgm:spPr/>
      <dgm:t>
        <a:bodyPr/>
        <a:lstStyle/>
        <a:p>
          <a:r>
            <a:rPr lang="pt-BR"/>
            <a:t>Metodologia ágil</a:t>
          </a:r>
        </a:p>
      </dgm:t>
    </dgm:pt>
    <dgm:pt modelId="{119F6073-2397-49D1-A50F-F477137BE3E5}" type="parTrans" cxnId="{0D2699A8-A6A2-4782-AC9B-26A796180892}">
      <dgm:prSet/>
      <dgm:spPr/>
      <dgm:t>
        <a:bodyPr/>
        <a:lstStyle/>
        <a:p>
          <a:endParaRPr lang="pt-BR"/>
        </a:p>
      </dgm:t>
    </dgm:pt>
    <dgm:pt modelId="{0DFE7130-613E-45F3-A9D2-DABEE7D2FC0F}" type="sibTrans" cxnId="{0D2699A8-A6A2-4782-AC9B-26A796180892}">
      <dgm:prSet/>
      <dgm:spPr/>
      <dgm:t>
        <a:bodyPr/>
        <a:lstStyle/>
        <a:p>
          <a:endParaRPr lang="pt-BR"/>
        </a:p>
      </dgm:t>
    </dgm:pt>
    <dgm:pt modelId="{D93F28C7-20A3-454C-AAE5-63115FABC707}">
      <dgm:prSet/>
      <dgm:spPr/>
      <dgm:t>
        <a:bodyPr/>
        <a:lstStyle/>
        <a:p>
          <a:r>
            <a:rPr lang="pt-BR"/>
            <a:t>Organização</a:t>
          </a:r>
        </a:p>
      </dgm:t>
    </dgm:pt>
    <dgm:pt modelId="{B0D66239-F14D-4CD9-9A19-ED2FA40A5169}" type="parTrans" cxnId="{0F7F07E7-83E8-4E93-83A1-4D803730C1E3}">
      <dgm:prSet/>
      <dgm:spPr/>
      <dgm:t>
        <a:bodyPr/>
        <a:lstStyle/>
        <a:p>
          <a:endParaRPr lang="pt-BR"/>
        </a:p>
      </dgm:t>
    </dgm:pt>
    <dgm:pt modelId="{6DF5D768-5B03-451F-B266-A8315410C94A}" type="sibTrans" cxnId="{0F7F07E7-83E8-4E93-83A1-4D803730C1E3}">
      <dgm:prSet/>
      <dgm:spPr/>
      <dgm:t>
        <a:bodyPr/>
        <a:lstStyle/>
        <a:p>
          <a:endParaRPr lang="pt-BR"/>
        </a:p>
      </dgm:t>
    </dgm:pt>
    <dgm:pt modelId="{AF17993A-E175-46B3-AE79-F9A541D6FBB5}">
      <dgm:prSet/>
      <dgm:spPr/>
      <dgm:t>
        <a:bodyPr/>
        <a:lstStyle/>
        <a:p>
          <a:r>
            <a:rPr lang="pt-BR"/>
            <a:t>Sprint</a:t>
          </a:r>
        </a:p>
      </dgm:t>
    </dgm:pt>
    <dgm:pt modelId="{551E97E1-5F24-469C-8F1F-963908A44F63}" type="parTrans" cxnId="{05B0950E-59F2-4982-88D8-B6F524B4BBFA}">
      <dgm:prSet/>
      <dgm:spPr/>
      <dgm:t>
        <a:bodyPr/>
        <a:lstStyle/>
        <a:p>
          <a:endParaRPr lang="pt-BR"/>
        </a:p>
      </dgm:t>
    </dgm:pt>
    <dgm:pt modelId="{6FEDD2C7-35AC-47E8-953C-18A097D8BB2E}" type="sibTrans" cxnId="{05B0950E-59F2-4982-88D8-B6F524B4BBFA}">
      <dgm:prSet/>
      <dgm:spPr/>
      <dgm:t>
        <a:bodyPr/>
        <a:lstStyle/>
        <a:p>
          <a:endParaRPr lang="pt-BR"/>
        </a:p>
      </dgm:t>
    </dgm:pt>
    <dgm:pt modelId="{334A5F80-909C-49C8-844D-6512B877AE18}">
      <dgm:prSet/>
      <dgm:spPr/>
      <dgm:t>
        <a:bodyPr/>
        <a:lstStyle/>
        <a:p>
          <a:r>
            <a:rPr lang="pt-BR"/>
            <a:t>Dailys</a:t>
          </a:r>
        </a:p>
      </dgm:t>
    </dgm:pt>
    <dgm:pt modelId="{9C140329-E3E6-4611-8427-CCCC27631085}" type="parTrans" cxnId="{50087BB7-7EF1-4C2F-9A7F-36F88CFBAF91}">
      <dgm:prSet/>
      <dgm:spPr/>
      <dgm:t>
        <a:bodyPr/>
        <a:lstStyle/>
        <a:p>
          <a:endParaRPr lang="pt-BR"/>
        </a:p>
      </dgm:t>
    </dgm:pt>
    <dgm:pt modelId="{28C871D1-7C9A-48C3-ADCF-8A409C512A56}" type="sibTrans" cxnId="{50087BB7-7EF1-4C2F-9A7F-36F88CFBAF91}">
      <dgm:prSet/>
      <dgm:spPr/>
      <dgm:t>
        <a:bodyPr/>
        <a:lstStyle/>
        <a:p>
          <a:endParaRPr lang="pt-BR"/>
        </a:p>
      </dgm:t>
    </dgm:pt>
    <dgm:pt modelId="{B0E6B58D-AAEF-458D-843C-F526238233AB}">
      <dgm:prSet/>
      <dgm:spPr/>
      <dgm:t>
        <a:bodyPr/>
        <a:lstStyle/>
        <a:p>
          <a:r>
            <a:rPr lang="pt-BR" dirty="0"/>
            <a:t>Sprint Review</a:t>
          </a:r>
        </a:p>
      </dgm:t>
    </dgm:pt>
    <dgm:pt modelId="{B8CABE1E-E2D7-4516-BE1D-6198871365BE}" type="parTrans" cxnId="{1363A6CE-5660-4BDE-85CD-6D0A7788B662}">
      <dgm:prSet/>
      <dgm:spPr/>
      <dgm:t>
        <a:bodyPr/>
        <a:lstStyle/>
        <a:p>
          <a:endParaRPr lang="pt-BR"/>
        </a:p>
      </dgm:t>
    </dgm:pt>
    <dgm:pt modelId="{A0923A13-F9EE-434C-B1E3-AF9F84C5E7ED}" type="sibTrans" cxnId="{1363A6CE-5660-4BDE-85CD-6D0A7788B662}">
      <dgm:prSet/>
      <dgm:spPr/>
      <dgm:t>
        <a:bodyPr/>
        <a:lstStyle/>
        <a:p>
          <a:endParaRPr lang="pt-BR"/>
        </a:p>
      </dgm:t>
    </dgm:pt>
    <dgm:pt modelId="{559578BC-5F74-4D70-80D1-4C2CE847E161}" type="pres">
      <dgm:prSet presAssocID="{2A8FB348-B39A-4F0E-B3F6-7126F2DFD5E5}" presName="linear" presStyleCnt="0">
        <dgm:presLayoutVars>
          <dgm:animLvl val="lvl"/>
          <dgm:resizeHandles val="exact"/>
        </dgm:presLayoutVars>
      </dgm:prSet>
      <dgm:spPr/>
    </dgm:pt>
    <dgm:pt modelId="{7110A9B6-74D9-4E6D-9270-C1A367B7AEFF}" type="pres">
      <dgm:prSet presAssocID="{2F71BCD7-BD3E-4C33-9866-51D7E67139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6149089-AF0A-4E71-A6C9-1A40FDF3B8DA}" type="pres">
      <dgm:prSet presAssocID="{0DFE7130-613E-45F3-A9D2-DABEE7D2FC0F}" presName="spacer" presStyleCnt="0"/>
      <dgm:spPr/>
    </dgm:pt>
    <dgm:pt modelId="{95E4C95B-9426-46D3-B16F-1C0CBE035DDB}" type="pres">
      <dgm:prSet presAssocID="{D93F28C7-20A3-454C-AAE5-63115FABC7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FB060C3-425C-414E-87BC-CC1E1BE16CF7}" type="pres">
      <dgm:prSet presAssocID="{6DF5D768-5B03-451F-B266-A8315410C94A}" presName="spacer" presStyleCnt="0"/>
      <dgm:spPr/>
    </dgm:pt>
    <dgm:pt modelId="{2CFD55B1-A173-4060-A094-6333CB6A276D}" type="pres">
      <dgm:prSet presAssocID="{AF17993A-E175-46B3-AE79-F9A541D6FB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DFBDD9-E2D8-4B68-8013-D15A89CD78E1}" type="pres">
      <dgm:prSet presAssocID="{6FEDD2C7-35AC-47E8-953C-18A097D8BB2E}" presName="spacer" presStyleCnt="0"/>
      <dgm:spPr/>
    </dgm:pt>
    <dgm:pt modelId="{A48CAA39-604D-47CB-A3E6-48D82EABEA9B}" type="pres">
      <dgm:prSet presAssocID="{334A5F80-909C-49C8-844D-6512B877AE1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E6D17E8-72F9-447C-AE55-8691E2BD6ABA}" type="pres">
      <dgm:prSet presAssocID="{28C871D1-7C9A-48C3-ADCF-8A409C512A56}" presName="spacer" presStyleCnt="0"/>
      <dgm:spPr/>
    </dgm:pt>
    <dgm:pt modelId="{9144CFB5-DD1A-4F93-936D-412A3BA5D23D}" type="pres">
      <dgm:prSet presAssocID="{B0E6B58D-AAEF-458D-843C-F526238233AB}" presName="parentText" presStyleLbl="node1" presStyleIdx="4" presStyleCnt="5" custLinFactNeighborY="43493">
        <dgm:presLayoutVars>
          <dgm:chMax val="0"/>
          <dgm:bulletEnabled val="1"/>
        </dgm:presLayoutVars>
      </dgm:prSet>
      <dgm:spPr/>
    </dgm:pt>
  </dgm:ptLst>
  <dgm:cxnLst>
    <dgm:cxn modelId="{05B0950E-59F2-4982-88D8-B6F524B4BBFA}" srcId="{2A8FB348-B39A-4F0E-B3F6-7126F2DFD5E5}" destId="{AF17993A-E175-46B3-AE79-F9A541D6FBB5}" srcOrd="2" destOrd="0" parTransId="{551E97E1-5F24-469C-8F1F-963908A44F63}" sibTransId="{6FEDD2C7-35AC-47E8-953C-18A097D8BB2E}"/>
    <dgm:cxn modelId="{F7C68413-6D01-43E7-9792-FAC67F016050}" type="presOf" srcId="{B0E6B58D-AAEF-458D-843C-F526238233AB}" destId="{9144CFB5-DD1A-4F93-936D-412A3BA5D23D}" srcOrd="0" destOrd="0" presId="urn:microsoft.com/office/officeart/2005/8/layout/vList2"/>
    <dgm:cxn modelId="{517EEA29-B98F-4D3F-9BA1-73CCC28EC6A7}" type="presOf" srcId="{AF17993A-E175-46B3-AE79-F9A541D6FBB5}" destId="{2CFD55B1-A173-4060-A094-6333CB6A276D}" srcOrd="0" destOrd="0" presId="urn:microsoft.com/office/officeart/2005/8/layout/vList2"/>
    <dgm:cxn modelId="{14A2906D-3DFE-4A0A-8AE7-33DD3EDB64AD}" type="presOf" srcId="{334A5F80-909C-49C8-844D-6512B877AE18}" destId="{A48CAA39-604D-47CB-A3E6-48D82EABEA9B}" srcOrd="0" destOrd="0" presId="urn:microsoft.com/office/officeart/2005/8/layout/vList2"/>
    <dgm:cxn modelId="{0D2699A8-A6A2-4782-AC9B-26A796180892}" srcId="{2A8FB348-B39A-4F0E-B3F6-7126F2DFD5E5}" destId="{2F71BCD7-BD3E-4C33-9866-51D7E671398F}" srcOrd="0" destOrd="0" parTransId="{119F6073-2397-49D1-A50F-F477137BE3E5}" sibTransId="{0DFE7130-613E-45F3-A9D2-DABEE7D2FC0F}"/>
    <dgm:cxn modelId="{4A4087A9-BE2D-4BD7-A0FD-AAB1981C0AF4}" type="presOf" srcId="{D93F28C7-20A3-454C-AAE5-63115FABC707}" destId="{95E4C95B-9426-46D3-B16F-1C0CBE035DDB}" srcOrd="0" destOrd="0" presId="urn:microsoft.com/office/officeart/2005/8/layout/vList2"/>
    <dgm:cxn modelId="{50087BB7-7EF1-4C2F-9A7F-36F88CFBAF91}" srcId="{2A8FB348-B39A-4F0E-B3F6-7126F2DFD5E5}" destId="{334A5F80-909C-49C8-844D-6512B877AE18}" srcOrd="3" destOrd="0" parTransId="{9C140329-E3E6-4611-8427-CCCC27631085}" sibTransId="{28C871D1-7C9A-48C3-ADCF-8A409C512A56}"/>
    <dgm:cxn modelId="{1363A6CE-5660-4BDE-85CD-6D0A7788B662}" srcId="{2A8FB348-B39A-4F0E-B3F6-7126F2DFD5E5}" destId="{B0E6B58D-AAEF-458D-843C-F526238233AB}" srcOrd="4" destOrd="0" parTransId="{B8CABE1E-E2D7-4516-BE1D-6198871365BE}" sibTransId="{A0923A13-F9EE-434C-B1E3-AF9F84C5E7ED}"/>
    <dgm:cxn modelId="{812D29DB-D5B7-4A64-BA86-FF9207045E85}" type="presOf" srcId="{2A8FB348-B39A-4F0E-B3F6-7126F2DFD5E5}" destId="{559578BC-5F74-4D70-80D1-4C2CE847E161}" srcOrd="0" destOrd="0" presId="urn:microsoft.com/office/officeart/2005/8/layout/vList2"/>
    <dgm:cxn modelId="{30CF8CDE-7241-404C-948A-AB34D390A4A3}" type="presOf" srcId="{2F71BCD7-BD3E-4C33-9866-51D7E671398F}" destId="{7110A9B6-74D9-4E6D-9270-C1A367B7AEFF}" srcOrd="0" destOrd="0" presId="urn:microsoft.com/office/officeart/2005/8/layout/vList2"/>
    <dgm:cxn modelId="{0F7F07E7-83E8-4E93-83A1-4D803730C1E3}" srcId="{2A8FB348-B39A-4F0E-B3F6-7126F2DFD5E5}" destId="{D93F28C7-20A3-454C-AAE5-63115FABC707}" srcOrd="1" destOrd="0" parTransId="{B0D66239-F14D-4CD9-9A19-ED2FA40A5169}" sibTransId="{6DF5D768-5B03-451F-B266-A8315410C94A}"/>
    <dgm:cxn modelId="{842857FC-D8B9-451F-A736-EC6B0FB02A4A}" type="presParOf" srcId="{559578BC-5F74-4D70-80D1-4C2CE847E161}" destId="{7110A9B6-74D9-4E6D-9270-C1A367B7AEFF}" srcOrd="0" destOrd="0" presId="urn:microsoft.com/office/officeart/2005/8/layout/vList2"/>
    <dgm:cxn modelId="{7A565043-1F30-4ACE-93E2-2B5CBD27CA54}" type="presParOf" srcId="{559578BC-5F74-4D70-80D1-4C2CE847E161}" destId="{06149089-AF0A-4E71-A6C9-1A40FDF3B8DA}" srcOrd="1" destOrd="0" presId="urn:microsoft.com/office/officeart/2005/8/layout/vList2"/>
    <dgm:cxn modelId="{75AD0BA7-AE01-43B9-B569-0CF147F722C3}" type="presParOf" srcId="{559578BC-5F74-4D70-80D1-4C2CE847E161}" destId="{95E4C95B-9426-46D3-B16F-1C0CBE035DDB}" srcOrd="2" destOrd="0" presId="urn:microsoft.com/office/officeart/2005/8/layout/vList2"/>
    <dgm:cxn modelId="{48FFDA42-7C0D-49A4-B834-D5468E069333}" type="presParOf" srcId="{559578BC-5F74-4D70-80D1-4C2CE847E161}" destId="{1FB060C3-425C-414E-87BC-CC1E1BE16CF7}" srcOrd="3" destOrd="0" presId="urn:microsoft.com/office/officeart/2005/8/layout/vList2"/>
    <dgm:cxn modelId="{F3E98E97-9E81-42EA-BDE6-7BDF33DBC285}" type="presParOf" srcId="{559578BC-5F74-4D70-80D1-4C2CE847E161}" destId="{2CFD55B1-A173-4060-A094-6333CB6A276D}" srcOrd="4" destOrd="0" presId="urn:microsoft.com/office/officeart/2005/8/layout/vList2"/>
    <dgm:cxn modelId="{4A816C95-03FD-4044-93CC-D548188DAFFC}" type="presParOf" srcId="{559578BC-5F74-4D70-80D1-4C2CE847E161}" destId="{C4DFBDD9-E2D8-4B68-8013-D15A89CD78E1}" srcOrd="5" destOrd="0" presId="urn:microsoft.com/office/officeart/2005/8/layout/vList2"/>
    <dgm:cxn modelId="{506B5E70-06EE-4170-BD85-4C2667E1C3E5}" type="presParOf" srcId="{559578BC-5F74-4D70-80D1-4C2CE847E161}" destId="{A48CAA39-604D-47CB-A3E6-48D82EABEA9B}" srcOrd="6" destOrd="0" presId="urn:microsoft.com/office/officeart/2005/8/layout/vList2"/>
    <dgm:cxn modelId="{05E926D0-5905-4241-B3A2-3FEDF2B9E1AB}" type="presParOf" srcId="{559578BC-5F74-4D70-80D1-4C2CE847E161}" destId="{3E6D17E8-72F9-447C-AE55-8691E2BD6ABA}" srcOrd="7" destOrd="0" presId="urn:microsoft.com/office/officeart/2005/8/layout/vList2"/>
    <dgm:cxn modelId="{CB9238A3-F695-46BB-950C-F14EBCA2AFD6}" type="presParOf" srcId="{559578BC-5F74-4D70-80D1-4C2CE847E161}" destId="{9144CFB5-DD1A-4F93-936D-412A3BA5D2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AC3C7D-F5F4-4C49-B023-D2FFD1315E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5649005D-3BD1-4D85-AF9A-B4BC3B92E8DF}">
      <dgm:prSet/>
      <dgm:spPr/>
      <dgm:t>
        <a:bodyPr/>
        <a:lstStyle/>
        <a:p>
          <a:r>
            <a:rPr lang="pt-BR"/>
            <a:t>Sistema de repositórios</a:t>
          </a:r>
        </a:p>
      </dgm:t>
    </dgm:pt>
    <dgm:pt modelId="{93244405-98DE-4A8A-8B3E-8E228E14A7E1}" type="parTrans" cxnId="{86B174BC-ADD3-4B7A-B892-292855C862B3}">
      <dgm:prSet/>
      <dgm:spPr/>
      <dgm:t>
        <a:bodyPr/>
        <a:lstStyle/>
        <a:p>
          <a:endParaRPr lang="pt-BR"/>
        </a:p>
      </dgm:t>
    </dgm:pt>
    <dgm:pt modelId="{ADCC3683-B3AF-46FF-90F9-EA73A6774529}" type="sibTrans" cxnId="{86B174BC-ADD3-4B7A-B892-292855C862B3}">
      <dgm:prSet/>
      <dgm:spPr/>
      <dgm:t>
        <a:bodyPr/>
        <a:lstStyle/>
        <a:p>
          <a:endParaRPr lang="pt-BR"/>
        </a:p>
      </dgm:t>
    </dgm:pt>
    <dgm:pt modelId="{A2EEA87B-B447-4AD9-ACDE-6C4692483203}">
      <dgm:prSet/>
      <dgm:spPr/>
      <dgm:t>
        <a:bodyPr/>
        <a:lstStyle/>
        <a:p>
          <a:r>
            <a:rPr lang="pt-BR"/>
            <a:t>Colaboração</a:t>
          </a:r>
        </a:p>
      </dgm:t>
    </dgm:pt>
    <dgm:pt modelId="{8138DB0D-7572-470A-BD2B-6E4247001CB3}" type="parTrans" cxnId="{58A28367-EA9B-4A63-99D0-8D971F4F9DA2}">
      <dgm:prSet/>
      <dgm:spPr/>
      <dgm:t>
        <a:bodyPr/>
        <a:lstStyle/>
        <a:p>
          <a:endParaRPr lang="pt-BR"/>
        </a:p>
      </dgm:t>
    </dgm:pt>
    <dgm:pt modelId="{C5FA10CD-4525-4BD9-8D78-8A98C87333B9}" type="sibTrans" cxnId="{58A28367-EA9B-4A63-99D0-8D971F4F9DA2}">
      <dgm:prSet/>
      <dgm:spPr/>
      <dgm:t>
        <a:bodyPr/>
        <a:lstStyle/>
        <a:p>
          <a:endParaRPr lang="pt-BR"/>
        </a:p>
      </dgm:t>
    </dgm:pt>
    <dgm:pt modelId="{D2DA137E-8AF9-4244-8F96-6BE95BD6C976}">
      <dgm:prSet/>
      <dgm:spPr/>
      <dgm:t>
        <a:bodyPr/>
        <a:lstStyle/>
        <a:p>
          <a:r>
            <a:rPr lang="pt-BR"/>
            <a:t>Gestão de Projetos</a:t>
          </a:r>
        </a:p>
      </dgm:t>
    </dgm:pt>
    <dgm:pt modelId="{E67FE916-A2E7-4EA2-85A5-E04E761D844F}" type="parTrans" cxnId="{A2930BE3-6BC1-4854-8E05-CB7B8BEFFB01}">
      <dgm:prSet/>
      <dgm:spPr/>
      <dgm:t>
        <a:bodyPr/>
        <a:lstStyle/>
        <a:p>
          <a:endParaRPr lang="pt-BR"/>
        </a:p>
      </dgm:t>
    </dgm:pt>
    <dgm:pt modelId="{DC2CA298-40EA-4433-8323-81FB04FC9531}" type="sibTrans" cxnId="{A2930BE3-6BC1-4854-8E05-CB7B8BEFFB01}">
      <dgm:prSet/>
      <dgm:spPr/>
      <dgm:t>
        <a:bodyPr/>
        <a:lstStyle/>
        <a:p>
          <a:endParaRPr lang="pt-BR"/>
        </a:p>
      </dgm:t>
    </dgm:pt>
    <dgm:pt modelId="{65F6335C-A2DF-40F2-A8CD-9C19D89ADA62}">
      <dgm:prSet/>
      <dgm:spPr/>
      <dgm:t>
        <a:bodyPr/>
        <a:lstStyle/>
        <a:p>
          <a:r>
            <a:rPr lang="pt-BR"/>
            <a:t>Git: Sistema de Versionamento</a:t>
          </a:r>
        </a:p>
      </dgm:t>
    </dgm:pt>
    <dgm:pt modelId="{18310692-C59C-48B2-A8AB-C0339EA8F6AE}" type="parTrans" cxnId="{E22F7876-8FC3-4955-9166-AEA619DDA15E}">
      <dgm:prSet/>
      <dgm:spPr/>
      <dgm:t>
        <a:bodyPr/>
        <a:lstStyle/>
        <a:p>
          <a:endParaRPr lang="pt-BR"/>
        </a:p>
      </dgm:t>
    </dgm:pt>
    <dgm:pt modelId="{1BD3B14A-33A7-4F51-A910-246E05EBA1CE}" type="sibTrans" cxnId="{E22F7876-8FC3-4955-9166-AEA619DDA15E}">
      <dgm:prSet/>
      <dgm:spPr/>
      <dgm:t>
        <a:bodyPr/>
        <a:lstStyle/>
        <a:p>
          <a:endParaRPr lang="pt-BR"/>
        </a:p>
      </dgm:t>
    </dgm:pt>
    <dgm:pt modelId="{CE4D53DC-7C44-41DF-A7B5-6D1280C68367}" type="pres">
      <dgm:prSet presAssocID="{4BAC3C7D-F5F4-4C49-B023-D2FFD1315E54}" presName="linear" presStyleCnt="0">
        <dgm:presLayoutVars>
          <dgm:animLvl val="lvl"/>
          <dgm:resizeHandles val="exact"/>
        </dgm:presLayoutVars>
      </dgm:prSet>
      <dgm:spPr/>
    </dgm:pt>
    <dgm:pt modelId="{B25F6525-408F-4BF4-A756-907C1875A3CF}" type="pres">
      <dgm:prSet presAssocID="{5649005D-3BD1-4D85-AF9A-B4BC3B92E8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92EF5E-34E3-4CED-B90C-7ED3D91A092D}" type="pres">
      <dgm:prSet presAssocID="{ADCC3683-B3AF-46FF-90F9-EA73A6774529}" presName="spacer" presStyleCnt="0"/>
      <dgm:spPr/>
    </dgm:pt>
    <dgm:pt modelId="{B33473D5-CA17-4154-A183-7005B5D13549}" type="pres">
      <dgm:prSet presAssocID="{A2EEA87B-B447-4AD9-ACDE-6C46924832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656036-F779-40A7-9464-63DBB569A3AB}" type="pres">
      <dgm:prSet presAssocID="{C5FA10CD-4525-4BD9-8D78-8A98C87333B9}" presName="spacer" presStyleCnt="0"/>
      <dgm:spPr/>
    </dgm:pt>
    <dgm:pt modelId="{293C2B9E-E03A-4344-A42A-46247864A2AF}" type="pres">
      <dgm:prSet presAssocID="{D2DA137E-8AF9-4244-8F96-6BE95BD6C9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6D6E64-70D6-4781-BCE1-C7FD6BBD5B0A}" type="pres">
      <dgm:prSet presAssocID="{DC2CA298-40EA-4433-8323-81FB04FC9531}" presName="spacer" presStyleCnt="0"/>
      <dgm:spPr/>
    </dgm:pt>
    <dgm:pt modelId="{1C325C81-4ACF-42B7-828C-F7BE7AC1E9D7}" type="pres">
      <dgm:prSet presAssocID="{65F6335C-A2DF-40F2-A8CD-9C19D89ADA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55B500E-1126-4E2C-AB05-78C2321B06FC}" type="presOf" srcId="{65F6335C-A2DF-40F2-A8CD-9C19D89ADA62}" destId="{1C325C81-4ACF-42B7-828C-F7BE7AC1E9D7}" srcOrd="0" destOrd="0" presId="urn:microsoft.com/office/officeart/2005/8/layout/vList2"/>
    <dgm:cxn modelId="{47F12131-4E1B-4E3E-87E4-7BFE548C4910}" type="presOf" srcId="{D2DA137E-8AF9-4244-8F96-6BE95BD6C976}" destId="{293C2B9E-E03A-4344-A42A-46247864A2AF}" srcOrd="0" destOrd="0" presId="urn:microsoft.com/office/officeart/2005/8/layout/vList2"/>
    <dgm:cxn modelId="{58A28367-EA9B-4A63-99D0-8D971F4F9DA2}" srcId="{4BAC3C7D-F5F4-4C49-B023-D2FFD1315E54}" destId="{A2EEA87B-B447-4AD9-ACDE-6C4692483203}" srcOrd="1" destOrd="0" parTransId="{8138DB0D-7572-470A-BD2B-6E4247001CB3}" sibTransId="{C5FA10CD-4525-4BD9-8D78-8A98C87333B9}"/>
    <dgm:cxn modelId="{95F90574-EB96-4986-A93B-BFCDCA430F67}" type="presOf" srcId="{A2EEA87B-B447-4AD9-ACDE-6C4692483203}" destId="{B33473D5-CA17-4154-A183-7005B5D13549}" srcOrd="0" destOrd="0" presId="urn:microsoft.com/office/officeart/2005/8/layout/vList2"/>
    <dgm:cxn modelId="{E22F7876-8FC3-4955-9166-AEA619DDA15E}" srcId="{4BAC3C7D-F5F4-4C49-B023-D2FFD1315E54}" destId="{65F6335C-A2DF-40F2-A8CD-9C19D89ADA62}" srcOrd="3" destOrd="0" parTransId="{18310692-C59C-48B2-A8AB-C0339EA8F6AE}" sibTransId="{1BD3B14A-33A7-4F51-A910-246E05EBA1CE}"/>
    <dgm:cxn modelId="{F73F4AA8-72CD-40C6-83B9-762E0AAFC6E4}" type="presOf" srcId="{5649005D-3BD1-4D85-AF9A-B4BC3B92E8DF}" destId="{B25F6525-408F-4BF4-A756-907C1875A3CF}" srcOrd="0" destOrd="0" presId="urn:microsoft.com/office/officeart/2005/8/layout/vList2"/>
    <dgm:cxn modelId="{86B174BC-ADD3-4B7A-B892-292855C862B3}" srcId="{4BAC3C7D-F5F4-4C49-B023-D2FFD1315E54}" destId="{5649005D-3BD1-4D85-AF9A-B4BC3B92E8DF}" srcOrd="0" destOrd="0" parTransId="{93244405-98DE-4A8A-8B3E-8E228E14A7E1}" sibTransId="{ADCC3683-B3AF-46FF-90F9-EA73A6774529}"/>
    <dgm:cxn modelId="{18C9F2D3-3B9A-41EB-A022-516073F3FB5E}" type="presOf" srcId="{4BAC3C7D-F5F4-4C49-B023-D2FFD1315E54}" destId="{CE4D53DC-7C44-41DF-A7B5-6D1280C68367}" srcOrd="0" destOrd="0" presId="urn:microsoft.com/office/officeart/2005/8/layout/vList2"/>
    <dgm:cxn modelId="{A2930BE3-6BC1-4854-8E05-CB7B8BEFFB01}" srcId="{4BAC3C7D-F5F4-4C49-B023-D2FFD1315E54}" destId="{D2DA137E-8AF9-4244-8F96-6BE95BD6C976}" srcOrd="2" destOrd="0" parTransId="{E67FE916-A2E7-4EA2-85A5-E04E761D844F}" sibTransId="{DC2CA298-40EA-4433-8323-81FB04FC9531}"/>
    <dgm:cxn modelId="{00F56636-3EA4-40D5-86C5-A52D0FFAFF9D}" type="presParOf" srcId="{CE4D53DC-7C44-41DF-A7B5-6D1280C68367}" destId="{B25F6525-408F-4BF4-A756-907C1875A3CF}" srcOrd="0" destOrd="0" presId="urn:microsoft.com/office/officeart/2005/8/layout/vList2"/>
    <dgm:cxn modelId="{F4AE1F29-B560-420B-A1CE-AE0DE3E9CE0E}" type="presParOf" srcId="{CE4D53DC-7C44-41DF-A7B5-6D1280C68367}" destId="{C192EF5E-34E3-4CED-B90C-7ED3D91A092D}" srcOrd="1" destOrd="0" presId="urn:microsoft.com/office/officeart/2005/8/layout/vList2"/>
    <dgm:cxn modelId="{6582CE6B-A9B0-4BD2-8A62-8527B2EC76BC}" type="presParOf" srcId="{CE4D53DC-7C44-41DF-A7B5-6D1280C68367}" destId="{B33473D5-CA17-4154-A183-7005B5D13549}" srcOrd="2" destOrd="0" presId="urn:microsoft.com/office/officeart/2005/8/layout/vList2"/>
    <dgm:cxn modelId="{9F10D4E9-141B-4CFE-970E-9F6D26F7D89E}" type="presParOf" srcId="{CE4D53DC-7C44-41DF-A7B5-6D1280C68367}" destId="{F7656036-F779-40A7-9464-63DBB569A3AB}" srcOrd="3" destOrd="0" presId="urn:microsoft.com/office/officeart/2005/8/layout/vList2"/>
    <dgm:cxn modelId="{68CF8C0D-019C-47D6-A895-40727BE11F2D}" type="presParOf" srcId="{CE4D53DC-7C44-41DF-A7B5-6D1280C68367}" destId="{293C2B9E-E03A-4344-A42A-46247864A2AF}" srcOrd="4" destOrd="0" presId="urn:microsoft.com/office/officeart/2005/8/layout/vList2"/>
    <dgm:cxn modelId="{62F3EFD0-B29A-4F46-913B-F13142D8CEF5}" type="presParOf" srcId="{CE4D53DC-7C44-41DF-A7B5-6D1280C68367}" destId="{906D6E64-70D6-4781-BCE1-C7FD6BBD5B0A}" srcOrd="5" destOrd="0" presId="urn:microsoft.com/office/officeart/2005/8/layout/vList2"/>
    <dgm:cxn modelId="{333040DA-351B-43B0-A60F-7218207E144F}" type="presParOf" srcId="{CE4D53DC-7C44-41DF-A7B5-6D1280C68367}" destId="{1C325C81-4ACF-42B7-828C-F7BE7AC1E9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0AFAB5-485D-43E2-ADBD-6E2DE648F0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EE8ED73-CC57-4D25-A801-D3C5E084A677}">
      <dgm:prSet/>
      <dgm:spPr/>
      <dgm:t>
        <a:bodyPr/>
        <a:lstStyle/>
        <a:p>
          <a:r>
            <a:rPr lang="pt-BR" dirty="0"/>
            <a:t>HTML</a:t>
          </a:r>
        </a:p>
      </dgm:t>
    </dgm:pt>
    <dgm:pt modelId="{41E3321F-C671-417A-9F3A-A858C622DF7A}" type="parTrans" cxnId="{FC73ED69-99F9-4479-9AE6-DAD68082F273}">
      <dgm:prSet/>
      <dgm:spPr/>
      <dgm:t>
        <a:bodyPr/>
        <a:lstStyle/>
        <a:p>
          <a:endParaRPr lang="pt-BR"/>
        </a:p>
      </dgm:t>
    </dgm:pt>
    <dgm:pt modelId="{4D8C9953-D258-4E48-AC31-46CE24CF8328}" type="sibTrans" cxnId="{FC73ED69-99F9-4479-9AE6-DAD68082F273}">
      <dgm:prSet/>
      <dgm:spPr/>
      <dgm:t>
        <a:bodyPr/>
        <a:lstStyle/>
        <a:p>
          <a:endParaRPr lang="pt-BR"/>
        </a:p>
      </dgm:t>
    </dgm:pt>
    <dgm:pt modelId="{A12834F1-1B3F-4AF5-89C3-F734F7905953}">
      <dgm:prSet/>
      <dgm:spPr/>
      <dgm:t>
        <a:bodyPr/>
        <a:lstStyle/>
        <a:p>
          <a:r>
            <a:rPr lang="pt-BR" dirty="0" err="1"/>
            <a:t>Bootstrap</a:t>
          </a:r>
          <a:endParaRPr lang="pt-BR" dirty="0"/>
        </a:p>
      </dgm:t>
    </dgm:pt>
    <dgm:pt modelId="{015E6D6F-3FC8-4F66-A490-D04CF9D94518}" type="parTrans" cxnId="{E3568C3A-C2DB-46EE-9138-30039BC95036}">
      <dgm:prSet/>
      <dgm:spPr/>
      <dgm:t>
        <a:bodyPr/>
        <a:lstStyle/>
        <a:p>
          <a:endParaRPr lang="pt-BR"/>
        </a:p>
      </dgm:t>
    </dgm:pt>
    <dgm:pt modelId="{CCEC7B6F-8B0E-4BE0-9A1E-FFD062A36080}" type="sibTrans" cxnId="{E3568C3A-C2DB-46EE-9138-30039BC95036}">
      <dgm:prSet/>
      <dgm:spPr/>
      <dgm:t>
        <a:bodyPr/>
        <a:lstStyle/>
        <a:p>
          <a:endParaRPr lang="pt-BR"/>
        </a:p>
      </dgm:t>
    </dgm:pt>
    <dgm:pt modelId="{8A60425B-668C-4E2F-80B1-9ED7D7E22C91}">
      <dgm:prSet/>
      <dgm:spPr/>
      <dgm:t>
        <a:bodyPr/>
        <a:lstStyle/>
        <a:p>
          <a:r>
            <a:rPr lang="pt-BR" dirty="0"/>
            <a:t>CSS</a:t>
          </a:r>
        </a:p>
      </dgm:t>
    </dgm:pt>
    <dgm:pt modelId="{C1BA02C0-4F4F-44AE-967D-42B18F16EF32}" type="parTrans" cxnId="{D723F8F7-6EC0-4B38-81E1-105265E21BFA}">
      <dgm:prSet/>
      <dgm:spPr/>
      <dgm:t>
        <a:bodyPr/>
        <a:lstStyle/>
        <a:p>
          <a:endParaRPr lang="pt-BR"/>
        </a:p>
      </dgm:t>
    </dgm:pt>
    <dgm:pt modelId="{F736FEB9-A2CC-4D85-AE4E-2F620831ABBD}" type="sibTrans" cxnId="{D723F8F7-6EC0-4B38-81E1-105265E21BFA}">
      <dgm:prSet/>
      <dgm:spPr/>
      <dgm:t>
        <a:bodyPr/>
        <a:lstStyle/>
        <a:p>
          <a:endParaRPr lang="pt-BR"/>
        </a:p>
      </dgm:t>
    </dgm:pt>
    <dgm:pt modelId="{27D1144C-1CFD-4D5C-B8AB-89BB384F25AA}">
      <dgm:prSet/>
      <dgm:spPr/>
      <dgm:t>
        <a:bodyPr/>
        <a:lstStyle/>
        <a:p>
          <a:r>
            <a:rPr lang="pt-BR"/>
            <a:t>JavaScript</a:t>
          </a:r>
          <a:endParaRPr lang="pt-BR" dirty="0"/>
        </a:p>
      </dgm:t>
    </dgm:pt>
    <dgm:pt modelId="{3241E7F2-4A74-4BCC-A4B8-A0917F10010F}" type="parTrans" cxnId="{1178AC56-6C02-43F2-A951-0A10ED7013AF}">
      <dgm:prSet/>
      <dgm:spPr/>
      <dgm:t>
        <a:bodyPr/>
        <a:lstStyle/>
        <a:p>
          <a:endParaRPr lang="pt-BR"/>
        </a:p>
      </dgm:t>
    </dgm:pt>
    <dgm:pt modelId="{B99EA0B0-1A86-4D3E-B961-8F7E825866B7}" type="sibTrans" cxnId="{1178AC56-6C02-43F2-A951-0A10ED7013AF}">
      <dgm:prSet/>
      <dgm:spPr/>
      <dgm:t>
        <a:bodyPr/>
        <a:lstStyle/>
        <a:p>
          <a:endParaRPr lang="pt-BR"/>
        </a:p>
      </dgm:t>
    </dgm:pt>
    <dgm:pt modelId="{52B20860-40C0-4343-92DB-794A6D03E0DA}" type="pres">
      <dgm:prSet presAssocID="{C50AFAB5-485D-43E2-ADBD-6E2DE648F0D8}" presName="linear" presStyleCnt="0">
        <dgm:presLayoutVars>
          <dgm:animLvl val="lvl"/>
          <dgm:resizeHandles val="exact"/>
        </dgm:presLayoutVars>
      </dgm:prSet>
      <dgm:spPr/>
    </dgm:pt>
    <dgm:pt modelId="{E6D0D5C4-ED34-48F7-A9F4-5211FA1D7E66}" type="pres">
      <dgm:prSet presAssocID="{BEE8ED73-CC57-4D25-A801-D3C5E084A6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1EC4BB-367A-4EB5-89BA-59CFB86CC15C}" type="pres">
      <dgm:prSet presAssocID="{4D8C9953-D258-4E48-AC31-46CE24CF8328}" presName="spacer" presStyleCnt="0"/>
      <dgm:spPr/>
    </dgm:pt>
    <dgm:pt modelId="{0C28B802-BDD7-4EB2-9FFF-521357AD1B76}" type="pres">
      <dgm:prSet presAssocID="{8A60425B-668C-4E2F-80B1-9ED7D7E22C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93F631-871F-4632-92BE-701609A31E3D}" type="pres">
      <dgm:prSet presAssocID="{F736FEB9-A2CC-4D85-AE4E-2F620831ABBD}" presName="spacer" presStyleCnt="0"/>
      <dgm:spPr/>
    </dgm:pt>
    <dgm:pt modelId="{1E5F92E9-D62D-49D3-A11B-CC462F57F738}" type="pres">
      <dgm:prSet presAssocID="{27D1144C-1CFD-4D5C-B8AB-89BB384F25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A7236E-02B4-4A71-AFC8-975411139C34}" type="pres">
      <dgm:prSet presAssocID="{B99EA0B0-1A86-4D3E-B961-8F7E825866B7}" presName="spacer" presStyleCnt="0"/>
      <dgm:spPr/>
    </dgm:pt>
    <dgm:pt modelId="{D34AA1C0-B0C1-4142-9C39-7F403CC05525}" type="pres">
      <dgm:prSet presAssocID="{A12834F1-1B3F-4AF5-89C3-F734F790595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C8A112-A680-48A1-AFD6-13EB4E4DEF61}" type="presOf" srcId="{BEE8ED73-CC57-4D25-A801-D3C5E084A677}" destId="{E6D0D5C4-ED34-48F7-A9F4-5211FA1D7E66}" srcOrd="0" destOrd="0" presId="urn:microsoft.com/office/officeart/2005/8/layout/vList2"/>
    <dgm:cxn modelId="{3BD30513-0996-4F72-8CAC-A97532B4D84A}" type="presOf" srcId="{8A60425B-668C-4E2F-80B1-9ED7D7E22C91}" destId="{0C28B802-BDD7-4EB2-9FFF-521357AD1B76}" srcOrd="0" destOrd="0" presId="urn:microsoft.com/office/officeart/2005/8/layout/vList2"/>
    <dgm:cxn modelId="{E3568C3A-C2DB-46EE-9138-30039BC95036}" srcId="{C50AFAB5-485D-43E2-ADBD-6E2DE648F0D8}" destId="{A12834F1-1B3F-4AF5-89C3-F734F7905953}" srcOrd="3" destOrd="0" parTransId="{015E6D6F-3FC8-4F66-A490-D04CF9D94518}" sibTransId="{CCEC7B6F-8B0E-4BE0-9A1E-FFD062A36080}"/>
    <dgm:cxn modelId="{FC73ED69-99F9-4479-9AE6-DAD68082F273}" srcId="{C50AFAB5-485D-43E2-ADBD-6E2DE648F0D8}" destId="{BEE8ED73-CC57-4D25-A801-D3C5E084A677}" srcOrd="0" destOrd="0" parTransId="{41E3321F-C671-417A-9F3A-A858C622DF7A}" sibTransId="{4D8C9953-D258-4E48-AC31-46CE24CF8328}"/>
    <dgm:cxn modelId="{1178AC56-6C02-43F2-A951-0A10ED7013AF}" srcId="{C50AFAB5-485D-43E2-ADBD-6E2DE648F0D8}" destId="{27D1144C-1CFD-4D5C-B8AB-89BB384F25AA}" srcOrd="2" destOrd="0" parTransId="{3241E7F2-4A74-4BCC-A4B8-A0917F10010F}" sibTransId="{B99EA0B0-1A86-4D3E-B961-8F7E825866B7}"/>
    <dgm:cxn modelId="{BD8F1A95-CA05-45C6-9931-A754570BBCBF}" type="presOf" srcId="{A12834F1-1B3F-4AF5-89C3-F734F7905953}" destId="{D34AA1C0-B0C1-4142-9C39-7F403CC05525}" srcOrd="0" destOrd="0" presId="urn:microsoft.com/office/officeart/2005/8/layout/vList2"/>
    <dgm:cxn modelId="{31BAF1D7-79AE-4DA0-8F22-7A005800F46E}" type="presOf" srcId="{27D1144C-1CFD-4D5C-B8AB-89BB384F25AA}" destId="{1E5F92E9-D62D-49D3-A11B-CC462F57F738}" srcOrd="0" destOrd="0" presId="urn:microsoft.com/office/officeart/2005/8/layout/vList2"/>
    <dgm:cxn modelId="{0B41C8E5-9E69-4959-9B74-D99E24D4892C}" type="presOf" srcId="{C50AFAB5-485D-43E2-ADBD-6E2DE648F0D8}" destId="{52B20860-40C0-4343-92DB-794A6D03E0DA}" srcOrd="0" destOrd="0" presId="urn:microsoft.com/office/officeart/2005/8/layout/vList2"/>
    <dgm:cxn modelId="{D723F8F7-6EC0-4B38-81E1-105265E21BFA}" srcId="{C50AFAB5-485D-43E2-ADBD-6E2DE648F0D8}" destId="{8A60425B-668C-4E2F-80B1-9ED7D7E22C91}" srcOrd="1" destOrd="0" parTransId="{C1BA02C0-4F4F-44AE-967D-42B18F16EF32}" sibTransId="{F736FEB9-A2CC-4D85-AE4E-2F620831ABBD}"/>
    <dgm:cxn modelId="{FA52C047-A107-4CF2-9FC8-9536B8B7DAC4}" type="presParOf" srcId="{52B20860-40C0-4343-92DB-794A6D03E0DA}" destId="{E6D0D5C4-ED34-48F7-A9F4-5211FA1D7E66}" srcOrd="0" destOrd="0" presId="urn:microsoft.com/office/officeart/2005/8/layout/vList2"/>
    <dgm:cxn modelId="{BA2A1B33-2CAF-49AA-A8E9-B5998F599D73}" type="presParOf" srcId="{52B20860-40C0-4343-92DB-794A6D03E0DA}" destId="{F91EC4BB-367A-4EB5-89BA-59CFB86CC15C}" srcOrd="1" destOrd="0" presId="urn:microsoft.com/office/officeart/2005/8/layout/vList2"/>
    <dgm:cxn modelId="{7030DAA8-0439-43ED-ABC5-F911C1619BD7}" type="presParOf" srcId="{52B20860-40C0-4343-92DB-794A6D03E0DA}" destId="{0C28B802-BDD7-4EB2-9FFF-521357AD1B76}" srcOrd="2" destOrd="0" presId="urn:microsoft.com/office/officeart/2005/8/layout/vList2"/>
    <dgm:cxn modelId="{C5FBA1C3-2543-4025-BE1B-AB49AE404995}" type="presParOf" srcId="{52B20860-40C0-4343-92DB-794A6D03E0DA}" destId="{C093F631-871F-4632-92BE-701609A31E3D}" srcOrd="3" destOrd="0" presId="urn:microsoft.com/office/officeart/2005/8/layout/vList2"/>
    <dgm:cxn modelId="{697DBECD-D826-4BBC-A886-F5DAEB32B2A1}" type="presParOf" srcId="{52B20860-40C0-4343-92DB-794A6D03E0DA}" destId="{1E5F92E9-D62D-49D3-A11B-CC462F57F738}" srcOrd="4" destOrd="0" presId="urn:microsoft.com/office/officeart/2005/8/layout/vList2"/>
    <dgm:cxn modelId="{557F2E7C-ADC8-4BFB-B852-C883E7563488}" type="presParOf" srcId="{52B20860-40C0-4343-92DB-794A6D03E0DA}" destId="{2DA7236E-02B4-4A71-AFC8-975411139C34}" srcOrd="5" destOrd="0" presId="urn:microsoft.com/office/officeart/2005/8/layout/vList2"/>
    <dgm:cxn modelId="{8302E24C-1027-4AC6-A2A6-50C38BB4F591}" type="presParOf" srcId="{52B20860-40C0-4343-92DB-794A6D03E0DA}" destId="{D34AA1C0-B0C1-4142-9C39-7F403CC055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AE9A2C-30AF-494C-B4C3-59526387CC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22C750E1-713E-4B3D-8229-CB3EC3517DC6}">
      <dgm:prSet/>
      <dgm:spPr/>
      <dgm:t>
        <a:bodyPr/>
        <a:lstStyle/>
        <a:p>
          <a:r>
            <a:rPr lang="pt-BR"/>
            <a:t>Python</a:t>
          </a:r>
        </a:p>
      </dgm:t>
    </dgm:pt>
    <dgm:pt modelId="{390D364E-2BBC-4F17-BA49-6A35F4DC53AA}" type="parTrans" cxnId="{2C0B82B0-115E-4705-A960-E094E0406947}">
      <dgm:prSet/>
      <dgm:spPr/>
      <dgm:t>
        <a:bodyPr/>
        <a:lstStyle/>
        <a:p>
          <a:endParaRPr lang="pt-BR"/>
        </a:p>
      </dgm:t>
    </dgm:pt>
    <dgm:pt modelId="{69FD3C5F-0672-4A16-BD52-546988543CBD}" type="sibTrans" cxnId="{2C0B82B0-115E-4705-A960-E094E0406947}">
      <dgm:prSet/>
      <dgm:spPr/>
      <dgm:t>
        <a:bodyPr/>
        <a:lstStyle/>
        <a:p>
          <a:endParaRPr lang="pt-BR"/>
        </a:p>
      </dgm:t>
    </dgm:pt>
    <dgm:pt modelId="{3035AAEE-FFDB-4F52-BE93-0A528BE9C0F2}">
      <dgm:prSet/>
      <dgm:spPr/>
      <dgm:t>
        <a:bodyPr/>
        <a:lstStyle/>
        <a:p>
          <a:r>
            <a:rPr lang="pt-BR"/>
            <a:t>SQLModel</a:t>
          </a:r>
        </a:p>
      </dgm:t>
    </dgm:pt>
    <dgm:pt modelId="{02824443-778F-4661-9C19-3BFD61CC6942}" type="parTrans" cxnId="{DBFBDC83-559D-4C3C-AB6D-37CD33F9A28B}">
      <dgm:prSet/>
      <dgm:spPr/>
      <dgm:t>
        <a:bodyPr/>
        <a:lstStyle/>
        <a:p>
          <a:endParaRPr lang="pt-BR"/>
        </a:p>
      </dgm:t>
    </dgm:pt>
    <dgm:pt modelId="{FBBDD229-EDE6-4518-A452-4DF472C33062}" type="sibTrans" cxnId="{DBFBDC83-559D-4C3C-AB6D-37CD33F9A28B}">
      <dgm:prSet/>
      <dgm:spPr/>
      <dgm:t>
        <a:bodyPr/>
        <a:lstStyle/>
        <a:p>
          <a:endParaRPr lang="pt-BR"/>
        </a:p>
      </dgm:t>
    </dgm:pt>
    <dgm:pt modelId="{31ADDAC8-E62C-4938-A1B3-303BA4955A85}">
      <dgm:prSet/>
      <dgm:spPr/>
      <dgm:t>
        <a:bodyPr/>
        <a:lstStyle/>
        <a:p>
          <a:r>
            <a:rPr lang="pt-BR"/>
            <a:t>FastAPI</a:t>
          </a:r>
        </a:p>
      </dgm:t>
    </dgm:pt>
    <dgm:pt modelId="{7D2BB1F5-52BB-439C-8C5A-204542734714}" type="parTrans" cxnId="{3FA75ADD-5450-49FE-9052-58A2B671B719}">
      <dgm:prSet/>
      <dgm:spPr/>
      <dgm:t>
        <a:bodyPr/>
        <a:lstStyle/>
        <a:p>
          <a:endParaRPr lang="pt-BR"/>
        </a:p>
      </dgm:t>
    </dgm:pt>
    <dgm:pt modelId="{6E72BC7C-2D6D-44A5-8C53-1A0332E1D3EA}" type="sibTrans" cxnId="{3FA75ADD-5450-49FE-9052-58A2B671B719}">
      <dgm:prSet/>
      <dgm:spPr/>
      <dgm:t>
        <a:bodyPr/>
        <a:lstStyle/>
        <a:p>
          <a:endParaRPr lang="pt-BR"/>
        </a:p>
      </dgm:t>
    </dgm:pt>
    <dgm:pt modelId="{B9A06A76-8046-4199-B82C-93B3B07B80A1}">
      <dgm:prSet/>
      <dgm:spPr/>
      <dgm:t>
        <a:bodyPr/>
        <a:lstStyle/>
        <a:p>
          <a:r>
            <a:rPr lang="pt-BR"/>
            <a:t>SQLite</a:t>
          </a:r>
        </a:p>
      </dgm:t>
    </dgm:pt>
    <dgm:pt modelId="{71CD62B1-CC0F-4D1F-A4EE-2A789CE0CF30}" type="parTrans" cxnId="{78B90E9F-387B-42C2-99A8-50CBA7B6D7F0}">
      <dgm:prSet/>
      <dgm:spPr/>
      <dgm:t>
        <a:bodyPr/>
        <a:lstStyle/>
        <a:p>
          <a:endParaRPr lang="pt-BR"/>
        </a:p>
      </dgm:t>
    </dgm:pt>
    <dgm:pt modelId="{C5817AC1-8771-4934-BCEC-8277097AAF6A}" type="sibTrans" cxnId="{78B90E9F-387B-42C2-99A8-50CBA7B6D7F0}">
      <dgm:prSet/>
      <dgm:spPr/>
      <dgm:t>
        <a:bodyPr/>
        <a:lstStyle/>
        <a:p>
          <a:endParaRPr lang="pt-BR"/>
        </a:p>
      </dgm:t>
    </dgm:pt>
    <dgm:pt modelId="{5A94D896-129D-4962-ADE2-417511E6638F}" type="pres">
      <dgm:prSet presAssocID="{55AE9A2C-30AF-494C-B4C3-59526387CCBA}" presName="linear" presStyleCnt="0">
        <dgm:presLayoutVars>
          <dgm:animLvl val="lvl"/>
          <dgm:resizeHandles val="exact"/>
        </dgm:presLayoutVars>
      </dgm:prSet>
      <dgm:spPr/>
    </dgm:pt>
    <dgm:pt modelId="{96AF9423-4F68-43B0-BAB7-98AB5AED594E}" type="pres">
      <dgm:prSet presAssocID="{22C750E1-713E-4B3D-8229-CB3EC3517D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028C14-5601-494C-AC40-972BB9B6AF54}" type="pres">
      <dgm:prSet presAssocID="{69FD3C5F-0672-4A16-BD52-546988543CBD}" presName="spacer" presStyleCnt="0"/>
      <dgm:spPr/>
    </dgm:pt>
    <dgm:pt modelId="{16590149-12E1-49B0-BCE3-1041EE83A11D}" type="pres">
      <dgm:prSet presAssocID="{3035AAEE-FFDB-4F52-BE93-0A528BE9C0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24E79E-068A-40D6-BAC3-5F4B851AD37C}" type="pres">
      <dgm:prSet presAssocID="{FBBDD229-EDE6-4518-A452-4DF472C33062}" presName="spacer" presStyleCnt="0"/>
      <dgm:spPr/>
    </dgm:pt>
    <dgm:pt modelId="{8620AF9E-00C5-4EAA-A2FF-7AB467BABB8C}" type="pres">
      <dgm:prSet presAssocID="{31ADDAC8-E62C-4938-A1B3-303BA4955A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26E886-F264-4BFE-9796-E0B91BD0B111}" type="pres">
      <dgm:prSet presAssocID="{6E72BC7C-2D6D-44A5-8C53-1A0332E1D3EA}" presName="spacer" presStyleCnt="0"/>
      <dgm:spPr/>
    </dgm:pt>
    <dgm:pt modelId="{6DAECF2B-7681-4119-9FDF-695C36A77CE7}" type="pres">
      <dgm:prSet presAssocID="{B9A06A76-8046-4199-B82C-93B3B07B80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344A14-B7F9-4FD0-B6F0-2B8D1ABFA7EE}" type="presOf" srcId="{55AE9A2C-30AF-494C-B4C3-59526387CCBA}" destId="{5A94D896-129D-4962-ADE2-417511E6638F}" srcOrd="0" destOrd="0" presId="urn:microsoft.com/office/officeart/2005/8/layout/vList2"/>
    <dgm:cxn modelId="{C8FBFF3D-0EB1-48A5-8E77-4DB3203A8812}" type="presOf" srcId="{B9A06A76-8046-4199-B82C-93B3B07B80A1}" destId="{6DAECF2B-7681-4119-9FDF-695C36A77CE7}" srcOrd="0" destOrd="0" presId="urn:microsoft.com/office/officeart/2005/8/layout/vList2"/>
    <dgm:cxn modelId="{E8C8114A-F396-4F5D-9375-7565BB2A20B9}" type="presOf" srcId="{22C750E1-713E-4B3D-8229-CB3EC3517DC6}" destId="{96AF9423-4F68-43B0-BAB7-98AB5AED594E}" srcOrd="0" destOrd="0" presId="urn:microsoft.com/office/officeart/2005/8/layout/vList2"/>
    <dgm:cxn modelId="{F2B2FB77-0DD7-4D23-B91A-04E5FBAC432D}" type="presOf" srcId="{31ADDAC8-E62C-4938-A1B3-303BA4955A85}" destId="{8620AF9E-00C5-4EAA-A2FF-7AB467BABB8C}" srcOrd="0" destOrd="0" presId="urn:microsoft.com/office/officeart/2005/8/layout/vList2"/>
    <dgm:cxn modelId="{DBFBDC83-559D-4C3C-AB6D-37CD33F9A28B}" srcId="{55AE9A2C-30AF-494C-B4C3-59526387CCBA}" destId="{3035AAEE-FFDB-4F52-BE93-0A528BE9C0F2}" srcOrd="1" destOrd="0" parTransId="{02824443-778F-4661-9C19-3BFD61CC6942}" sibTransId="{FBBDD229-EDE6-4518-A452-4DF472C33062}"/>
    <dgm:cxn modelId="{36EA038A-E102-4C8C-811A-4DE016F8F843}" type="presOf" srcId="{3035AAEE-FFDB-4F52-BE93-0A528BE9C0F2}" destId="{16590149-12E1-49B0-BCE3-1041EE83A11D}" srcOrd="0" destOrd="0" presId="urn:microsoft.com/office/officeart/2005/8/layout/vList2"/>
    <dgm:cxn modelId="{78B90E9F-387B-42C2-99A8-50CBA7B6D7F0}" srcId="{55AE9A2C-30AF-494C-B4C3-59526387CCBA}" destId="{B9A06A76-8046-4199-B82C-93B3B07B80A1}" srcOrd="3" destOrd="0" parTransId="{71CD62B1-CC0F-4D1F-A4EE-2A789CE0CF30}" sibTransId="{C5817AC1-8771-4934-BCEC-8277097AAF6A}"/>
    <dgm:cxn modelId="{2C0B82B0-115E-4705-A960-E094E0406947}" srcId="{55AE9A2C-30AF-494C-B4C3-59526387CCBA}" destId="{22C750E1-713E-4B3D-8229-CB3EC3517DC6}" srcOrd="0" destOrd="0" parTransId="{390D364E-2BBC-4F17-BA49-6A35F4DC53AA}" sibTransId="{69FD3C5F-0672-4A16-BD52-546988543CBD}"/>
    <dgm:cxn modelId="{3FA75ADD-5450-49FE-9052-58A2B671B719}" srcId="{55AE9A2C-30AF-494C-B4C3-59526387CCBA}" destId="{31ADDAC8-E62C-4938-A1B3-303BA4955A85}" srcOrd="2" destOrd="0" parTransId="{7D2BB1F5-52BB-439C-8C5A-204542734714}" sibTransId="{6E72BC7C-2D6D-44A5-8C53-1A0332E1D3EA}"/>
    <dgm:cxn modelId="{0D25C1A8-5917-4EE3-9C6E-C45A1283A2C0}" type="presParOf" srcId="{5A94D896-129D-4962-ADE2-417511E6638F}" destId="{96AF9423-4F68-43B0-BAB7-98AB5AED594E}" srcOrd="0" destOrd="0" presId="urn:microsoft.com/office/officeart/2005/8/layout/vList2"/>
    <dgm:cxn modelId="{6097BFDA-1506-41D9-8E39-50BB1C4F0E73}" type="presParOf" srcId="{5A94D896-129D-4962-ADE2-417511E6638F}" destId="{52028C14-5601-494C-AC40-972BB9B6AF54}" srcOrd="1" destOrd="0" presId="urn:microsoft.com/office/officeart/2005/8/layout/vList2"/>
    <dgm:cxn modelId="{1020649F-0E46-4243-89FC-99AEA3763228}" type="presParOf" srcId="{5A94D896-129D-4962-ADE2-417511E6638F}" destId="{16590149-12E1-49B0-BCE3-1041EE83A11D}" srcOrd="2" destOrd="0" presId="urn:microsoft.com/office/officeart/2005/8/layout/vList2"/>
    <dgm:cxn modelId="{9E1D8910-B131-4657-927F-A0017C56BE02}" type="presParOf" srcId="{5A94D896-129D-4962-ADE2-417511E6638F}" destId="{9124E79E-068A-40D6-BAC3-5F4B851AD37C}" srcOrd="3" destOrd="0" presId="urn:microsoft.com/office/officeart/2005/8/layout/vList2"/>
    <dgm:cxn modelId="{2FE0DB6F-9AE3-45B5-AA2D-7783E1C9910B}" type="presParOf" srcId="{5A94D896-129D-4962-ADE2-417511E6638F}" destId="{8620AF9E-00C5-4EAA-A2FF-7AB467BABB8C}" srcOrd="4" destOrd="0" presId="urn:microsoft.com/office/officeart/2005/8/layout/vList2"/>
    <dgm:cxn modelId="{4F5623FA-320B-466A-A05F-25FBFA2C0E12}" type="presParOf" srcId="{5A94D896-129D-4962-ADE2-417511E6638F}" destId="{EE26E886-F264-4BFE-9796-E0B91BD0B111}" srcOrd="5" destOrd="0" presId="urn:microsoft.com/office/officeart/2005/8/layout/vList2"/>
    <dgm:cxn modelId="{207CE0C1-011F-4DFA-9F09-0EC1662B1672}" type="presParOf" srcId="{5A94D896-129D-4962-ADE2-417511E6638F}" destId="{6DAECF2B-7681-4119-9FDF-695C36A77CE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608B07-C328-4D84-B5C4-8BCB4BF244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7263DEF1-B1DF-4518-A64B-B019375A1011}">
      <dgm:prSet/>
      <dgm:spPr/>
      <dgm:t>
        <a:bodyPr/>
        <a:lstStyle/>
        <a:p>
          <a:r>
            <a:rPr lang="pt-BR"/>
            <a:t>Mermaid</a:t>
          </a:r>
        </a:p>
      </dgm:t>
    </dgm:pt>
    <dgm:pt modelId="{EC3BF84E-B643-4F44-A32B-77E98A9AB59D}" type="parTrans" cxnId="{B100F0FD-C307-4CA6-886D-8FD3F7602665}">
      <dgm:prSet/>
      <dgm:spPr/>
      <dgm:t>
        <a:bodyPr/>
        <a:lstStyle/>
        <a:p>
          <a:endParaRPr lang="pt-BR"/>
        </a:p>
      </dgm:t>
    </dgm:pt>
    <dgm:pt modelId="{5D28443E-F63B-40F5-9C91-40FB7B4CA7EE}" type="sibTrans" cxnId="{B100F0FD-C307-4CA6-886D-8FD3F7602665}">
      <dgm:prSet/>
      <dgm:spPr/>
      <dgm:t>
        <a:bodyPr/>
        <a:lstStyle/>
        <a:p>
          <a:endParaRPr lang="pt-BR"/>
        </a:p>
      </dgm:t>
    </dgm:pt>
    <dgm:pt modelId="{D81A8BDE-8D7A-45C9-BFC6-EC5AB14D7BF4}">
      <dgm:prSet/>
      <dgm:spPr/>
      <dgm:t>
        <a:bodyPr/>
        <a:lstStyle/>
        <a:p>
          <a:r>
            <a:rPr lang="pt-BR"/>
            <a:t>Draw.io</a:t>
          </a:r>
        </a:p>
      </dgm:t>
    </dgm:pt>
    <dgm:pt modelId="{C47A0172-241D-454F-9040-4B0DDF0421F4}" type="parTrans" cxnId="{D885B6A4-5162-4F35-BB1A-FE11B9FAF594}">
      <dgm:prSet/>
      <dgm:spPr/>
      <dgm:t>
        <a:bodyPr/>
        <a:lstStyle/>
        <a:p>
          <a:endParaRPr lang="pt-BR"/>
        </a:p>
      </dgm:t>
    </dgm:pt>
    <dgm:pt modelId="{730DDB01-4F24-47C1-A14C-E0A54C48CF22}" type="sibTrans" cxnId="{D885B6A4-5162-4F35-BB1A-FE11B9FAF594}">
      <dgm:prSet/>
      <dgm:spPr/>
      <dgm:t>
        <a:bodyPr/>
        <a:lstStyle/>
        <a:p>
          <a:endParaRPr lang="pt-BR"/>
        </a:p>
      </dgm:t>
    </dgm:pt>
    <dgm:pt modelId="{E350D18F-FA2F-4C92-A282-C6C02D19E55F}" type="pres">
      <dgm:prSet presAssocID="{A7608B07-C328-4D84-B5C4-8BCB4BF24450}" presName="linear" presStyleCnt="0">
        <dgm:presLayoutVars>
          <dgm:animLvl val="lvl"/>
          <dgm:resizeHandles val="exact"/>
        </dgm:presLayoutVars>
      </dgm:prSet>
      <dgm:spPr/>
    </dgm:pt>
    <dgm:pt modelId="{6DD6F3C0-AB54-4C22-BECB-773834DC9957}" type="pres">
      <dgm:prSet presAssocID="{7263DEF1-B1DF-4518-A64B-B019375A10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39216AD-80E0-4F38-8E7F-A359CD4B9264}" type="pres">
      <dgm:prSet presAssocID="{5D28443E-F63B-40F5-9C91-40FB7B4CA7EE}" presName="spacer" presStyleCnt="0"/>
      <dgm:spPr/>
    </dgm:pt>
    <dgm:pt modelId="{52D7DA42-85F3-4B43-8A5E-294FE0385E99}" type="pres">
      <dgm:prSet presAssocID="{D81A8BDE-8D7A-45C9-BFC6-EC5AB14D7BF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885B6A4-5162-4F35-BB1A-FE11B9FAF594}" srcId="{A7608B07-C328-4D84-B5C4-8BCB4BF24450}" destId="{D81A8BDE-8D7A-45C9-BFC6-EC5AB14D7BF4}" srcOrd="1" destOrd="0" parTransId="{C47A0172-241D-454F-9040-4B0DDF0421F4}" sibTransId="{730DDB01-4F24-47C1-A14C-E0A54C48CF22}"/>
    <dgm:cxn modelId="{967E85B7-C256-4266-96D6-2628C1F8405B}" type="presOf" srcId="{7263DEF1-B1DF-4518-A64B-B019375A1011}" destId="{6DD6F3C0-AB54-4C22-BECB-773834DC9957}" srcOrd="0" destOrd="0" presId="urn:microsoft.com/office/officeart/2005/8/layout/vList2"/>
    <dgm:cxn modelId="{54698ED0-B8BE-4752-A79D-8975B8C4B0C7}" type="presOf" srcId="{D81A8BDE-8D7A-45C9-BFC6-EC5AB14D7BF4}" destId="{52D7DA42-85F3-4B43-8A5E-294FE0385E99}" srcOrd="0" destOrd="0" presId="urn:microsoft.com/office/officeart/2005/8/layout/vList2"/>
    <dgm:cxn modelId="{E23BA9D5-A60B-48AF-B569-907EF7D4302B}" type="presOf" srcId="{A7608B07-C328-4D84-B5C4-8BCB4BF24450}" destId="{E350D18F-FA2F-4C92-A282-C6C02D19E55F}" srcOrd="0" destOrd="0" presId="urn:microsoft.com/office/officeart/2005/8/layout/vList2"/>
    <dgm:cxn modelId="{B100F0FD-C307-4CA6-886D-8FD3F7602665}" srcId="{A7608B07-C328-4D84-B5C4-8BCB4BF24450}" destId="{7263DEF1-B1DF-4518-A64B-B019375A1011}" srcOrd="0" destOrd="0" parTransId="{EC3BF84E-B643-4F44-A32B-77E98A9AB59D}" sibTransId="{5D28443E-F63B-40F5-9C91-40FB7B4CA7EE}"/>
    <dgm:cxn modelId="{448529A8-55E6-43A5-9D04-9723F5FED935}" type="presParOf" srcId="{E350D18F-FA2F-4C92-A282-C6C02D19E55F}" destId="{6DD6F3C0-AB54-4C22-BECB-773834DC9957}" srcOrd="0" destOrd="0" presId="urn:microsoft.com/office/officeart/2005/8/layout/vList2"/>
    <dgm:cxn modelId="{C8478435-C960-4AF7-8B5A-7C5B1FB63E2A}" type="presParOf" srcId="{E350D18F-FA2F-4C92-A282-C6C02D19E55F}" destId="{839216AD-80E0-4F38-8E7F-A359CD4B9264}" srcOrd="1" destOrd="0" presId="urn:microsoft.com/office/officeart/2005/8/layout/vList2"/>
    <dgm:cxn modelId="{09063F7D-03D7-4806-944D-168EAAFB3400}" type="presParOf" srcId="{E350D18F-FA2F-4C92-A282-C6C02D19E55F}" destId="{52D7DA42-85F3-4B43-8A5E-294FE0385E9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0DF82-65A5-4F91-9EF5-5C97B2468ED0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Sistema simples</a:t>
          </a:r>
        </a:p>
      </dsp:txBody>
      <dsp:txXfrm>
        <a:off x="42265" y="91211"/>
        <a:ext cx="8512138" cy="781270"/>
      </dsp:txXfrm>
    </dsp:sp>
    <dsp:sp modelId="{78DE0634-DA70-4217-A044-37161DE66044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Controle de receitas e despesas</a:t>
          </a:r>
        </a:p>
      </dsp:txBody>
      <dsp:txXfrm>
        <a:off x="42265" y="1063571"/>
        <a:ext cx="8512138" cy="781270"/>
      </dsp:txXfrm>
    </dsp:sp>
    <dsp:sp modelId="{2DB1DC0A-C212-4E69-B46D-29F20635836A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Relatório com gráficos</a:t>
          </a:r>
        </a:p>
      </dsp:txBody>
      <dsp:txXfrm>
        <a:off x="42265" y="2035931"/>
        <a:ext cx="8512138" cy="781270"/>
      </dsp:txXfrm>
    </dsp:sp>
    <dsp:sp modelId="{9C02956C-2D73-4411-B4CE-9A4964D9D201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Metas de Economia</a:t>
          </a:r>
        </a:p>
      </dsp:txBody>
      <dsp:txXfrm>
        <a:off x="42265" y="3008291"/>
        <a:ext cx="8512138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5179F-8AAB-433D-B9F1-4A416D86A49D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Uma aplicação web</a:t>
          </a:r>
        </a:p>
      </dsp:txBody>
      <dsp:txXfrm>
        <a:off x="42265" y="91211"/>
        <a:ext cx="8512138" cy="781270"/>
      </dsp:txXfrm>
    </dsp:sp>
    <dsp:sp modelId="{A72137E6-48E5-4D47-B1B8-C96F3E39176E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UI simples</a:t>
          </a:r>
        </a:p>
      </dsp:txBody>
      <dsp:txXfrm>
        <a:off x="42265" y="1063571"/>
        <a:ext cx="8512138" cy="781270"/>
      </dsp:txXfrm>
    </dsp:sp>
    <dsp:sp modelId="{F576DAA1-5774-418C-8E46-88AAE24FEA7A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Sem autenticação</a:t>
          </a:r>
        </a:p>
      </dsp:txBody>
      <dsp:txXfrm>
        <a:off x="42265" y="2035931"/>
        <a:ext cx="8512138" cy="781270"/>
      </dsp:txXfrm>
    </dsp:sp>
    <dsp:sp modelId="{ABCD67DF-614E-4A6F-AD1E-6B5EA29DB8B5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Foco em resolver o problema</a:t>
          </a:r>
        </a:p>
      </dsp:txBody>
      <dsp:txXfrm>
        <a:off x="42265" y="3008291"/>
        <a:ext cx="8512138" cy="781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0A9B6-74D9-4E6D-9270-C1A367B7AEFF}">
      <dsp:nvSpPr>
        <dsp:cNvPr id="0" name=""/>
        <dsp:cNvSpPr/>
      </dsp:nvSpPr>
      <dsp:spPr>
        <a:xfrm>
          <a:off x="0" y="12586"/>
          <a:ext cx="8596668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Metodologia ágil</a:t>
          </a:r>
        </a:p>
      </dsp:txBody>
      <dsp:txXfrm>
        <a:off x="34269" y="46855"/>
        <a:ext cx="8528130" cy="633462"/>
      </dsp:txXfrm>
    </dsp:sp>
    <dsp:sp modelId="{95E4C95B-9426-46D3-B16F-1C0CBE035DDB}">
      <dsp:nvSpPr>
        <dsp:cNvPr id="0" name=""/>
        <dsp:cNvSpPr/>
      </dsp:nvSpPr>
      <dsp:spPr>
        <a:xfrm>
          <a:off x="0" y="800986"/>
          <a:ext cx="8596668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Organização</a:t>
          </a:r>
        </a:p>
      </dsp:txBody>
      <dsp:txXfrm>
        <a:off x="34269" y="835255"/>
        <a:ext cx="8528130" cy="633462"/>
      </dsp:txXfrm>
    </dsp:sp>
    <dsp:sp modelId="{2CFD55B1-A173-4060-A094-6333CB6A276D}">
      <dsp:nvSpPr>
        <dsp:cNvPr id="0" name=""/>
        <dsp:cNvSpPr/>
      </dsp:nvSpPr>
      <dsp:spPr>
        <a:xfrm>
          <a:off x="0" y="1589386"/>
          <a:ext cx="8596668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Sprint</a:t>
          </a:r>
        </a:p>
      </dsp:txBody>
      <dsp:txXfrm>
        <a:off x="34269" y="1623655"/>
        <a:ext cx="8528130" cy="633462"/>
      </dsp:txXfrm>
    </dsp:sp>
    <dsp:sp modelId="{A48CAA39-604D-47CB-A3E6-48D82EABEA9B}">
      <dsp:nvSpPr>
        <dsp:cNvPr id="0" name=""/>
        <dsp:cNvSpPr/>
      </dsp:nvSpPr>
      <dsp:spPr>
        <a:xfrm>
          <a:off x="0" y="2377786"/>
          <a:ext cx="8596668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Dailys</a:t>
          </a:r>
        </a:p>
      </dsp:txBody>
      <dsp:txXfrm>
        <a:off x="34269" y="2412055"/>
        <a:ext cx="8528130" cy="633462"/>
      </dsp:txXfrm>
    </dsp:sp>
    <dsp:sp modelId="{9144CFB5-DD1A-4F93-936D-412A3BA5D23D}">
      <dsp:nvSpPr>
        <dsp:cNvPr id="0" name=""/>
        <dsp:cNvSpPr/>
      </dsp:nvSpPr>
      <dsp:spPr>
        <a:xfrm>
          <a:off x="0" y="3178773"/>
          <a:ext cx="8596668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Sprint Review</a:t>
          </a:r>
        </a:p>
      </dsp:txBody>
      <dsp:txXfrm>
        <a:off x="34269" y="3213042"/>
        <a:ext cx="8528130" cy="633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F6525-408F-4BF4-A756-907C1875A3CF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Sistema de repositórios</a:t>
          </a:r>
        </a:p>
      </dsp:txBody>
      <dsp:txXfrm>
        <a:off x="42265" y="91211"/>
        <a:ext cx="8512138" cy="781270"/>
      </dsp:txXfrm>
    </dsp:sp>
    <dsp:sp modelId="{B33473D5-CA17-4154-A183-7005B5D13549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Colaboração</a:t>
          </a:r>
        </a:p>
      </dsp:txBody>
      <dsp:txXfrm>
        <a:off x="42265" y="1063571"/>
        <a:ext cx="8512138" cy="781270"/>
      </dsp:txXfrm>
    </dsp:sp>
    <dsp:sp modelId="{293C2B9E-E03A-4344-A42A-46247864A2AF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Gestão de Projetos</a:t>
          </a:r>
        </a:p>
      </dsp:txBody>
      <dsp:txXfrm>
        <a:off x="42265" y="2035931"/>
        <a:ext cx="8512138" cy="781270"/>
      </dsp:txXfrm>
    </dsp:sp>
    <dsp:sp modelId="{1C325C81-4ACF-42B7-828C-F7BE7AC1E9D7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Git: Sistema de Versionamento</a:t>
          </a:r>
        </a:p>
      </dsp:txBody>
      <dsp:txXfrm>
        <a:off x="42265" y="3008291"/>
        <a:ext cx="8512138" cy="781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D5C4-ED34-48F7-A9F4-5211FA1D7E66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HTML</a:t>
          </a:r>
        </a:p>
      </dsp:txBody>
      <dsp:txXfrm>
        <a:off x="42265" y="91211"/>
        <a:ext cx="8512138" cy="781270"/>
      </dsp:txXfrm>
    </dsp:sp>
    <dsp:sp modelId="{0C28B802-BDD7-4EB2-9FFF-521357AD1B76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CSS</a:t>
          </a:r>
        </a:p>
      </dsp:txBody>
      <dsp:txXfrm>
        <a:off x="42265" y="1063571"/>
        <a:ext cx="8512138" cy="781270"/>
      </dsp:txXfrm>
    </dsp:sp>
    <dsp:sp modelId="{1E5F92E9-D62D-49D3-A11B-CC462F57F738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JavaScript</a:t>
          </a:r>
          <a:endParaRPr lang="pt-BR" sz="3700" kern="1200" dirty="0"/>
        </a:p>
      </dsp:txBody>
      <dsp:txXfrm>
        <a:off x="42265" y="2035931"/>
        <a:ext cx="8512138" cy="781270"/>
      </dsp:txXfrm>
    </dsp:sp>
    <dsp:sp modelId="{D34AA1C0-B0C1-4142-9C39-7F403CC05525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 err="1"/>
            <a:t>Bootstrap</a:t>
          </a:r>
          <a:endParaRPr lang="pt-BR" sz="3700" kern="1200" dirty="0"/>
        </a:p>
      </dsp:txBody>
      <dsp:txXfrm>
        <a:off x="42265" y="3008291"/>
        <a:ext cx="8512138" cy="781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F9423-4F68-43B0-BAB7-98AB5AED594E}">
      <dsp:nvSpPr>
        <dsp:cNvPr id="0" name=""/>
        <dsp:cNvSpPr/>
      </dsp:nvSpPr>
      <dsp:spPr>
        <a:xfrm>
          <a:off x="0" y="4894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Python</a:t>
          </a:r>
        </a:p>
      </dsp:txBody>
      <dsp:txXfrm>
        <a:off x="42265" y="91211"/>
        <a:ext cx="8512138" cy="781270"/>
      </dsp:txXfrm>
    </dsp:sp>
    <dsp:sp modelId="{16590149-12E1-49B0-BCE3-1041EE83A11D}">
      <dsp:nvSpPr>
        <dsp:cNvPr id="0" name=""/>
        <dsp:cNvSpPr/>
      </dsp:nvSpPr>
      <dsp:spPr>
        <a:xfrm>
          <a:off x="0" y="102130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SQLModel</a:t>
          </a:r>
        </a:p>
      </dsp:txBody>
      <dsp:txXfrm>
        <a:off x="42265" y="1063571"/>
        <a:ext cx="8512138" cy="781270"/>
      </dsp:txXfrm>
    </dsp:sp>
    <dsp:sp modelId="{8620AF9E-00C5-4EAA-A2FF-7AB467BABB8C}">
      <dsp:nvSpPr>
        <dsp:cNvPr id="0" name=""/>
        <dsp:cNvSpPr/>
      </dsp:nvSpPr>
      <dsp:spPr>
        <a:xfrm>
          <a:off x="0" y="199366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FastAPI</a:t>
          </a:r>
        </a:p>
      </dsp:txBody>
      <dsp:txXfrm>
        <a:off x="42265" y="2035931"/>
        <a:ext cx="8512138" cy="781270"/>
      </dsp:txXfrm>
    </dsp:sp>
    <dsp:sp modelId="{6DAECF2B-7681-4119-9FDF-695C36A77CE7}">
      <dsp:nvSpPr>
        <dsp:cNvPr id="0" name=""/>
        <dsp:cNvSpPr/>
      </dsp:nvSpPr>
      <dsp:spPr>
        <a:xfrm>
          <a:off x="0" y="2966026"/>
          <a:ext cx="8596668" cy="865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SQLite</a:t>
          </a:r>
        </a:p>
      </dsp:txBody>
      <dsp:txXfrm>
        <a:off x="42265" y="3008291"/>
        <a:ext cx="8512138" cy="781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6F3C0-AB54-4C22-BECB-773834DC9957}">
      <dsp:nvSpPr>
        <dsp:cNvPr id="0" name=""/>
        <dsp:cNvSpPr/>
      </dsp:nvSpPr>
      <dsp:spPr>
        <a:xfrm>
          <a:off x="0" y="325786"/>
          <a:ext cx="8596668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/>
            <a:t>Mermaid</a:t>
          </a:r>
        </a:p>
      </dsp:txBody>
      <dsp:txXfrm>
        <a:off x="74249" y="400035"/>
        <a:ext cx="8448170" cy="1372502"/>
      </dsp:txXfrm>
    </dsp:sp>
    <dsp:sp modelId="{52D7DA42-85F3-4B43-8A5E-294FE0385E99}">
      <dsp:nvSpPr>
        <dsp:cNvPr id="0" name=""/>
        <dsp:cNvSpPr/>
      </dsp:nvSpPr>
      <dsp:spPr>
        <a:xfrm>
          <a:off x="0" y="2033986"/>
          <a:ext cx="8596668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/>
            <a:t>Draw.io</a:t>
          </a:r>
        </a:p>
      </dsp:txBody>
      <dsp:txXfrm>
        <a:off x="74249" y="2108235"/>
        <a:ext cx="8448170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596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115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1865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896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5478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332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34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611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417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414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063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75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186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540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18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391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0615B-7AD9-4E85-B1AD-E5D13EF6A79C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0867F4-FDDD-44DB-9454-26A0E0A16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50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C1DDC-697D-40E5-A229-6030D0D85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SCGI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97F0D2-E000-426E-84EB-5029BA124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Controle de Gastos Inteligente</a:t>
            </a:r>
          </a:p>
        </p:txBody>
      </p:sp>
    </p:spTree>
    <p:extLst>
      <p:ext uri="{BB962C8B-B14F-4D97-AF65-F5344CB8AC3E}">
        <p14:creationId xmlns:p14="http://schemas.microsoft.com/office/powerpoint/2010/main" val="3261607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EA91F-4918-466D-AC76-69138E76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7026C48-412F-4B75-A07C-DE32A620A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45688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215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C7081-94C2-45E5-A697-0D272F48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EAB7E2B-15FD-4636-910F-CD795EAB0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625627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1543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FAE17B-13A6-486C-A673-4A1BC776C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Diagramação</a:t>
            </a:r>
          </a:p>
        </p:txBody>
      </p:sp>
    </p:spTree>
    <p:extLst>
      <p:ext uri="{BB962C8B-B14F-4D97-AF65-F5344CB8AC3E}">
        <p14:creationId xmlns:p14="http://schemas.microsoft.com/office/powerpoint/2010/main" val="15474629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519103A-5162-4740-893A-A656B05B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9626CD8-0FBC-4649-A3FB-7D741881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Diagrama de Entidade Relacionamento das entidades </a:t>
            </a:r>
            <a:r>
              <a:rPr lang="pt-BR" dirty="0" err="1"/>
              <a:t>Goal</a:t>
            </a:r>
            <a:r>
              <a:rPr lang="pt-BR" dirty="0"/>
              <a:t>, </a:t>
            </a:r>
            <a:r>
              <a:rPr lang="pt-BR" dirty="0" err="1"/>
              <a:t>User</a:t>
            </a:r>
            <a:r>
              <a:rPr lang="pt-BR" dirty="0"/>
              <a:t> e </a:t>
            </a:r>
            <a:r>
              <a:rPr lang="pt-BR" dirty="0" err="1"/>
              <a:t>Transaction</a:t>
            </a:r>
            <a:endParaRPr lang="pt-BR" dirty="0"/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B74A1C6E-73A9-45A2-A0C9-90CAE4ACC3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" r="159"/>
          <a:stretch/>
        </p:blipFill>
        <p:spPr>
          <a:xfrm>
            <a:off x="420086" y="865584"/>
            <a:ext cx="9111162" cy="3775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9047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6F12D-8669-4E7D-90C1-56C60709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Lógico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876C61A9-F2DE-4AC2-B3E5-A4008ECF14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98" b="33798"/>
          <a:stretch>
            <a:fillRect/>
          </a:stretch>
        </p:blipFill>
        <p:spPr>
          <a:xfrm>
            <a:off x="527022" y="559496"/>
            <a:ext cx="8596668" cy="3845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1EF753-1852-4E90-8EB9-3AB9414D1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Representação das tabelas </a:t>
            </a:r>
            <a:r>
              <a:rPr lang="pt-BR" dirty="0" err="1"/>
              <a:t>Transaction</a:t>
            </a:r>
            <a:r>
              <a:rPr lang="pt-BR" dirty="0"/>
              <a:t>, </a:t>
            </a:r>
            <a:r>
              <a:rPr lang="pt-BR" dirty="0" err="1"/>
              <a:t>User</a:t>
            </a:r>
            <a:r>
              <a:rPr lang="pt-BR" dirty="0"/>
              <a:t> e </a:t>
            </a:r>
            <a:r>
              <a:rPr lang="pt-BR" dirty="0" err="1"/>
              <a:t>Goal</a:t>
            </a:r>
            <a:r>
              <a:rPr lang="pt-BR" dirty="0"/>
              <a:t> no </a:t>
            </a:r>
            <a:r>
              <a:rPr lang="pt-BR" dirty="0" err="1"/>
              <a:t>DataBase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4736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FD1B8-7598-4145-8122-C4CAAA6D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58684984-D162-484D-BDF8-E9F3A4043D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94" b="30888"/>
          <a:stretch/>
        </p:blipFill>
        <p:spPr>
          <a:xfrm>
            <a:off x="677334" y="455667"/>
            <a:ext cx="8216146" cy="409914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B71817-DE0B-42F4-8A72-6CED9D953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Diagrama de Classes das Classes </a:t>
            </a:r>
            <a:r>
              <a:rPr lang="pt-BR" dirty="0" err="1"/>
              <a:t>Transaction</a:t>
            </a:r>
            <a:r>
              <a:rPr lang="pt-BR" dirty="0"/>
              <a:t>, </a:t>
            </a:r>
            <a:r>
              <a:rPr lang="pt-BR" dirty="0" err="1"/>
              <a:t>User</a:t>
            </a:r>
            <a:r>
              <a:rPr lang="pt-BR" dirty="0"/>
              <a:t> e </a:t>
            </a:r>
            <a:r>
              <a:rPr lang="pt-BR" dirty="0" err="1"/>
              <a:t>Goal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14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454F3-69BA-477F-B669-26A4AF08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7B9FF983-8808-420E-9214-49EA7D1FB4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" t="-858" r="571"/>
          <a:stretch/>
        </p:blipFill>
        <p:spPr>
          <a:xfrm>
            <a:off x="2038313" y="606827"/>
            <a:ext cx="5076471" cy="373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356400-B59F-48A8-89B9-2CA24F87E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Ações que o usuário pode fazer no sistema SCGI</a:t>
            </a:r>
          </a:p>
        </p:txBody>
      </p:sp>
    </p:spTree>
    <p:extLst>
      <p:ext uri="{BB962C8B-B14F-4D97-AF65-F5344CB8AC3E}">
        <p14:creationId xmlns:p14="http://schemas.microsoft.com/office/powerpoint/2010/main" val="3126026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CF6F2-16AB-4ED1-B4BD-CAE1AC84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Atividades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135E8515-29D6-4253-A880-05373C2C06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" b="-2679"/>
          <a:stretch/>
        </p:blipFill>
        <p:spPr>
          <a:xfrm>
            <a:off x="677334" y="303756"/>
            <a:ext cx="8429089" cy="4496844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A97E36-71AC-4BB0-BA03-6523F5CEE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 atividade que o usuário deve fazer para registrar transação</a:t>
            </a:r>
          </a:p>
        </p:txBody>
      </p:sp>
    </p:spTree>
    <p:extLst>
      <p:ext uri="{BB962C8B-B14F-4D97-AF65-F5344CB8AC3E}">
        <p14:creationId xmlns:p14="http://schemas.microsoft.com/office/powerpoint/2010/main" val="4147292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CF6F2-16AB-4ED1-B4BD-CAE1AC84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Atividades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135E8515-29D6-4253-A880-05373C2C06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5" b="-25"/>
          <a:stretch/>
        </p:blipFill>
        <p:spPr>
          <a:xfrm>
            <a:off x="677333" y="292826"/>
            <a:ext cx="7965625" cy="435432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A97E36-71AC-4BB0-BA03-6523F5CEE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 atividade que o usuário deve fazer para definir meta</a:t>
            </a:r>
          </a:p>
        </p:txBody>
      </p:sp>
    </p:spTree>
    <p:extLst>
      <p:ext uri="{BB962C8B-B14F-4D97-AF65-F5344CB8AC3E}">
        <p14:creationId xmlns:p14="http://schemas.microsoft.com/office/powerpoint/2010/main" val="3858460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CF6F2-16AB-4ED1-B4BD-CAE1AC84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Atividades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135E8515-29D6-4253-A880-05373C2C06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6" b="-25"/>
          <a:stretch/>
        </p:blipFill>
        <p:spPr>
          <a:xfrm>
            <a:off x="677333" y="87682"/>
            <a:ext cx="8596668" cy="471291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A97E36-71AC-4BB0-BA03-6523F5CEE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 atividade que o usuário deve fazer para alterar dados pessoais</a:t>
            </a:r>
          </a:p>
        </p:txBody>
      </p:sp>
    </p:spTree>
    <p:extLst>
      <p:ext uri="{BB962C8B-B14F-4D97-AF65-F5344CB8AC3E}">
        <p14:creationId xmlns:p14="http://schemas.microsoft.com/office/powerpoint/2010/main" val="9712893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8CC3E-E013-4BA3-8E48-B2C32291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6E343-7E1E-4E9A-8716-5DEF5A73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Anthony Guilherme Vieira Moraes (Scrum Master)</a:t>
            </a:r>
          </a:p>
          <a:p>
            <a:r>
              <a:rPr lang="pt-BR" dirty="0"/>
              <a:t>Marcos Antônio da Silva Almeida</a:t>
            </a:r>
          </a:p>
          <a:p>
            <a:r>
              <a:rPr lang="pt-BR" dirty="0"/>
              <a:t>Paulo Sócrates de Souza</a:t>
            </a:r>
          </a:p>
          <a:p>
            <a:r>
              <a:rPr lang="pt-BR" dirty="0"/>
              <a:t>Vinícius Santos Leite</a:t>
            </a:r>
          </a:p>
          <a:p>
            <a:r>
              <a:rPr lang="pt-BR" dirty="0"/>
              <a:t>João Pedro de Souza Fraga</a:t>
            </a:r>
          </a:p>
        </p:txBody>
      </p:sp>
    </p:spTree>
    <p:extLst>
      <p:ext uri="{BB962C8B-B14F-4D97-AF65-F5344CB8AC3E}">
        <p14:creationId xmlns:p14="http://schemas.microsoft.com/office/powerpoint/2010/main" val="27773915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CF6F2-16AB-4ED1-B4BD-CAE1AC84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Atividades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135E8515-29D6-4253-A880-05373C2C06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-323"/>
          <a:stretch/>
        </p:blipFill>
        <p:spPr>
          <a:xfrm>
            <a:off x="677334" y="929372"/>
            <a:ext cx="8416562" cy="337667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6A97E36-71AC-4BB0-BA03-6523F5CEE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 atividade que o usuário deve fazer para alterar dados pessoais</a:t>
            </a:r>
          </a:p>
        </p:txBody>
      </p:sp>
    </p:spTree>
    <p:extLst>
      <p:ext uri="{BB962C8B-B14F-4D97-AF65-F5344CB8AC3E}">
        <p14:creationId xmlns:p14="http://schemas.microsoft.com/office/powerpoint/2010/main" val="2381700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8E163FB-965C-4ED5-80F1-0F2D793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081BB482-ACF1-41B8-9B38-E1AA2458E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66225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347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21A3809-DE81-4D07-A408-7C6073C04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Fim.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B19758C-3185-49B3-BE38-B8BBF5347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Obrigado pela autenticação</a:t>
            </a:r>
          </a:p>
        </p:txBody>
      </p:sp>
    </p:spTree>
    <p:extLst>
      <p:ext uri="{BB962C8B-B14F-4D97-AF65-F5344CB8AC3E}">
        <p14:creationId xmlns:p14="http://schemas.microsoft.com/office/powerpoint/2010/main" val="1028723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186F9EA-48AC-425A-A81B-C7C30D520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Sobre o Projeto</a:t>
            </a:r>
          </a:p>
        </p:txBody>
      </p:sp>
    </p:spTree>
    <p:extLst>
      <p:ext uri="{BB962C8B-B14F-4D97-AF65-F5344CB8AC3E}">
        <p14:creationId xmlns:p14="http://schemas.microsoft.com/office/powerpoint/2010/main" val="1822706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42EE88-F547-474A-9914-F646FEAA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problema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8BC00015-9EAC-47A5-AEEE-812A1B847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76970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265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5345-29C3-4356-A150-5AA7934B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A986C4E-3A02-4E03-ABA0-4ABD88359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90734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2404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C0D4C2-3633-4A47-A2B1-46431004A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	Sobre a Metodologia</a:t>
            </a:r>
          </a:p>
        </p:txBody>
      </p:sp>
    </p:spTree>
    <p:extLst>
      <p:ext uri="{BB962C8B-B14F-4D97-AF65-F5344CB8AC3E}">
        <p14:creationId xmlns:p14="http://schemas.microsoft.com/office/powerpoint/2010/main" val="189502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45B08-E04B-4699-A8DD-E81E2DB2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Scrum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A3B7961-29E4-4764-9626-5E59ED6F2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3280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7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29253-F622-4BEA-B437-5592010E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48E76812-B21C-47CF-9EFD-209B29FDD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01768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452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1C42F0-0B55-4FD8-A77E-D44DCEAEA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</p:spTree>
    <p:extLst>
      <p:ext uri="{BB962C8B-B14F-4D97-AF65-F5344CB8AC3E}">
        <p14:creationId xmlns:p14="http://schemas.microsoft.com/office/powerpoint/2010/main" val="847844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216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Facetado</vt:lpstr>
      <vt:lpstr>SCGI</vt:lpstr>
      <vt:lpstr>Integrantes</vt:lpstr>
      <vt:lpstr>Sobre o Projeto</vt:lpstr>
      <vt:lpstr>O problema</vt:lpstr>
      <vt:lpstr>A solução</vt:lpstr>
      <vt:lpstr> Sobre a Metodologia</vt:lpstr>
      <vt:lpstr>O Scrum</vt:lpstr>
      <vt:lpstr>GitHub</vt:lpstr>
      <vt:lpstr>Tecnologias</vt:lpstr>
      <vt:lpstr>Front-end</vt:lpstr>
      <vt:lpstr>Back-end</vt:lpstr>
      <vt:lpstr>Diagramação</vt:lpstr>
      <vt:lpstr>DER</vt:lpstr>
      <vt:lpstr>Modelo Lógico</vt:lpstr>
      <vt:lpstr>Diagrama de Classes</vt:lpstr>
      <vt:lpstr>Diagrama de Casos de Uso</vt:lpstr>
      <vt:lpstr>Diagrama de Atividades</vt:lpstr>
      <vt:lpstr>Diagrama de Atividades</vt:lpstr>
      <vt:lpstr>Diagrama de Atividades</vt:lpstr>
      <vt:lpstr>Diagrama de Atividades</vt:lpstr>
      <vt:lpstr>Tecnologias</vt:lpstr>
      <vt:lpstr>Fim.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Familia</dc:creator>
  <cp:lastModifiedBy>Familia</cp:lastModifiedBy>
  <cp:revision>9</cp:revision>
  <dcterms:created xsi:type="dcterms:W3CDTF">2025-09-30T04:01:05Z</dcterms:created>
  <dcterms:modified xsi:type="dcterms:W3CDTF">2025-09-30T05:31:12Z</dcterms:modified>
</cp:coreProperties>
</file>