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25357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715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c7b227b7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8c7b227b7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415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c7b227b7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c7b227b7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808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8c7b227b7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8c7b227b7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28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c7b227b7f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8c7b227b7f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794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8c7b227b7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8c7b227b7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551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8c7b227b7f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8c7b227b7f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064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8c7b227b7f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8c7b227b7f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796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8c7b227b7f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8c7b227b7f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25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c7b227b7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c7b227b7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485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c7b227b7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c7b227b7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48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c7b227b7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c7b227b7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889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c7b227b7f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c7b227b7f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70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c7b227b7f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c7b227b7f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844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8c7b227b7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8c7b227b7f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286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c7b227b7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8c7b227b7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273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c7b227b7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8c7b227b7f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15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SCGI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Controle de Gastos Inteligente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Alta Fidelidade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Homepage</a:t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83225"/>
            <a:ext cx="3274501" cy="3806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 de Transações</a:t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14631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 de Gráficos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3653955" cy="353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Perfil do Usuário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692526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About Us</a:t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43750"/>
            <a:ext cx="4065873" cy="3928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Header e Footer</a:t>
            </a: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543289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823850" y="3201700"/>
            <a:ext cx="45870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120"/>
              <a:t>Obrigado pela Autenticação.</a:t>
            </a:r>
            <a:endParaRPr sz="82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</a:t>
            </a:r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Anthony Guilherme Vieira Moraes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Marcos Antônio da Silva Almeida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Paulo Sócrates de Souza Pinheiro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João Pedro de Souza Fraga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Vinícius Santos Leite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Baixa Fidelidade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Homepage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550" y="1021250"/>
            <a:ext cx="4065603" cy="3928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 de Transações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3653955" cy="353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 de Gráficos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3653955" cy="353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Perfil do Usuário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3653955" cy="353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About Us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3653955" cy="353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Apresentação na tela (16:9)</PresentationFormat>
  <Paragraphs>24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Montserrat</vt:lpstr>
      <vt:lpstr>Arial</vt:lpstr>
      <vt:lpstr>Lato</vt:lpstr>
      <vt:lpstr>Focus</vt:lpstr>
      <vt:lpstr>  SCGI</vt:lpstr>
      <vt:lpstr>Integrantes</vt:lpstr>
      <vt:lpstr>Integrantes</vt:lpstr>
      <vt:lpstr>Baixa Fidelidade</vt:lpstr>
      <vt:lpstr>Homepage</vt:lpstr>
      <vt:lpstr>Histórico de Transações</vt:lpstr>
      <vt:lpstr>Relatório de Gráficos</vt:lpstr>
      <vt:lpstr>Perfil do Usuário</vt:lpstr>
      <vt:lpstr>About Us</vt:lpstr>
      <vt:lpstr>Alta Fidelidade</vt:lpstr>
      <vt:lpstr>Homepage</vt:lpstr>
      <vt:lpstr>Histórico de Transações</vt:lpstr>
      <vt:lpstr>Relatório de Gráficos</vt:lpstr>
      <vt:lpstr>Perfil do Usuário</vt:lpstr>
      <vt:lpstr>About Us</vt:lpstr>
      <vt:lpstr>Header e Footer</vt:lpstr>
      <vt:lpstr>Fim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SCGI</dc:title>
  <cp:lastModifiedBy>aluno</cp:lastModifiedBy>
  <cp:revision>1</cp:revision>
  <dcterms:modified xsi:type="dcterms:W3CDTF">2025-10-14T16:12:18Z</dcterms:modified>
</cp:coreProperties>
</file>