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A02198-F373-7999-1DED-33A435CBA41C}" v="981" dt="2022-06-08T23:09:49.214"/>
    <p1510:client id="{A6BC7130-ED79-4DC7-ADDE-60C9E12580B1}" v="616" dt="2022-06-08T00:27:00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-120" y="-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edaliere, Anthony" userId="S::anthony.spedaliere@snhu.edu::f91420a7-016d-4ffd-9085-5243a592e9f8" providerId="AD" clId="Web-{91A02198-F373-7999-1DED-33A435CBA41C}"/>
    <pc:docChg chg="addSld delSld modSld sldOrd">
      <pc:chgData name="Spedaliere, Anthony" userId="S::anthony.spedaliere@snhu.edu::f91420a7-016d-4ffd-9085-5243a592e9f8" providerId="AD" clId="Web-{91A02198-F373-7999-1DED-33A435CBA41C}" dt="2022-06-08T23:09:49.214" v="949" actId="20577"/>
      <pc:docMkLst>
        <pc:docMk/>
      </pc:docMkLst>
      <pc:sldChg chg="addSp delSp del">
        <pc:chgData name="Spedaliere, Anthony" userId="S::anthony.spedaliere@snhu.edu::f91420a7-016d-4ffd-9085-5243a592e9f8" providerId="AD" clId="Web-{91A02198-F373-7999-1DED-33A435CBA41C}" dt="2022-06-08T22:33:31.625" v="64"/>
        <pc:sldMkLst>
          <pc:docMk/>
          <pc:sldMk cId="4160824625" sldId="262"/>
        </pc:sldMkLst>
        <pc:spChg chg="del">
          <ac:chgData name="Spedaliere, Anthony" userId="S::anthony.spedaliere@snhu.edu::f91420a7-016d-4ffd-9085-5243a592e9f8" providerId="AD" clId="Web-{91A02198-F373-7999-1DED-33A435CBA41C}" dt="2022-06-08T22:32:48.123" v="60"/>
          <ac:spMkLst>
            <pc:docMk/>
            <pc:sldMk cId="4160824625" sldId="262"/>
            <ac:spMk id="3" creationId="{100ABE50-284F-0D8B-6F68-69AF5DF08315}"/>
          </ac:spMkLst>
        </pc:spChg>
        <pc:graphicFrameChg chg="add">
          <ac:chgData name="Spedaliere, Anthony" userId="S::anthony.spedaliere@snhu.edu::f91420a7-016d-4ffd-9085-5243a592e9f8" providerId="AD" clId="Web-{91A02198-F373-7999-1DED-33A435CBA41C}" dt="2022-06-08T22:32:48.123" v="60"/>
          <ac:graphicFrameMkLst>
            <pc:docMk/>
            <pc:sldMk cId="4160824625" sldId="262"/>
            <ac:graphicFrameMk id="5" creationId="{518F7591-8905-C982-DA55-6625F8AE2605}"/>
          </ac:graphicFrameMkLst>
        </pc:graphicFrameChg>
      </pc:sldChg>
      <pc:sldChg chg="addSp delSp modSp new ord">
        <pc:chgData name="Spedaliere, Anthony" userId="S::anthony.spedaliere@snhu.edu::f91420a7-016d-4ffd-9085-5243a592e9f8" providerId="AD" clId="Web-{91A02198-F373-7999-1DED-33A435CBA41C}" dt="2022-06-08T22:35:08.287" v="81"/>
        <pc:sldMkLst>
          <pc:docMk/>
          <pc:sldMk cId="2434524543" sldId="263"/>
        </pc:sldMkLst>
        <pc:spChg chg="mod">
          <ac:chgData name="Spedaliere, Anthony" userId="S::anthony.spedaliere@snhu.edu::f91420a7-016d-4ffd-9085-5243a592e9f8" providerId="AD" clId="Web-{91A02198-F373-7999-1DED-33A435CBA41C}" dt="2022-06-08T22:34:48.942" v="75" actId="14100"/>
          <ac:spMkLst>
            <pc:docMk/>
            <pc:sldMk cId="2434524543" sldId="263"/>
            <ac:spMk id="2" creationId="{12055054-08C5-B39B-592C-7972D78F25F2}"/>
          </ac:spMkLst>
        </pc:spChg>
        <pc:spChg chg="del mod">
          <ac:chgData name="Spedaliere, Anthony" userId="S::anthony.spedaliere@snhu.edu::f91420a7-016d-4ffd-9085-5243a592e9f8" providerId="AD" clId="Web-{91A02198-F373-7999-1DED-33A435CBA41C}" dt="2022-06-08T22:31:26.650" v="43"/>
          <ac:spMkLst>
            <pc:docMk/>
            <pc:sldMk cId="2434524543" sldId="263"/>
            <ac:spMk id="3" creationId="{FA6D28DF-69F2-B5CC-A573-7618F3004F7A}"/>
          </ac:spMkLst>
        </pc:spChg>
        <pc:spChg chg="add del mod">
          <ac:chgData name="Spedaliere, Anthony" userId="S::anthony.spedaliere@snhu.edu::f91420a7-016d-4ffd-9085-5243a592e9f8" providerId="AD" clId="Web-{91A02198-F373-7999-1DED-33A435CBA41C}" dt="2022-06-08T22:35:01.583" v="79"/>
          <ac:spMkLst>
            <pc:docMk/>
            <pc:sldMk cId="2434524543" sldId="263"/>
            <ac:spMk id="258" creationId="{6CD65A44-DA44-374E-58F3-95A62C5B1EDD}"/>
          </ac:spMkLst>
        </pc:spChg>
        <pc:spChg chg="add del">
          <ac:chgData name="Spedaliere, Anthony" userId="S::anthony.spedaliere@snhu.edu::f91420a7-016d-4ffd-9085-5243a592e9f8" providerId="AD" clId="Web-{91A02198-F373-7999-1DED-33A435CBA41C}" dt="2022-06-08T22:35:08.287" v="81"/>
          <ac:spMkLst>
            <pc:docMk/>
            <pc:sldMk cId="2434524543" sldId="263"/>
            <ac:spMk id="259" creationId="{7EF7C930-6CCB-84B6-10AB-48395629DE42}"/>
          </ac:spMkLst>
        </pc:spChg>
        <pc:graphicFrameChg chg="add modGraphic">
          <ac:chgData name="Spedaliere, Anthony" userId="S::anthony.spedaliere@snhu.edu::f91420a7-016d-4ffd-9085-5243a592e9f8" providerId="AD" clId="Web-{91A02198-F373-7999-1DED-33A435CBA41C}" dt="2022-06-08T22:32:08.746" v="59" actId="20577"/>
          <ac:graphicFrameMkLst>
            <pc:docMk/>
            <pc:sldMk cId="2434524543" sldId="263"/>
            <ac:graphicFrameMk id="5" creationId="{D3E78AF3-D51F-F221-E3E0-B3AEFD46DAB7}"/>
          </ac:graphicFrameMkLst>
        </pc:graphicFrameChg>
      </pc:sldChg>
      <pc:sldChg chg="addSp delSp modSp new">
        <pc:chgData name="Spedaliere, Anthony" userId="S::anthony.spedaliere@snhu.edu::f91420a7-016d-4ffd-9085-5243a592e9f8" providerId="AD" clId="Web-{91A02198-F373-7999-1DED-33A435CBA41C}" dt="2022-06-08T22:58:04.894" v="533" actId="20577"/>
        <pc:sldMkLst>
          <pc:docMk/>
          <pc:sldMk cId="3774947710" sldId="264"/>
        </pc:sldMkLst>
        <pc:spChg chg="mod">
          <ac:chgData name="Spedaliere, Anthony" userId="S::anthony.spedaliere@snhu.edu::f91420a7-016d-4ffd-9085-5243a592e9f8" providerId="AD" clId="Web-{91A02198-F373-7999-1DED-33A435CBA41C}" dt="2022-06-08T22:50:34.713" v="231" actId="20577"/>
          <ac:spMkLst>
            <pc:docMk/>
            <pc:sldMk cId="3774947710" sldId="264"/>
            <ac:spMk id="2" creationId="{78E5AAFB-F721-1B04-81E1-8AA7AF199AAF}"/>
          </ac:spMkLst>
        </pc:spChg>
        <pc:spChg chg="add del mod">
          <ac:chgData name="Spedaliere, Anthony" userId="S::anthony.spedaliere@snhu.edu::f91420a7-016d-4ffd-9085-5243a592e9f8" providerId="AD" clId="Web-{91A02198-F373-7999-1DED-33A435CBA41C}" dt="2022-06-08T22:39:31.317" v="148" actId="20577"/>
          <ac:spMkLst>
            <pc:docMk/>
            <pc:sldMk cId="3774947710" sldId="264"/>
            <ac:spMk id="3" creationId="{76D281BD-384B-AB05-09D7-427EBE727AC6}"/>
          </ac:spMkLst>
        </pc:spChg>
        <pc:spChg chg="add del">
          <ac:chgData name="Spedaliere, Anthony" userId="S::anthony.spedaliere@snhu.edu::f91420a7-016d-4ffd-9085-5243a592e9f8" providerId="AD" clId="Web-{91A02198-F373-7999-1DED-33A435CBA41C}" dt="2022-06-08T22:36:53.996" v="101"/>
          <ac:spMkLst>
            <pc:docMk/>
            <pc:sldMk cId="3774947710" sldId="264"/>
            <ac:spMk id="11" creationId="{4F61C37A-7FEC-6352-6988-FCC505810077}"/>
          </ac:spMkLst>
        </pc:spChg>
        <pc:spChg chg="add del mod">
          <ac:chgData name="Spedaliere, Anthony" userId="S::anthony.spedaliere@snhu.edu::f91420a7-016d-4ffd-9085-5243a592e9f8" providerId="AD" clId="Web-{91A02198-F373-7999-1DED-33A435CBA41C}" dt="2022-06-08T22:37:19.232" v="109"/>
          <ac:spMkLst>
            <pc:docMk/>
            <pc:sldMk cId="3774947710" sldId="264"/>
            <ac:spMk id="18" creationId="{D5E45E6F-5AFD-8B73-FEDF-C1F79F86FE99}"/>
          </ac:spMkLst>
        </pc:spChg>
        <pc:spChg chg="add del mod">
          <ac:chgData name="Spedaliere, Anthony" userId="S::anthony.spedaliere@snhu.edu::f91420a7-016d-4ffd-9085-5243a592e9f8" providerId="AD" clId="Web-{91A02198-F373-7999-1DED-33A435CBA41C}" dt="2022-06-08T22:37:34.686" v="113"/>
          <ac:spMkLst>
            <pc:docMk/>
            <pc:sldMk cId="3774947710" sldId="264"/>
            <ac:spMk id="19" creationId="{0910C028-F2FB-9E16-E33B-B509BF2CB28F}"/>
          </ac:spMkLst>
        </pc:spChg>
        <pc:spChg chg="add mod">
          <ac:chgData name="Spedaliere, Anthony" userId="S::anthony.spedaliere@snhu.edu::f91420a7-016d-4ffd-9085-5243a592e9f8" providerId="AD" clId="Web-{91A02198-F373-7999-1DED-33A435CBA41C}" dt="2022-06-08T22:57:57.018" v="505" actId="20577"/>
          <ac:spMkLst>
            <pc:docMk/>
            <pc:sldMk cId="3774947710" sldId="264"/>
            <ac:spMk id="20" creationId="{F50F5F8B-E157-3A2A-4C34-4D66A99BCEE3}"/>
          </ac:spMkLst>
        </pc:spChg>
        <pc:spChg chg="add del mod">
          <ac:chgData name="Spedaliere, Anthony" userId="S::anthony.spedaliere@snhu.edu::f91420a7-016d-4ffd-9085-5243a592e9f8" providerId="AD" clId="Web-{91A02198-F373-7999-1DED-33A435CBA41C}" dt="2022-06-08T22:39:02.362" v="135"/>
          <ac:spMkLst>
            <pc:docMk/>
            <pc:sldMk cId="3774947710" sldId="264"/>
            <ac:spMk id="21" creationId="{AEA7FD46-06B8-5A45-DF76-A0245E360142}"/>
          </ac:spMkLst>
        </pc:spChg>
        <pc:spChg chg="add mod">
          <ac:chgData name="Spedaliere, Anthony" userId="S::anthony.spedaliere@snhu.edu::f91420a7-016d-4ffd-9085-5243a592e9f8" providerId="AD" clId="Web-{91A02198-F373-7999-1DED-33A435CBA41C}" dt="2022-06-08T22:58:04.894" v="533" actId="20577"/>
          <ac:spMkLst>
            <pc:docMk/>
            <pc:sldMk cId="3774947710" sldId="264"/>
            <ac:spMk id="29" creationId="{93845755-25D3-10E4-E668-85095AC5A3C0}"/>
          </ac:spMkLst>
        </pc:spChg>
        <pc:spChg chg="add mod">
          <ac:chgData name="Spedaliere, Anthony" userId="S::anthony.spedaliere@snhu.edu::f91420a7-016d-4ffd-9085-5243a592e9f8" providerId="AD" clId="Web-{91A02198-F373-7999-1DED-33A435CBA41C}" dt="2022-06-08T22:53:14.643" v="244" actId="1076"/>
          <ac:spMkLst>
            <pc:docMk/>
            <pc:sldMk cId="3774947710" sldId="264"/>
            <ac:spMk id="30" creationId="{EBAD62F0-D27E-F1E4-0FD7-EDF824232A0C}"/>
          </ac:spMkLst>
        </pc:spChg>
        <pc:graphicFrameChg chg="add del mod ord modGraphic">
          <ac:chgData name="Spedaliere, Anthony" userId="S::anthony.spedaliere@snhu.edu::f91420a7-016d-4ffd-9085-5243a592e9f8" providerId="AD" clId="Web-{91A02198-F373-7999-1DED-33A435CBA41C}" dt="2022-06-08T22:36:55.527" v="102"/>
          <ac:graphicFrameMkLst>
            <pc:docMk/>
            <pc:sldMk cId="3774947710" sldId="264"/>
            <ac:graphicFrameMk id="4" creationId="{2F865A0A-8923-6C97-8F96-8FD77A304571}"/>
          </ac:graphicFrameMkLst>
        </pc:graphicFrameChg>
        <pc:graphicFrameChg chg="add del mod ord modGraphic">
          <ac:chgData name="Spedaliere, Anthony" userId="S::anthony.spedaliere@snhu.edu::f91420a7-016d-4ffd-9085-5243a592e9f8" providerId="AD" clId="Web-{91A02198-F373-7999-1DED-33A435CBA41C}" dt="2022-06-08T22:38:54.065" v="133"/>
          <ac:graphicFrameMkLst>
            <pc:docMk/>
            <pc:sldMk cId="3774947710" sldId="264"/>
            <ac:graphicFrameMk id="22" creationId="{EEADED74-4FEC-941A-A5A4-683391904C40}"/>
          </ac:graphicFrameMkLst>
        </pc:graphicFrameChg>
      </pc:sldChg>
      <pc:sldChg chg="modSp new">
        <pc:chgData name="Spedaliere, Anthony" userId="S::anthony.spedaliere@snhu.edu::f91420a7-016d-4ffd-9085-5243a592e9f8" providerId="AD" clId="Web-{91A02198-F373-7999-1DED-33A435CBA41C}" dt="2022-06-08T23:09:49.214" v="949" actId="20577"/>
        <pc:sldMkLst>
          <pc:docMk/>
          <pc:sldMk cId="4080955358" sldId="265"/>
        </pc:sldMkLst>
        <pc:spChg chg="mod">
          <ac:chgData name="Spedaliere, Anthony" userId="S::anthony.spedaliere@snhu.edu::f91420a7-016d-4ffd-9085-5243a592e9f8" providerId="AD" clId="Web-{91A02198-F373-7999-1DED-33A435CBA41C}" dt="2022-06-08T22:45:17.945" v="191" actId="20577"/>
          <ac:spMkLst>
            <pc:docMk/>
            <pc:sldMk cId="4080955358" sldId="265"/>
            <ac:spMk id="2" creationId="{05490CAB-BF8A-1D57-046A-0B536A9563A2}"/>
          </ac:spMkLst>
        </pc:spChg>
        <pc:spChg chg="mod">
          <ac:chgData name="Spedaliere, Anthony" userId="S::anthony.spedaliere@snhu.edu::f91420a7-016d-4ffd-9085-5243a592e9f8" providerId="AD" clId="Web-{91A02198-F373-7999-1DED-33A435CBA41C}" dt="2022-06-08T23:09:49.214" v="949" actId="20577"/>
          <ac:spMkLst>
            <pc:docMk/>
            <pc:sldMk cId="4080955358" sldId="265"/>
            <ac:spMk id="3" creationId="{6341DF88-CEA4-AEA7-5B78-D19A54F9E3FD}"/>
          </ac:spMkLst>
        </pc:spChg>
      </pc:sldChg>
      <pc:sldChg chg="addSp delSp modSp add replId">
        <pc:chgData name="Spedaliere, Anthony" userId="S::anthony.spedaliere@snhu.edu::f91420a7-016d-4ffd-9085-5243a592e9f8" providerId="AD" clId="Web-{91A02198-F373-7999-1DED-33A435CBA41C}" dt="2022-06-08T23:09:43.557" v="946" actId="20577"/>
        <pc:sldMkLst>
          <pc:docMk/>
          <pc:sldMk cId="1708775968" sldId="266"/>
        </pc:sldMkLst>
        <pc:spChg chg="mod">
          <ac:chgData name="Spedaliere, Anthony" userId="S::anthony.spedaliere@snhu.edu::f91420a7-016d-4ffd-9085-5243a592e9f8" providerId="AD" clId="Web-{91A02198-F373-7999-1DED-33A435CBA41C}" dt="2022-06-08T23:00:43.246" v="550" actId="20577"/>
          <ac:spMkLst>
            <pc:docMk/>
            <pc:sldMk cId="1708775968" sldId="266"/>
            <ac:spMk id="2" creationId="{78E5AAFB-F721-1B04-81E1-8AA7AF199AAF}"/>
          </ac:spMkLst>
        </pc:spChg>
        <pc:spChg chg="add mod">
          <ac:chgData name="Spedaliere, Anthony" userId="S::anthony.spedaliere@snhu.edu::f91420a7-016d-4ffd-9085-5243a592e9f8" providerId="AD" clId="Web-{91A02198-F373-7999-1DED-33A435CBA41C}" dt="2022-06-08T23:09:43.557" v="946" actId="20577"/>
          <ac:spMkLst>
            <pc:docMk/>
            <pc:sldMk cId="1708775968" sldId="266"/>
            <ac:spMk id="4" creationId="{367B4ECB-7426-4EB7-0298-D043DF0983C2}"/>
          </ac:spMkLst>
        </pc:spChg>
        <pc:spChg chg="mod">
          <ac:chgData name="Spedaliere, Anthony" userId="S::anthony.spedaliere@snhu.edu::f91420a7-016d-4ffd-9085-5243a592e9f8" providerId="AD" clId="Web-{91A02198-F373-7999-1DED-33A435CBA41C}" dt="2022-06-08T23:07:21.924" v="937" actId="20577"/>
          <ac:spMkLst>
            <pc:docMk/>
            <pc:sldMk cId="1708775968" sldId="266"/>
            <ac:spMk id="20" creationId="{F50F5F8B-E157-3A2A-4C34-4D66A99BCEE3}"/>
          </ac:spMkLst>
        </pc:spChg>
        <pc:spChg chg="add del mod">
          <ac:chgData name="Spedaliere, Anthony" userId="S::anthony.spedaliere@snhu.edu::f91420a7-016d-4ffd-9085-5243a592e9f8" providerId="AD" clId="Web-{91A02198-F373-7999-1DED-33A435CBA41C}" dt="2022-06-08T23:02:17.314" v="635"/>
          <ac:spMkLst>
            <pc:docMk/>
            <pc:sldMk cId="1708775968" sldId="266"/>
            <ac:spMk id="29" creationId="{93845755-25D3-10E4-E668-85095AC5A3C0}"/>
          </ac:spMkLst>
        </pc:spChg>
        <pc:spChg chg="del">
          <ac:chgData name="Spedaliere, Anthony" userId="S::anthony.spedaliere@snhu.edu::f91420a7-016d-4ffd-9085-5243a592e9f8" providerId="AD" clId="Web-{91A02198-F373-7999-1DED-33A435CBA41C}" dt="2022-06-08T22:59:20.335" v="535"/>
          <ac:spMkLst>
            <pc:docMk/>
            <pc:sldMk cId="1708775968" sldId="266"/>
            <ac:spMk id="30" creationId="{EBAD62F0-D27E-F1E4-0FD7-EDF824232A0C}"/>
          </ac:spMkLst>
        </pc:spChg>
      </pc:sldChg>
    </pc:docChg>
  </pc:docChgLst>
  <pc:docChgLst>
    <pc:chgData name="Spedaliere, Anthony" userId="S::anthony.spedaliere@snhu.edu::f91420a7-016d-4ffd-9085-5243a592e9f8" providerId="AD" clId="Web-{A6BC7130-ED79-4DC7-ADDE-60C9E12580B1}"/>
    <pc:docChg chg="addSld delSld modSld">
      <pc:chgData name="Spedaliere, Anthony" userId="S::anthony.spedaliere@snhu.edu::f91420a7-016d-4ffd-9085-5243a592e9f8" providerId="AD" clId="Web-{A6BC7130-ED79-4DC7-ADDE-60C9E12580B1}" dt="2022-06-08T00:26:59.968" v="613" actId="20577"/>
      <pc:docMkLst>
        <pc:docMk/>
      </pc:docMkLst>
      <pc:sldChg chg="addSp delSp modSp mod setBg addAnim delAnim">
        <pc:chgData name="Spedaliere, Anthony" userId="S::anthony.spedaliere@snhu.edu::f91420a7-016d-4ffd-9085-5243a592e9f8" providerId="AD" clId="Web-{A6BC7130-ED79-4DC7-ADDE-60C9E12580B1}" dt="2022-06-08T00:18:47.957" v="367" actId="20577"/>
        <pc:sldMkLst>
          <pc:docMk/>
          <pc:sldMk cId="4262868419" sldId="256"/>
        </pc:sldMkLst>
        <pc:spChg chg="mod">
          <ac:chgData name="Spedaliere, Anthony" userId="S::anthony.spedaliere@snhu.edu::f91420a7-016d-4ffd-9085-5243a592e9f8" providerId="AD" clId="Web-{A6BC7130-ED79-4DC7-ADDE-60C9E12580B1}" dt="2022-06-08T00:10:23.851" v="39"/>
          <ac:spMkLst>
            <pc:docMk/>
            <pc:sldMk cId="4262868419" sldId="256"/>
            <ac:spMk id="2" creationId="{70752FD7-76EF-4EBF-8807-5A08A9C8EA09}"/>
          </ac:spMkLst>
        </pc:spChg>
        <pc:spChg chg="mod">
          <ac:chgData name="Spedaliere, Anthony" userId="S::anthony.spedaliere@snhu.edu::f91420a7-016d-4ffd-9085-5243a592e9f8" providerId="AD" clId="Web-{A6BC7130-ED79-4DC7-ADDE-60C9E12580B1}" dt="2022-06-08T00:18:47.957" v="367" actId="20577"/>
          <ac:spMkLst>
            <pc:docMk/>
            <pc:sldMk cId="4262868419" sldId="256"/>
            <ac:spMk id="3" creationId="{F4C8D8C1-1062-49B2-BB56-D9F8E5DA6EB6}"/>
          </ac:spMkLst>
        </pc:spChg>
        <pc:spChg chg="add del">
          <ac:chgData name="Spedaliere, Anthony" userId="S::anthony.spedaliere@snhu.edu::f91420a7-016d-4ffd-9085-5243a592e9f8" providerId="AD" clId="Web-{A6BC7130-ED79-4DC7-ADDE-60C9E12580B1}" dt="2022-06-08T00:10:23.820" v="38"/>
          <ac:spMkLst>
            <pc:docMk/>
            <pc:sldMk cId="4262868419" sldId="256"/>
            <ac:spMk id="8" creationId="{6BDBA639-2A71-4A60-A71A-FF1836F546CE}"/>
          </ac:spMkLst>
        </pc:spChg>
        <pc:spChg chg="add">
          <ac:chgData name="Spedaliere, Anthony" userId="S::anthony.spedaliere@snhu.edu::f91420a7-016d-4ffd-9085-5243a592e9f8" providerId="AD" clId="Web-{A6BC7130-ED79-4DC7-ADDE-60C9E12580B1}" dt="2022-06-08T00:10:23.851" v="39"/>
          <ac:spMkLst>
            <pc:docMk/>
            <pc:sldMk cId="4262868419" sldId="256"/>
            <ac:spMk id="9" creationId="{9499C9FE-4B17-4937-9EB8-3E1A97E32D88}"/>
          </ac:spMkLst>
        </pc:spChg>
        <pc:spChg chg="add del">
          <ac:chgData name="Spedaliere, Anthony" userId="S::anthony.spedaliere@snhu.edu::f91420a7-016d-4ffd-9085-5243a592e9f8" providerId="AD" clId="Web-{A6BC7130-ED79-4DC7-ADDE-60C9E12580B1}" dt="2022-06-08T00:10:23.820" v="38"/>
          <ac:spMkLst>
            <pc:docMk/>
            <pc:sldMk cId="4262868419" sldId="256"/>
            <ac:spMk id="31" creationId="{D9C506D7-84CB-4057-A44A-465313E78538}"/>
          </ac:spMkLst>
        </pc:spChg>
        <pc:spChg chg="add del">
          <ac:chgData name="Spedaliere, Anthony" userId="S::anthony.spedaliere@snhu.edu::f91420a7-016d-4ffd-9085-5243a592e9f8" providerId="AD" clId="Web-{A6BC7130-ED79-4DC7-ADDE-60C9E12580B1}" dt="2022-06-08T00:10:23.820" v="38"/>
          <ac:spMkLst>
            <pc:docMk/>
            <pc:sldMk cId="4262868419" sldId="256"/>
            <ac:spMk id="33" creationId="{7842FC68-61FD-4700-8A22-BB8B071884DB}"/>
          </ac:spMkLst>
        </pc:spChg>
        <pc:grpChg chg="add del">
          <ac:chgData name="Spedaliere, Anthony" userId="S::anthony.spedaliere@snhu.edu::f91420a7-016d-4ffd-9085-5243a592e9f8" providerId="AD" clId="Web-{A6BC7130-ED79-4DC7-ADDE-60C9E12580B1}" dt="2022-06-08T00:10:23.820" v="38"/>
          <ac:grpSpMkLst>
            <pc:docMk/>
            <pc:sldMk cId="4262868419" sldId="256"/>
            <ac:grpSpMk id="10" creationId="{5E208A8B-5EBD-4532-BE72-26414FA7CFF6}"/>
          </ac:grpSpMkLst>
        </pc:grpChg>
        <pc:grpChg chg="add">
          <ac:chgData name="Spedaliere, Anthony" userId="S::anthony.spedaliere@snhu.edu::f91420a7-016d-4ffd-9085-5243a592e9f8" providerId="AD" clId="Web-{A6BC7130-ED79-4DC7-ADDE-60C9E12580B1}" dt="2022-06-08T00:10:23.851" v="39"/>
          <ac:grpSpMkLst>
            <pc:docMk/>
            <pc:sldMk cId="4262868419" sldId="256"/>
            <ac:grpSpMk id="11" creationId="{BA1AA859-8E3B-49BF-83F6-ADF050A2CF37}"/>
          </ac:grpSpMkLst>
        </pc:grpChg>
        <pc:grpChg chg="add">
          <ac:chgData name="Spedaliere, Anthony" userId="S::anthony.spedaliere@snhu.edu::f91420a7-016d-4ffd-9085-5243a592e9f8" providerId="AD" clId="Web-{A6BC7130-ED79-4DC7-ADDE-60C9E12580B1}" dt="2022-06-08T00:10:23.851" v="39"/>
          <ac:grpSpMkLst>
            <pc:docMk/>
            <pc:sldMk cId="4262868419" sldId="256"/>
            <ac:grpSpMk id="32" creationId="{0D2C6055-EB42-4E7C-B358-308A54C713E3}"/>
          </ac:grpSpMkLst>
        </pc:grpChg>
        <pc:picChg chg="add">
          <ac:chgData name="Spedaliere, Anthony" userId="S::anthony.spedaliere@snhu.edu::f91420a7-016d-4ffd-9085-5243a592e9f8" providerId="AD" clId="Web-{A6BC7130-ED79-4DC7-ADDE-60C9E12580B1}" dt="2022-06-08T00:10:23.851" v="39"/>
          <ac:picMkLst>
            <pc:docMk/>
            <pc:sldMk cId="4262868419" sldId="256"/>
            <ac:picMk id="5" creationId="{D8C88FC8-96F7-D1EB-E059-FBA57EE0BF5B}"/>
          </ac:picMkLst>
        </pc:picChg>
      </pc:sldChg>
      <pc:sldChg chg="modSp new">
        <pc:chgData name="Spedaliere, Anthony" userId="S::anthony.spedaliere@snhu.edu::f91420a7-016d-4ffd-9085-5243a592e9f8" providerId="AD" clId="Web-{A6BC7130-ED79-4DC7-ADDE-60C9E12580B1}" dt="2022-06-08T00:24:45.106" v="507" actId="20577"/>
        <pc:sldMkLst>
          <pc:docMk/>
          <pc:sldMk cId="1477916517" sldId="257"/>
        </pc:sldMkLst>
        <pc:spChg chg="mod">
          <ac:chgData name="Spedaliere, Anthony" userId="S::anthony.spedaliere@snhu.edu::f91420a7-016d-4ffd-9085-5243a592e9f8" providerId="AD" clId="Web-{A6BC7130-ED79-4DC7-ADDE-60C9E12580B1}" dt="2022-06-08T00:11:23.712" v="68" actId="20577"/>
          <ac:spMkLst>
            <pc:docMk/>
            <pc:sldMk cId="1477916517" sldId="257"/>
            <ac:spMk id="2" creationId="{FD2415D9-CA01-5CBA-6CB1-7CA445593BEC}"/>
          </ac:spMkLst>
        </pc:spChg>
        <pc:spChg chg="mod">
          <ac:chgData name="Spedaliere, Anthony" userId="S::anthony.spedaliere@snhu.edu::f91420a7-016d-4ffd-9085-5243a592e9f8" providerId="AD" clId="Web-{A6BC7130-ED79-4DC7-ADDE-60C9E12580B1}" dt="2022-06-08T00:24:45.106" v="507" actId="20577"/>
          <ac:spMkLst>
            <pc:docMk/>
            <pc:sldMk cId="1477916517" sldId="257"/>
            <ac:spMk id="3" creationId="{EAAD76F5-2818-5207-2AC0-B34E1366728E}"/>
          </ac:spMkLst>
        </pc:spChg>
      </pc:sldChg>
      <pc:sldChg chg="modSp new add del">
        <pc:chgData name="Spedaliere, Anthony" userId="S::anthony.spedaliere@snhu.edu::f91420a7-016d-4ffd-9085-5243a592e9f8" providerId="AD" clId="Web-{A6BC7130-ED79-4DC7-ADDE-60C9E12580B1}" dt="2022-06-08T00:24:15.574" v="478"/>
        <pc:sldMkLst>
          <pc:docMk/>
          <pc:sldMk cId="3841924675" sldId="258"/>
        </pc:sldMkLst>
        <pc:spChg chg="mod">
          <ac:chgData name="Spedaliere, Anthony" userId="S::anthony.spedaliere@snhu.edu::f91420a7-016d-4ffd-9085-5243a592e9f8" providerId="AD" clId="Web-{A6BC7130-ED79-4DC7-ADDE-60C9E12580B1}" dt="2022-06-08T00:11:54.275" v="77" actId="20577"/>
          <ac:spMkLst>
            <pc:docMk/>
            <pc:sldMk cId="3841924675" sldId="258"/>
            <ac:spMk id="2" creationId="{13913E8D-8C65-8729-CD48-217D7A998BC3}"/>
          </ac:spMkLst>
        </pc:spChg>
        <pc:spChg chg="mod">
          <ac:chgData name="Spedaliere, Anthony" userId="S::anthony.spedaliere@snhu.edu::f91420a7-016d-4ffd-9085-5243a592e9f8" providerId="AD" clId="Web-{A6BC7130-ED79-4DC7-ADDE-60C9E12580B1}" dt="2022-06-08T00:13:21.168" v="144" actId="20577"/>
          <ac:spMkLst>
            <pc:docMk/>
            <pc:sldMk cId="3841924675" sldId="258"/>
            <ac:spMk id="3" creationId="{5AB63578-EA02-C1DB-214F-5DBC415EC38A}"/>
          </ac:spMkLst>
        </pc:spChg>
      </pc:sldChg>
      <pc:sldChg chg="modSp new add del">
        <pc:chgData name="Spedaliere, Anthony" userId="S::anthony.spedaliere@snhu.edu::f91420a7-016d-4ffd-9085-5243a592e9f8" providerId="AD" clId="Web-{A6BC7130-ED79-4DC7-ADDE-60C9E12580B1}" dt="2022-06-08T00:24:20.105" v="485"/>
        <pc:sldMkLst>
          <pc:docMk/>
          <pc:sldMk cId="314003567" sldId="259"/>
        </pc:sldMkLst>
        <pc:spChg chg="mod">
          <ac:chgData name="Spedaliere, Anthony" userId="S::anthony.spedaliere@snhu.edu::f91420a7-016d-4ffd-9085-5243a592e9f8" providerId="AD" clId="Web-{A6BC7130-ED79-4DC7-ADDE-60C9E12580B1}" dt="2022-06-08T00:13:30.871" v="149" actId="20577"/>
          <ac:spMkLst>
            <pc:docMk/>
            <pc:sldMk cId="314003567" sldId="259"/>
            <ac:spMk id="2" creationId="{60C07155-C829-30A0-5223-6F09FB3E8FEA}"/>
          </ac:spMkLst>
        </pc:spChg>
        <pc:spChg chg="mod">
          <ac:chgData name="Spedaliere, Anthony" userId="S::anthony.spedaliere@snhu.edu::f91420a7-016d-4ffd-9085-5243a592e9f8" providerId="AD" clId="Web-{A6BC7130-ED79-4DC7-ADDE-60C9E12580B1}" dt="2022-06-08T00:15:46.030" v="270" actId="20577"/>
          <ac:spMkLst>
            <pc:docMk/>
            <pc:sldMk cId="314003567" sldId="259"/>
            <ac:spMk id="3" creationId="{B170F503-2F60-C971-1B0E-45ABE04702BE}"/>
          </ac:spMkLst>
        </pc:spChg>
      </pc:sldChg>
      <pc:sldChg chg="modSp new add del">
        <pc:chgData name="Spedaliere, Anthony" userId="S::anthony.spedaliere@snhu.edu::f91420a7-016d-4ffd-9085-5243a592e9f8" providerId="AD" clId="Web-{A6BC7130-ED79-4DC7-ADDE-60C9E12580B1}" dt="2022-06-08T00:24:28.371" v="491"/>
        <pc:sldMkLst>
          <pc:docMk/>
          <pc:sldMk cId="2824193175" sldId="260"/>
        </pc:sldMkLst>
        <pc:spChg chg="mod">
          <ac:chgData name="Spedaliere, Anthony" userId="S::anthony.spedaliere@snhu.edu::f91420a7-016d-4ffd-9085-5243a592e9f8" providerId="AD" clId="Web-{A6BC7130-ED79-4DC7-ADDE-60C9E12580B1}" dt="2022-06-08T00:15:50.671" v="271" actId="20577"/>
          <ac:spMkLst>
            <pc:docMk/>
            <pc:sldMk cId="2824193175" sldId="260"/>
            <ac:spMk id="2" creationId="{61DF3B80-3559-9551-CCC0-79AEE039E29D}"/>
          </ac:spMkLst>
        </pc:spChg>
        <pc:spChg chg="mod">
          <ac:chgData name="Spedaliere, Anthony" userId="S::anthony.spedaliere@snhu.edu::f91420a7-016d-4ffd-9085-5243a592e9f8" providerId="AD" clId="Web-{A6BC7130-ED79-4DC7-ADDE-60C9E12580B1}" dt="2022-06-08T00:18:24.581" v="363" actId="20577"/>
          <ac:spMkLst>
            <pc:docMk/>
            <pc:sldMk cId="2824193175" sldId="260"/>
            <ac:spMk id="3" creationId="{A9D98389-8BDF-E5FC-3B97-5D35FC0DA9A4}"/>
          </ac:spMkLst>
        </pc:spChg>
      </pc:sldChg>
      <pc:sldChg chg="addSp delSp modSp new mod setBg">
        <pc:chgData name="Spedaliere, Anthony" userId="S::anthony.spedaliere@snhu.edu::f91420a7-016d-4ffd-9085-5243a592e9f8" providerId="AD" clId="Web-{A6BC7130-ED79-4DC7-ADDE-60C9E12580B1}" dt="2022-06-08T00:24:35.668" v="501"/>
        <pc:sldMkLst>
          <pc:docMk/>
          <pc:sldMk cId="2833152179" sldId="261"/>
        </pc:sldMkLst>
        <pc:spChg chg="mod">
          <ac:chgData name="Spedaliere, Anthony" userId="S::anthony.spedaliere@snhu.edu::f91420a7-016d-4ffd-9085-5243a592e9f8" providerId="AD" clId="Web-{A6BC7130-ED79-4DC7-ADDE-60C9E12580B1}" dt="2022-06-08T00:24:35.668" v="501"/>
          <ac:spMkLst>
            <pc:docMk/>
            <pc:sldMk cId="2833152179" sldId="261"/>
            <ac:spMk id="2" creationId="{4A48495C-BCD9-08B9-FB69-1ECB80A6D1B0}"/>
          </ac:spMkLst>
        </pc:spChg>
        <pc:spChg chg="add del mod">
          <ac:chgData name="Spedaliere, Anthony" userId="S::anthony.spedaliere@snhu.edu::f91420a7-016d-4ffd-9085-5243a592e9f8" providerId="AD" clId="Web-{A6BC7130-ED79-4DC7-ADDE-60C9E12580B1}" dt="2022-06-08T00:24:35.668" v="501"/>
          <ac:spMkLst>
            <pc:docMk/>
            <pc:sldMk cId="2833152179" sldId="261"/>
            <ac:spMk id="3" creationId="{99A549B9-4B91-729C-15D7-ACC2FD5C1614}"/>
          </ac:spMkLst>
        </pc:spChg>
        <pc:spChg chg="add del">
          <ac:chgData name="Spedaliere, Anthony" userId="S::anthony.spedaliere@snhu.edu::f91420a7-016d-4ffd-9085-5243a592e9f8" providerId="AD" clId="Web-{A6BC7130-ED79-4DC7-ADDE-60C9E12580B1}" dt="2022-06-08T00:24:35.668" v="501"/>
          <ac:spMkLst>
            <pc:docMk/>
            <pc:sldMk cId="2833152179" sldId="261"/>
            <ac:spMk id="9" creationId="{982413CC-69E6-4BDA-A88D-E4EF8F95B27D}"/>
          </ac:spMkLst>
        </pc:spChg>
        <pc:grpChg chg="add del">
          <ac:chgData name="Spedaliere, Anthony" userId="S::anthony.spedaliere@snhu.edu::f91420a7-016d-4ffd-9085-5243a592e9f8" providerId="AD" clId="Web-{A6BC7130-ED79-4DC7-ADDE-60C9E12580B1}" dt="2022-06-08T00:24:35.668" v="501"/>
          <ac:grpSpMkLst>
            <pc:docMk/>
            <pc:sldMk cId="2833152179" sldId="261"/>
            <ac:grpSpMk id="11" creationId="{4F1F7357-8633-4CE7-BF80-475EE8A2FAEA}"/>
          </ac:grpSpMkLst>
        </pc:grpChg>
        <pc:graphicFrameChg chg="add del modGraphic">
          <ac:chgData name="Spedaliere, Anthony" userId="S::anthony.spedaliere@snhu.edu::f91420a7-016d-4ffd-9085-5243a592e9f8" providerId="AD" clId="Web-{A6BC7130-ED79-4DC7-ADDE-60C9E12580B1}" dt="2022-06-08T00:24:35.668" v="501"/>
          <ac:graphicFrameMkLst>
            <pc:docMk/>
            <pc:sldMk cId="2833152179" sldId="261"/>
            <ac:graphicFrameMk id="5" creationId="{DE2DE661-6982-02B0-297B-6A1B4E9C613A}"/>
          </ac:graphicFrameMkLst>
        </pc:graphicFrameChg>
      </pc:sldChg>
      <pc:sldChg chg="add del replId">
        <pc:chgData name="Spedaliere, Anthony" userId="S::anthony.spedaliere@snhu.edu::f91420a7-016d-4ffd-9085-5243a592e9f8" providerId="AD" clId="Web-{A6BC7130-ED79-4DC7-ADDE-60C9E12580B1}" dt="2022-06-08T00:24:35.231" v="500"/>
        <pc:sldMkLst>
          <pc:docMk/>
          <pc:sldMk cId="163614959" sldId="262"/>
        </pc:sldMkLst>
      </pc:sldChg>
      <pc:sldChg chg="modSp new">
        <pc:chgData name="Spedaliere, Anthony" userId="S::anthony.spedaliere@snhu.edu::f91420a7-016d-4ffd-9085-5243a592e9f8" providerId="AD" clId="Web-{A6BC7130-ED79-4DC7-ADDE-60C9E12580B1}" dt="2022-06-08T00:26:59.968" v="613" actId="20577"/>
        <pc:sldMkLst>
          <pc:docMk/>
          <pc:sldMk cId="4160824625" sldId="262"/>
        </pc:sldMkLst>
        <pc:spChg chg="mod">
          <ac:chgData name="Spedaliere, Anthony" userId="S::anthony.spedaliere@snhu.edu::f91420a7-016d-4ffd-9085-5243a592e9f8" providerId="AD" clId="Web-{A6BC7130-ED79-4DC7-ADDE-60C9E12580B1}" dt="2022-06-08T00:25:31.341" v="522" actId="20577"/>
          <ac:spMkLst>
            <pc:docMk/>
            <pc:sldMk cId="4160824625" sldId="262"/>
            <ac:spMk id="2" creationId="{5697D07A-41D8-BAC1-BCFD-8E078A8B0F92}"/>
          </ac:spMkLst>
        </pc:spChg>
        <pc:spChg chg="mod">
          <ac:chgData name="Spedaliere, Anthony" userId="S::anthony.spedaliere@snhu.edu::f91420a7-016d-4ffd-9085-5243a592e9f8" providerId="AD" clId="Web-{A6BC7130-ED79-4DC7-ADDE-60C9E12580B1}" dt="2022-06-08T00:26:59.968" v="613" actId="20577"/>
          <ac:spMkLst>
            <pc:docMk/>
            <pc:sldMk cId="4160824625" sldId="262"/>
            <ac:spMk id="3" creationId="{100ABE50-284F-0D8B-6F68-69AF5DF08315}"/>
          </ac:spMkLst>
        </pc:spChg>
      </pc:sldChg>
      <pc:sldChg chg="add del replId">
        <pc:chgData name="Spedaliere, Anthony" userId="S::anthony.spedaliere@snhu.edu::f91420a7-016d-4ffd-9085-5243a592e9f8" providerId="AD" clId="Web-{A6BC7130-ED79-4DC7-ADDE-60C9E12580B1}" dt="2022-06-08T00:24:25.777" v="490"/>
        <pc:sldMkLst>
          <pc:docMk/>
          <pc:sldMk cId="1514402360" sldId="263"/>
        </pc:sldMkLst>
      </pc:sldChg>
      <pc:sldChg chg="add del replId">
        <pc:chgData name="Spedaliere, Anthony" userId="S::anthony.spedaliere@snhu.edu::f91420a7-016d-4ffd-9085-5243a592e9f8" providerId="AD" clId="Web-{A6BC7130-ED79-4DC7-ADDE-60C9E12580B1}" dt="2022-06-08T00:24:19.480" v="484"/>
        <pc:sldMkLst>
          <pc:docMk/>
          <pc:sldMk cId="31406046" sldId="26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FF2E3E-9BE5-4469-8A01-B0B7BF7B4EE3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9719EB-861C-4F31-9941-3A391642A8C9}">
      <dgm:prSet/>
      <dgm:spPr/>
      <dgm:t>
        <a:bodyPr/>
        <a:lstStyle/>
        <a:p>
          <a:pPr algn="l" rtl="0">
            <a:lnSpc>
              <a:spcPct val="120000"/>
            </a:lnSpc>
          </a:pPr>
          <a:r>
            <a:rPr lang="en-US" dirty="0">
              <a:latin typeface="Calibri Light" panose="020F0302020204030204"/>
            </a:rPr>
            <a:t>1. Gather</a:t>
          </a:r>
          <a:r>
            <a:rPr lang="en-US" dirty="0"/>
            <a:t> Customer Input</a:t>
          </a:r>
        </a:p>
      </dgm:t>
    </dgm:pt>
    <dgm:pt modelId="{B35A214B-8E17-4DC0-BF4E-1F664DE37964}" type="parTrans" cxnId="{DE40AD15-50B0-4DF4-8B9F-CC39046D466A}">
      <dgm:prSet/>
      <dgm:spPr/>
      <dgm:t>
        <a:bodyPr/>
        <a:lstStyle/>
        <a:p>
          <a:endParaRPr lang="en-US"/>
        </a:p>
      </dgm:t>
    </dgm:pt>
    <dgm:pt modelId="{EB9514CB-5976-4A02-A834-0EAB32BF5DC8}" type="sibTrans" cxnId="{DE40AD15-50B0-4DF4-8B9F-CC39046D466A}">
      <dgm:prSet/>
      <dgm:spPr/>
      <dgm:t>
        <a:bodyPr/>
        <a:lstStyle/>
        <a:p>
          <a:endParaRPr lang="en-US"/>
        </a:p>
      </dgm:t>
    </dgm:pt>
    <dgm:pt modelId="{46644C62-4077-4668-98D4-4196DB8FBB0E}">
      <dgm:prSet/>
      <dgm:spPr/>
      <dgm:t>
        <a:bodyPr/>
        <a:lstStyle/>
        <a:p>
          <a:pPr algn="l" rtl="0">
            <a:lnSpc>
              <a:spcPct val="120000"/>
            </a:lnSpc>
          </a:pPr>
          <a:r>
            <a:rPr lang="en-US" dirty="0">
              <a:latin typeface="Calibri Light" panose="020F0302020204030204"/>
            </a:rPr>
            <a:t>2. Form</a:t>
          </a:r>
          <a:r>
            <a:rPr lang="en-US" dirty="0"/>
            <a:t> Product Backlog</a:t>
          </a:r>
        </a:p>
      </dgm:t>
    </dgm:pt>
    <dgm:pt modelId="{64AC8679-F93C-4AA4-BAFB-35F307F3208E}" type="parTrans" cxnId="{1592E32D-F618-4D4A-A951-130BD5D11AC2}">
      <dgm:prSet/>
      <dgm:spPr/>
      <dgm:t>
        <a:bodyPr/>
        <a:lstStyle/>
        <a:p>
          <a:endParaRPr lang="en-US"/>
        </a:p>
      </dgm:t>
    </dgm:pt>
    <dgm:pt modelId="{9D9F03BD-A13B-41FA-9C46-EDC5078884EC}" type="sibTrans" cxnId="{1592E32D-F618-4D4A-A951-130BD5D11AC2}">
      <dgm:prSet/>
      <dgm:spPr/>
      <dgm:t>
        <a:bodyPr/>
        <a:lstStyle/>
        <a:p>
          <a:endParaRPr lang="en-US"/>
        </a:p>
      </dgm:t>
    </dgm:pt>
    <dgm:pt modelId="{1B5D6864-9DE9-4794-A550-D8C19846144C}">
      <dgm:prSet/>
      <dgm:spPr/>
      <dgm:t>
        <a:bodyPr/>
        <a:lstStyle/>
        <a:p>
          <a:pPr algn="l" rtl="0">
            <a:lnSpc>
              <a:spcPct val="120000"/>
            </a:lnSpc>
          </a:pPr>
          <a:r>
            <a:rPr lang="en-US" dirty="0">
              <a:latin typeface="Calibri Light" panose="020F0302020204030204"/>
            </a:rPr>
            <a:t>3. </a:t>
          </a:r>
          <a:r>
            <a:rPr lang="en-US" dirty="0"/>
            <a:t>Spring Planning Meeting</a:t>
          </a:r>
        </a:p>
      </dgm:t>
    </dgm:pt>
    <dgm:pt modelId="{8CA17007-794C-49F6-AF6C-F711680068AE}" type="parTrans" cxnId="{0ED5C9FA-6F05-422E-9324-A781BE026757}">
      <dgm:prSet/>
      <dgm:spPr/>
      <dgm:t>
        <a:bodyPr/>
        <a:lstStyle/>
        <a:p>
          <a:endParaRPr lang="en-US"/>
        </a:p>
      </dgm:t>
    </dgm:pt>
    <dgm:pt modelId="{66267B92-384B-4919-A427-9B1FB9F1A4B6}" type="sibTrans" cxnId="{0ED5C9FA-6F05-422E-9324-A781BE026757}">
      <dgm:prSet/>
      <dgm:spPr/>
      <dgm:t>
        <a:bodyPr/>
        <a:lstStyle/>
        <a:p>
          <a:endParaRPr lang="en-US"/>
        </a:p>
      </dgm:t>
    </dgm:pt>
    <dgm:pt modelId="{7F2DB09F-9883-4D1D-9F77-36CA1A5052B4}">
      <dgm:prSet/>
      <dgm:spPr/>
      <dgm:t>
        <a:bodyPr/>
        <a:lstStyle/>
        <a:p>
          <a:pPr algn="l" rtl="0">
            <a:lnSpc>
              <a:spcPct val="120000"/>
            </a:lnSpc>
          </a:pPr>
          <a:r>
            <a:rPr lang="en-US" dirty="0">
              <a:latin typeface="Calibri Light" panose="020F0302020204030204"/>
            </a:rPr>
            <a:t>4. </a:t>
          </a:r>
          <a:r>
            <a:rPr lang="en-US" dirty="0"/>
            <a:t>Form Spring Backlog</a:t>
          </a:r>
        </a:p>
      </dgm:t>
    </dgm:pt>
    <dgm:pt modelId="{6B4D5FF1-05EB-4572-B95D-3707B483E2D0}" type="parTrans" cxnId="{4E245D0C-0951-4467-AD1B-2477A4048AA8}">
      <dgm:prSet/>
      <dgm:spPr/>
      <dgm:t>
        <a:bodyPr/>
        <a:lstStyle/>
        <a:p>
          <a:endParaRPr lang="en-US"/>
        </a:p>
      </dgm:t>
    </dgm:pt>
    <dgm:pt modelId="{3DDFC5AC-E317-4AFD-9F6A-702A5F377992}" type="sibTrans" cxnId="{4E245D0C-0951-4467-AD1B-2477A4048AA8}">
      <dgm:prSet/>
      <dgm:spPr/>
      <dgm:t>
        <a:bodyPr/>
        <a:lstStyle/>
        <a:p>
          <a:endParaRPr lang="en-US"/>
        </a:p>
      </dgm:t>
    </dgm:pt>
    <dgm:pt modelId="{425831B0-45D2-480E-B26E-80D6A53D4B26}">
      <dgm:prSet/>
      <dgm:spPr/>
      <dgm:t>
        <a:bodyPr/>
        <a:lstStyle/>
        <a:p>
          <a:pPr algn="l" rtl="0">
            <a:lnSpc>
              <a:spcPct val="120000"/>
            </a:lnSpc>
          </a:pPr>
          <a:r>
            <a:rPr lang="en-US" dirty="0">
              <a:latin typeface="Calibri Light" panose="020F0302020204030204"/>
            </a:rPr>
            <a:t>5. Sprint</a:t>
          </a:r>
          <a:r>
            <a:rPr lang="en-US" dirty="0"/>
            <a:t> -&gt; Daily Standup Meeting -&gt; Sprint Review -&gt; Finished Work?</a:t>
          </a:r>
        </a:p>
      </dgm:t>
    </dgm:pt>
    <dgm:pt modelId="{063373D5-3804-4165-82C4-58729BBC806B}" type="parTrans" cxnId="{5FE17D9A-6090-40CB-AE1C-7BCE69520534}">
      <dgm:prSet/>
      <dgm:spPr/>
      <dgm:t>
        <a:bodyPr/>
        <a:lstStyle/>
        <a:p>
          <a:endParaRPr lang="en-US"/>
        </a:p>
      </dgm:t>
    </dgm:pt>
    <dgm:pt modelId="{9C4D97F1-3DEC-492F-A5E6-769EDAD73076}" type="sibTrans" cxnId="{5FE17D9A-6090-40CB-AE1C-7BCE69520534}">
      <dgm:prSet/>
      <dgm:spPr/>
      <dgm:t>
        <a:bodyPr/>
        <a:lstStyle/>
        <a:p>
          <a:endParaRPr lang="en-US"/>
        </a:p>
      </dgm:t>
    </dgm:pt>
    <dgm:pt modelId="{630A069B-2D9B-44EF-AB02-77991903C1E7}">
      <dgm:prSet/>
      <dgm:spPr/>
      <dgm:t>
        <a:bodyPr/>
        <a:lstStyle/>
        <a:p>
          <a:pPr algn="l" rtl="0">
            <a:lnSpc>
              <a:spcPct val="120000"/>
            </a:lnSpc>
          </a:pPr>
          <a:r>
            <a:rPr lang="en-US" dirty="0">
              <a:latin typeface="Calibri Light" panose="020F0302020204030204"/>
            </a:rPr>
            <a:t>6. Sprint</a:t>
          </a:r>
          <a:r>
            <a:rPr lang="en-US" dirty="0"/>
            <a:t> Retrospective</a:t>
          </a:r>
        </a:p>
      </dgm:t>
    </dgm:pt>
    <dgm:pt modelId="{CA96E338-7F88-4915-B9F2-A671376D1945}" type="parTrans" cxnId="{4DD80B61-EEDA-41FB-8F1F-5BCBA99369D8}">
      <dgm:prSet/>
      <dgm:spPr/>
      <dgm:t>
        <a:bodyPr/>
        <a:lstStyle/>
        <a:p>
          <a:endParaRPr lang="en-US"/>
        </a:p>
      </dgm:t>
    </dgm:pt>
    <dgm:pt modelId="{68A2076C-D620-4892-8C8B-AE788D8CB241}" type="sibTrans" cxnId="{4DD80B61-EEDA-41FB-8F1F-5BCBA99369D8}">
      <dgm:prSet/>
      <dgm:spPr/>
      <dgm:t>
        <a:bodyPr/>
        <a:lstStyle/>
        <a:p>
          <a:endParaRPr lang="en-US"/>
        </a:p>
      </dgm:t>
    </dgm:pt>
    <dgm:pt modelId="{FA102794-D596-4F26-8FD7-E005DBC8C537}" type="pres">
      <dgm:prSet presAssocID="{0AFF2E3E-9BE5-4469-8A01-B0B7BF7B4EE3}" presName="cycle" presStyleCnt="0">
        <dgm:presLayoutVars>
          <dgm:dir/>
          <dgm:resizeHandles val="exact"/>
        </dgm:presLayoutVars>
      </dgm:prSet>
      <dgm:spPr/>
    </dgm:pt>
    <dgm:pt modelId="{DA138057-DB87-483A-90CD-00A1099D3BB7}" type="pres">
      <dgm:prSet presAssocID="{029719EB-861C-4F31-9941-3A391642A8C9}" presName="dummy" presStyleCnt="0"/>
      <dgm:spPr/>
    </dgm:pt>
    <dgm:pt modelId="{BEB5672A-FB19-44D2-BE9C-3773BD6727AE}" type="pres">
      <dgm:prSet presAssocID="{029719EB-861C-4F31-9941-3A391642A8C9}" presName="node" presStyleLbl="revTx" presStyleIdx="0" presStyleCnt="6">
        <dgm:presLayoutVars>
          <dgm:bulletEnabled val="1"/>
        </dgm:presLayoutVars>
      </dgm:prSet>
      <dgm:spPr/>
    </dgm:pt>
    <dgm:pt modelId="{AE071A7E-3781-471E-94FE-77D8F007C493}" type="pres">
      <dgm:prSet presAssocID="{EB9514CB-5976-4A02-A834-0EAB32BF5DC8}" presName="sibTrans" presStyleLbl="node1" presStyleIdx="0" presStyleCnt="6"/>
      <dgm:spPr/>
    </dgm:pt>
    <dgm:pt modelId="{D59587EB-5EC0-4F51-9122-7D0ED3AFC360}" type="pres">
      <dgm:prSet presAssocID="{46644C62-4077-4668-98D4-4196DB8FBB0E}" presName="dummy" presStyleCnt="0"/>
      <dgm:spPr/>
    </dgm:pt>
    <dgm:pt modelId="{0336B28D-C9F2-4CEE-AA0F-02460CDBBC28}" type="pres">
      <dgm:prSet presAssocID="{46644C62-4077-4668-98D4-4196DB8FBB0E}" presName="node" presStyleLbl="revTx" presStyleIdx="1" presStyleCnt="6">
        <dgm:presLayoutVars>
          <dgm:bulletEnabled val="1"/>
        </dgm:presLayoutVars>
      </dgm:prSet>
      <dgm:spPr/>
    </dgm:pt>
    <dgm:pt modelId="{18BBD65F-DA8B-4747-B4A9-5FB749962CDA}" type="pres">
      <dgm:prSet presAssocID="{9D9F03BD-A13B-41FA-9C46-EDC5078884EC}" presName="sibTrans" presStyleLbl="node1" presStyleIdx="1" presStyleCnt="6"/>
      <dgm:spPr/>
    </dgm:pt>
    <dgm:pt modelId="{54623165-9608-4B59-A079-41A9CCA72FE9}" type="pres">
      <dgm:prSet presAssocID="{1B5D6864-9DE9-4794-A550-D8C19846144C}" presName="dummy" presStyleCnt="0"/>
      <dgm:spPr/>
    </dgm:pt>
    <dgm:pt modelId="{C45DDB77-09A1-477A-9018-5563F315E739}" type="pres">
      <dgm:prSet presAssocID="{1B5D6864-9DE9-4794-A550-D8C19846144C}" presName="node" presStyleLbl="revTx" presStyleIdx="2" presStyleCnt="6">
        <dgm:presLayoutVars>
          <dgm:bulletEnabled val="1"/>
        </dgm:presLayoutVars>
      </dgm:prSet>
      <dgm:spPr/>
    </dgm:pt>
    <dgm:pt modelId="{FCB4BF9E-EBE5-4192-A849-ED4BA50A0791}" type="pres">
      <dgm:prSet presAssocID="{66267B92-384B-4919-A427-9B1FB9F1A4B6}" presName="sibTrans" presStyleLbl="node1" presStyleIdx="2" presStyleCnt="6"/>
      <dgm:spPr/>
    </dgm:pt>
    <dgm:pt modelId="{F23CE2A1-F8A6-4E18-8AA8-42824309BBAD}" type="pres">
      <dgm:prSet presAssocID="{7F2DB09F-9883-4D1D-9F77-36CA1A5052B4}" presName="dummy" presStyleCnt="0"/>
      <dgm:spPr/>
    </dgm:pt>
    <dgm:pt modelId="{B8EFCB27-B2A2-4FBC-AC07-6FCB34F1038E}" type="pres">
      <dgm:prSet presAssocID="{7F2DB09F-9883-4D1D-9F77-36CA1A5052B4}" presName="node" presStyleLbl="revTx" presStyleIdx="3" presStyleCnt="6">
        <dgm:presLayoutVars>
          <dgm:bulletEnabled val="1"/>
        </dgm:presLayoutVars>
      </dgm:prSet>
      <dgm:spPr/>
    </dgm:pt>
    <dgm:pt modelId="{9A96BD1A-9827-4613-8CCA-27B69152E572}" type="pres">
      <dgm:prSet presAssocID="{3DDFC5AC-E317-4AFD-9F6A-702A5F377992}" presName="sibTrans" presStyleLbl="node1" presStyleIdx="3" presStyleCnt="6"/>
      <dgm:spPr/>
    </dgm:pt>
    <dgm:pt modelId="{9B4928CC-60F1-4554-9987-9BB9EC39E0B9}" type="pres">
      <dgm:prSet presAssocID="{425831B0-45D2-480E-B26E-80D6A53D4B26}" presName="dummy" presStyleCnt="0"/>
      <dgm:spPr/>
    </dgm:pt>
    <dgm:pt modelId="{0391CDDA-DD0D-4D63-8498-5A7D53361DD0}" type="pres">
      <dgm:prSet presAssocID="{425831B0-45D2-480E-B26E-80D6A53D4B26}" presName="node" presStyleLbl="revTx" presStyleIdx="4" presStyleCnt="6">
        <dgm:presLayoutVars>
          <dgm:bulletEnabled val="1"/>
        </dgm:presLayoutVars>
      </dgm:prSet>
      <dgm:spPr/>
    </dgm:pt>
    <dgm:pt modelId="{C60BD8C9-11AB-4A5B-93B5-A98A81640587}" type="pres">
      <dgm:prSet presAssocID="{9C4D97F1-3DEC-492F-A5E6-769EDAD73076}" presName="sibTrans" presStyleLbl="node1" presStyleIdx="4" presStyleCnt="6"/>
      <dgm:spPr/>
    </dgm:pt>
    <dgm:pt modelId="{1375F09B-5ED4-442C-8DEB-018133737B82}" type="pres">
      <dgm:prSet presAssocID="{630A069B-2D9B-44EF-AB02-77991903C1E7}" presName="dummy" presStyleCnt="0"/>
      <dgm:spPr/>
    </dgm:pt>
    <dgm:pt modelId="{2E3DC5B3-DB80-4F39-8EA9-8E9FB8ED7912}" type="pres">
      <dgm:prSet presAssocID="{630A069B-2D9B-44EF-AB02-77991903C1E7}" presName="node" presStyleLbl="revTx" presStyleIdx="5" presStyleCnt="6">
        <dgm:presLayoutVars>
          <dgm:bulletEnabled val="1"/>
        </dgm:presLayoutVars>
      </dgm:prSet>
      <dgm:spPr/>
    </dgm:pt>
    <dgm:pt modelId="{30936502-C15F-4A8F-8E58-D0C6AC21764D}" type="pres">
      <dgm:prSet presAssocID="{68A2076C-D620-4892-8C8B-AE788D8CB241}" presName="sibTrans" presStyleLbl="node1" presStyleIdx="5" presStyleCnt="6"/>
      <dgm:spPr/>
    </dgm:pt>
  </dgm:ptLst>
  <dgm:cxnLst>
    <dgm:cxn modelId="{4E245D0C-0951-4467-AD1B-2477A4048AA8}" srcId="{0AFF2E3E-9BE5-4469-8A01-B0B7BF7B4EE3}" destId="{7F2DB09F-9883-4D1D-9F77-36CA1A5052B4}" srcOrd="3" destOrd="0" parTransId="{6B4D5FF1-05EB-4572-B95D-3707B483E2D0}" sibTransId="{3DDFC5AC-E317-4AFD-9F6A-702A5F377992}"/>
    <dgm:cxn modelId="{CD10F60E-74AD-4A76-89BD-B77A72DF1E5C}" type="presOf" srcId="{68A2076C-D620-4892-8C8B-AE788D8CB241}" destId="{30936502-C15F-4A8F-8E58-D0C6AC21764D}" srcOrd="0" destOrd="0" presId="urn:microsoft.com/office/officeart/2005/8/layout/cycle1"/>
    <dgm:cxn modelId="{48643F13-DF9C-40BE-B8AD-4C86F100AFF8}" type="presOf" srcId="{46644C62-4077-4668-98D4-4196DB8FBB0E}" destId="{0336B28D-C9F2-4CEE-AA0F-02460CDBBC28}" srcOrd="0" destOrd="0" presId="urn:microsoft.com/office/officeart/2005/8/layout/cycle1"/>
    <dgm:cxn modelId="{DE40AD15-50B0-4DF4-8B9F-CC39046D466A}" srcId="{0AFF2E3E-9BE5-4469-8A01-B0B7BF7B4EE3}" destId="{029719EB-861C-4F31-9941-3A391642A8C9}" srcOrd="0" destOrd="0" parTransId="{B35A214B-8E17-4DC0-BF4E-1F664DE37964}" sibTransId="{EB9514CB-5976-4A02-A834-0EAB32BF5DC8}"/>
    <dgm:cxn modelId="{50A62C17-C822-4FC1-AF7F-E5C36E312E1D}" type="presOf" srcId="{9D9F03BD-A13B-41FA-9C46-EDC5078884EC}" destId="{18BBD65F-DA8B-4747-B4A9-5FB749962CDA}" srcOrd="0" destOrd="0" presId="urn:microsoft.com/office/officeart/2005/8/layout/cycle1"/>
    <dgm:cxn modelId="{1592E32D-F618-4D4A-A951-130BD5D11AC2}" srcId="{0AFF2E3E-9BE5-4469-8A01-B0B7BF7B4EE3}" destId="{46644C62-4077-4668-98D4-4196DB8FBB0E}" srcOrd="1" destOrd="0" parTransId="{64AC8679-F93C-4AA4-BAFB-35F307F3208E}" sibTransId="{9D9F03BD-A13B-41FA-9C46-EDC5078884EC}"/>
    <dgm:cxn modelId="{4DD80B61-EEDA-41FB-8F1F-5BCBA99369D8}" srcId="{0AFF2E3E-9BE5-4469-8A01-B0B7BF7B4EE3}" destId="{630A069B-2D9B-44EF-AB02-77991903C1E7}" srcOrd="5" destOrd="0" parTransId="{CA96E338-7F88-4915-B9F2-A671376D1945}" sibTransId="{68A2076C-D620-4892-8C8B-AE788D8CB241}"/>
    <dgm:cxn modelId="{1160B341-7A89-4112-8724-63AE0345E8FF}" type="presOf" srcId="{1B5D6864-9DE9-4794-A550-D8C19846144C}" destId="{C45DDB77-09A1-477A-9018-5563F315E739}" srcOrd="0" destOrd="0" presId="urn:microsoft.com/office/officeart/2005/8/layout/cycle1"/>
    <dgm:cxn modelId="{95A87968-25AC-4A61-8F51-F8B006D50901}" type="presOf" srcId="{9C4D97F1-3DEC-492F-A5E6-769EDAD73076}" destId="{C60BD8C9-11AB-4A5B-93B5-A98A81640587}" srcOrd="0" destOrd="0" presId="urn:microsoft.com/office/officeart/2005/8/layout/cycle1"/>
    <dgm:cxn modelId="{F9264F4C-7469-43EF-90A9-8D3CB2DB4A72}" type="presOf" srcId="{0AFF2E3E-9BE5-4469-8A01-B0B7BF7B4EE3}" destId="{FA102794-D596-4F26-8FD7-E005DBC8C537}" srcOrd="0" destOrd="0" presId="urn:microsoft.com/office/officeart/2005/8/layout/cycle1"/>
    <dgm:cxn modelId="{8C5FAE6C-EC21-4488-9CA6-A05492B0E5EF}" type="presOf" srcId="{630A069B-2D9B-44EF-AB02-77991903C1E7}" destId="{2E3DC5B3-DB80-4F39-8EA9-8E9FB8ED7912}" srcOrd="0" destOrd="0" presId="urn:microsoft.com/office/officeart/2005/8/layout/cycle1"/>
    <dgm:cxn modelId="{AD66C173-E69F-4FE1-9003-9F1A449212E4}" type="presOf" srcId="{7F2DB09F-9883-4D1D-9F77-36CA1A5052B4}" destId="{B8EFCB27-B2A2-4FBC-AC07-6FCB34F1038E}" srcOrd="0" destOrd="0" presId="urn:microsoft.com/office/officeart/2005/8/layout/cycle1"/>
    <dgm:cxn modelId="{15270879-5173-4872-8690-BBBE8CBA7EAA}" type="presOf" srcId="{EB9514CB-5976-4A02-A834-0EAB32BF5DC8}" destId="{AE071A7E-3781-471E-94FE-77D8F007C493}" srcOrd="0" destOrd="0" presId="urn:microsoft.com/office/officeart/2005/8/layout/cycle1"/>
    <dgm:cxn modelId="{5FE17D9A-6090-40CB-AE1C-7BCE69520534}" srcId="{0AFF2E3E-9BE5-4469-8A01-B0B7BF7B4EE3}" destId="{425831B0-45D2-480E-B26E-80D6A53D4B26}" srcOrd="4" destOrd="0" parTransId="{063373D5-3804-4165-82C4-58729BBC806B}" sibTransId="{9C4D97F1-3DEC-492F-A5E6-769EDAD73076}"/>
    <dgm:cxn modelId="{C6355FBD-D310-4722-BC24-B958AED0DB45}" type="presOf" srcId="{029719EB-861C-4F31-9941-3A391642A8C9}" destId="{BEB5672A-FB19-44D2-BE9C-3773BD6727AE}" srcOrd="0" destOrd="0" presId="urn:microsoft.com/office/officeart/2005/8/layout/cycle1"/>
    <dgm:cxn modelId="{50D15FBE-8DF6-4B50-BC66-7699BBC7187A}" type="presOf" srcId="{425831B0-45D2-480E-B26E-80D6A53D4B26}" destId="{0391CDDA-DD0D-4D63-8498-5A7D53361DD0}" srcOrd="0" destOrd="0" presId="urn:microsoft.com/office/officeart/2005/8/layout/cycle1"/>
    <dgm:cxn modelId="{0942EBEB-47F6-407D-B589-B84BA4739347}" type="presOf" srcId="{3DDFC5AC-E317-4AFD-9F6A-702A5F377992}" destId="{9A96BD1A-9827-4613-8CCA-27B69152E572}" srcOrd="0" destOrd="0" presId="urn:microsoft.com/office/officeart/2005/8/layout/cycle1"/>
    <dgm:cxn modelId="{00CB71EF-0DF7-4531-91E4-BABA2A2A4F3F}" type="presOf" srcId="{66267B92-384B-4919-A427-9B1FB9F1A4B6}" destId="{FCB4BF9E-EBE5-4192-A849-ED4BA50A0791}" srcOrd="0" destOrd="0" presId="urn:microsoft.com/office/officeart/2005/8/layout/cycle1"/>
    <dgm:cxn modelId="{0ED5C9FA-6F05-422E-9324-A781BE026757}" srcId="{0AFF2E3E-9BE5-4469-8A01-B0B7BF7B4EE3}" destId="{1B5D6864-9DE9-4794-A550-D8C19846144C}" srcOrd="2" destOrd="0" parTransId="{8CA17007-794C-49F6-AF6C-F711680068AE}" sibTransId="{66267B92-384B-4919-A427-9B1FB9F1A4B6}"/>
    <dgm:cxn modelId="{9BA9BB1C-8196-48C5-8E6B-C04DC46D2813}" type="presParOf" srcId="{FA102794-D596-4F26-8FD7-E005DBC8C537}" destId="{DA138057-DB87-483A-90CD-00A1099D3BB7}" srcOrd="0" destOrd="0" presId="urn:microsoft.com/office/officeart/2005/8/layout/cycle1"/>
    <dgm:cxn modelId="{DB56159A-BAC1-4F40-BCAE-180234BDABAB}" type="presParOf" srcId="{FA102794-D596-4F26-8FD7-E005DBC8C537}" destId="{BEB5672A-FB19-44D2-BE9C-3773BD6727AE}" srcOrd="1" destOrd="0" presId="urn:microsoft.com/office/officeart/2005/8/layout/cycle1"/>
    <dgm:cxn modelId="{3B5847AE-69D3-4110-8919-1D1774E064E6}" type="presParOf" srcId="{FA102794-D596-4F26-8FD7-E005DBC8C537}" destId="{AE071A7E-3781-471E-94FE-77D8F007C493}" srcOrd="2" destOrd="0" presId="urn:microsoft.com/office/officeart/2005/8/layout/cycle1"/>
    <dgm:cxn modelId="{A36BBE5E-CCAA-40BE-B9EB-C75255A7F8BB}" type="presParOf" srcId="{FA102794-D596-4F26-8FD7-E005DBC8C537}" destId="{D59587EB-5EC0-4F51-9122-7D0ED3AFC360}" srcOrd="3" destOrd="0" presId="urn:microsoft.com/office/officeart/2005/8/layout/cycle1"/>
    <dgm:cxn modelId="{2EB2A6E8-B493-43CB-BB0D-CCA36F393ABD}" type="presParOf" srcId="{FA102794-D596-4F26-8FD7-E005DBC8C537}" destId="{0336B28D-C9F2-4CEE-AA0F-02460CDBBC28}" srcOrd="4" destOrd="0" presId="urn:microsoft.com/office/officeart/2005/8/layout/cycle1"/>
    <dgm:cxn modelId="{4F47888F-1D27-4E64-B9BE-C65577809D2C}" type="presParOf" srcId="{FA102794-D596-4F26-8FD7-E005DBC8C537}" destId="{18BBD65F-DA8B-4747-B4A9-5FB749962CDA}" srcOrd="5" destOrd="0" presId="urn:microsoft.com/office/officeart/2005/8/layout/cycle1"/>
    <dgm:cxn modelId="{9D7EEBB0-77C8-4632-9D41-4DC034917931}" type="presParOf" srcId="{FA102794-D596-4F26-8FD7-E005DBC8C537}" destId="{54623165-9608-4B59-A079-41A9CCA72FE9}" srcOrd="6" destOrd="0" presId="urn:microsoft.com/office/officeart/2005/8/layout/cycle1"/>
    <dgm:cxn modelId="{E9EE655E-CB16-4344-B135-7352F5DB764D}" type="presParOf" srcId="{FA102794-D596-4F26-8FD7-E005DBC8C537}" destId="{C45DDB77-09A1-477A-9018-5563F315E739}" srcOrd="7" destOrd="0" presId="urn:microsoft.com/office/officeart/2005/8/layout/cycle1"/>
    <dgm:cxn modelId="{CCA6EE3E-A26B-4044-BAD6-72E6D8BB9785}" type="presParOf" srcId="{FA102794-D596-4F26-8FD7-E005DBC8C537}" destId="{FCB4BF9E-EBE5-4192-A849-ED4BA50A0791}" srcOrd="8" destOrd="0" presId="urn:microsoft.com/office/officeart/2005/8/layout/cycle1"/>
    <dgm:cxn modelId="{30E1A7DB-DD00-4064-A888-AFA5D8A97B5D}" type="presParOf" srcId="{FA102794-D596-4F26-8FD7-E005DBC8C537}" destId="{F23CE2A1-F8A6-4E18-8AA8-42824309BBAD}" srcOrd="9" destOrd="0" presId="urn:microsoft.com/office/officeart/2005/8/layout/cycle1"/>
    <dgm:cxn modelId="{AC5C1215-A4A3-472F-A97B-4ADE13726EDA}" type="presParOf" srcId="{FA102794-D596-4F26-8FD7-E005DBC8C537}" destId="{B8EFCB27-B2A2-4FBC-AC07-6FCB34F1038E}" srcOrd="10" destOrd="0" presId="urn:microsoft.com/office/officeart/2005/8/layout/cycle1"/>
    <dgm:cxn modelId="{560C44F3-2507-4C92-8785-57157BDFA8E1}" type="presParOf" srcId="{FA102794-D596-4F26-8FD7-E005DBC8C537}" destId="{9A96BD1A-9827-4613-8CCA-27B69152E572}" srcOrd="11" destOrd="0" presId="urn:microsoft.com/office/officeart/2005/8/layout/cycle1"/>
    <dgm:cxn modelId="{4D57B3FA-4F98-402C-B541-D8EE95FD7460}" type="presParOf" srcId="{FA102794-D596-4F26-8FD7-E005DBC8C537}" destId="{9B4928CC-60F1-4554-9987-9BB9EC39E0B9}" srcOrd="12" destOrd="0" presId="urn:microsoft.com/office/officeart/2005/8/layout/cycle1"/>
    <dgm:cxn modelId="{25B2510D-6181-4315-869F-9124FB0838A6}" type="presParOf" srcId="{FA102794-D596-4F26-8FD7-E005DBC8C537}" destId="{0391CDDA-DD0D-4D63-8498-5A7D53361DD0}" srcOrd="13" destOrd="0" presId="urn:microsoft.com/office/officeart/2005/8/layout/cycle1"/>
    <dgm:cxn modelId="{25B85251-9D25-425A-8FC2-4C348DC5D4D7}" type="presParOf" srcId="{FA102794-D596-4F26-8FD7-E005DBC8C537}" destId="{C60BD8C9-11AB-4A5B-93B5-A98A81640587}" srcOrd="14" destOrd="0" presId="urn:microsoft.com/office/officeart/2005/8/layout/cycle1"/>
    <dgm:cxn modelId="{6A86595C-106D-4387-BE65-F3A680C4FE3B}" type="presParOf" srcId="{FA102794-D596-4F26-8FD7-E005DBC8C537}" destId="{1375F09B-5ED4-442C-8DEB-018133737B82}" srcOrd="15" destOrd="0" presId="urn:microsoft.com/office/officeart/2005/8/layout/cycle1"/>
    <dgm:cxn modelId="{383F92C9-0437-40A4-AA02-BC36F5F6EEB7}" type="presParOf" srcId="{FA102794-D596-4F26-8FD7-E005DBC8C537}" destId="{2E3DC5B3-DB80-4F39-8EA9-8E9FB8ED7912}" srcOrd="16" destOrd="0" presId="urn:microsoft.com/office/officeart/2005/8/layout/cycle1"/>
    <dgm:cxn modelId="{11875E5E-9C66-4D9E-BD23-2C138771CA3B}" type="presParOf" srcId="{FA102794-D596-4F26-8FD7-E005DBC8C537}" destId="{30936502-C15F-4A8F-8E58-D0C6AC21764D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B5672A-FB19-44D2-BE9C-3773BD6727AE}">
      <dsp:nvSpPr>
        <dsp:cNvPr id="0" name=""/>
        <dsp:cNvSpPr/>
      </dsp:nvSpPr>
      <dsp:spPr>
        <a:xfrm>
          <a:off x="3802028" y="12752"/>
          <a:ext cx="1073562" cy="1073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444500" rtl="0">
            <a:lnSpc>
              <a:spcPct val="12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libri Light" panose="020F0302020204030204"/>
            </a:rPr>
            <a:t>1. Gather</a:t>
          </a:r>
          <a:r>
            <a:rPr lang="en-US" sz="1000" kern="1200" dirty="0"/>
            <a:t> Customer Input</a:t>
          </a:r>
        </a:p>
      </dsp:txBody>
      <dsp:txXfrm>
        <a:off x="3802028" y="12752"/>
        <a:ext cx="1073562" cy="1073562"/>
      </dsp:txXfrm>
    </dsp:sp>
    <dsp:sp modelId="{AE071A7E-3781-471E-94FE-77D8F007C493}">
      <dsp:nvSpPr>
        <dsp:cNvPr id="0" name=""/>
        <dsp:cNvSpPr/>
      </dsp:nvSpPr>
      <dsp:spPr>
        <a:xfrm>
          <a:off x="518400" y="1774"/>
          <a:ext cx="5245072" cy="5245072"/>
        </a:xfrm>
        <a:prstGeom prst="circularArrow">
          <a:avLst>
            <a:gd name="adj1" fmla="val 3991"/>
            <a:gd name="adj2" fmla="val 250386"/>
            <a:gd name="adj3" fmla="val 20572772"/>
            <a:gd name="adj4" fmla="val 18983422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6B28D-C9F2-4CEE-AA0F-02460CDBBC28}">
      <dsp:nvSpPr>
        <dsp:cNvPr id="0" name=""/>
        <dsp:cNvSpPr/>
      </dsp:nvSpPr>
      <dsp:spPr>
        <a:xfrm>
          <a:off x="4999901" y="2087529"/>
          <a:ext cx="1073562" cy="1073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444500" rtl="0">
            <a:lnSpc>
              <a:spcPct val="12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libri Light" panose="020F0302020204030204"/>
            </a:rPr>
            <a:t>2. Form</a:t>
          </a:r>
          <a:r>
            <a:rPr lang="en-US" sz="1000" kern="1200" dirty="0"/>
            <a:t> Product Backlog</a:t>
          </a:r>
        </a:p>
      </dsp:txBody>
      <dsp:txXfrm>
        <a:off x="4999901" y="2087529"/>
        <a:ext cx="1073562" cy="1073562"/>
      </dsp:txXfrm>
    </dsp:sp>
    <dsp:sp modelId="{18BBD65F-DA8B-4747-B4A9-5FB749962CDA}">
      <dsp:nvSpPr>
        <dsp:cNvPr id="0" name=""/>
        <dsp:cNvSpPr/>
      </dsp:nvSpPr>
      <dsp:spPr>
        <a:xfrm>
          <a:off x="518400" y="1774"/>
          <a:ext cx="5245072" cy="5245072"/>
        </a:xfrm>
        <a:prstGeom prst="circularArrow">
          <a:avLst>
            <a:gd name="adj1" fmla="val 3991"/>
            <a:gd name="adj2" fmla="val 250386"/>
            <a:gd name="adj3" fmla="val 2366192"/>
            <a:gd name="adj4" fmla="val 776842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DDB77-09A1-477A-9018-5563F315E739}">
      <dsp:nvSpPr>
        <dsp:cNvPr id="0" name=""/>
        <dsp:cNvSpPr/>
      </dsp:nvSpPr>
      <dsp:spPr>
        <a:xfrm>
          <a:off x="3802028" y="4162306"/>
          <a:ext cx="1073562" cy="1073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444500" rtl="0">
            <a:lnSpc>
              <a:spcPct val="12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libri Light" panose="020F0302020204030204"/>
            </a:rPr>
            <a:t>3. </a:t>
          </a:r>
          <a:r>
            <a:rPr lang="en-US" sz="1000" kern="1200" dirty="0"/>
            <a:t>Spring Planning Meeting</a:t>
          </a:r>
        </a:p>
      </dsp:txBody>
      <dsp:txXfrm>
        <a:off x="3802028" y="4162306"/>
        <a:ext cx="1073562" cy="1073562"/>
      </dsp:txXfrm>
    </dsp:sp>
    <dsp:sp modelId="{FCB4BF9E-EBE5-4192-A849-ED4BA50A0791}">
      <dsp:nvSpPr>
        <dsp:cNvPr id="0" name=""/>
        <dsp:cNvSpPr/>
      </dsp:nvSpPr>
      <dsp:spPr>
        <a:xfrm>
          <a:off x="518400" y="1774"/>
          <a:ext cx="5245072" cy="5245072"/>
        </a:xfrm>
        <a:prstGeom prst="circularArrow">
          <a:avLst>
            <a:gd name="adj1" fmla="val 3991"/>
            <a:gd name="adj2" fmla="val 250386"/>
            <a:gd name="adj3" fmla="val 6110711"/>
            <a:gd name="adj4" fmla="val 4438903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EFCB27-B2A2-4FBC-AC07-6FCB34F1038E}">
      <dsp:nvSpPr>
        <dsp:cNvPr id="0" name=""/>
        <dsp:cNvSpPr/>
      </dsp:nvSpPr>
      <dsp:spPr>
        <a:xfrm>
          <a:off x="1406282" y="4162306"/>
          <a:ext cx="1073562" cy="1073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444500" rtl="0">
            <a:lnSpc>
              <a:spcPct val="12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libri Light" panose="020F0302020204030204"/>
            </a:rPr>
            <a:t>4. </a:t>
          </a:r>
          <a:r>
            <a:rPr lang="en-US" sz="1000" kern="1200" dirty="0"/>
            <a:t>Form Spring Backlog</a:t>
          </a:r>
        </a:p>
      </dsp:txBody>
      <dsp:txXfrm>
        <a:off x="1406282" y="4162306"/>
        <a:ext cx="1073562" cy="1073562"/>
      </dsp:txXfrm>
    </dsp:sp>
    <dsp:sp modelId="{9A96BD1A-9827-4613-8CCA-27B69152E572}">
      <dsp:nvSpPr>
        <dsp:cNvPr id="0" name=""/>
        <dsp:cNvSpPr/>
      </dsp:nvSpPr>
      <dsp:spPr>
        <a:xfrm>
          <a:off x="518400" y="1774"/>
          <a:ext cx="5245072" cy="5245072"/>
        </a:xfrm>
        <a:prstGeom prst="circularArrow">
          <a:avLst>
            <a:gd name="adj1" fmla="val 3991"/>
            <a:gd name="adj2" fmla="val 250386"/>
            <a:gd name="adj3" fmla="val 9772772"/>
            <a:gd name="adj4" fmla="val 8183422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1CDDA-DD0D-4D63-8498-5A7D53361DD0}">
      <dsp:nvSpPr>
        <dsp:cNvPr id="0" name=""/>
        <dsp:cNvSpPr/>
      </dsp:nvSpPr>
      <dsp:spPr>
        <a:xfrm>
          <a:off x="208409" y="2087529"/>
          <a:ext cx="1073562" cy="1073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444500" rtl="0">
            <a:lnSpc>
              <a:spcPct val="12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libri Light" panose="020F0302020204030204"/>
            </a:rPr>
            <a:t>5. Sprint</a:t>
          </a:r>
          <a:r>
            <a:rPr lang="en-US" sz="1000" kern="1200" dirty="0"/>
            <a:t> -&gt; Daily Standup Meeting -&gt; Sprint Review -&gt; Finished Work?</a:t>
          </a:r>
        </a:p>
      </dsp:txBody>
      <dsp:txXfrm>
        <a:off x="208409" y="2087529"/>
        <a:ext cx="1073562" cy="1073562"/>
      </dsp:txXfrm>
    </dsp:sp>
    <dsp:sp modelId="{C60BD8C9-11AB-4A5B-93B5-A98A81640587}">
      <dsp:nvSpPr>
        <dsp:cNvPr id="0" name=""/>
        <dsp:cNvSpPr/>
      </dsp:nvSpPr>
      <dsp:spPr>
        <a:xfrm>
          <a:off x="518400" y="1774"/>
          <a:ext cx="5245072" cy="5245072"/>
        </a:xfrm>
        <a:prstGeom prst="circularArrow">
          <a:avLst>
            <a:gd name="adj1" fmla="val 3991"/>
            <a:gd name="adj2" fmla="val 250386"/>
            <a:gd name="adj3" fmla="val 13166192"/>
            <a:gd name="adj4" fmla="val 11576842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DC5B3-DB80-4F39-8EA9-8E9FB8ED7912}">
      <dsp:nvSpPr>
        <dsp:cNvPr id="0" name=""/>
        <dsp:cNvSpPr/>
      </dsp:nvSpPr>
      <dsp:spPr>
        <a:xfrm>
          <a:off x="1406282" y="12752"/>
          <a:ext cx="1073562" cy="1073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444500" rtl="0">
            <a:lnSpc>
              <a:spcPct val="12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libri Light" panose="020F0302020204030204"/>
            </a:rPr>
            <a:t>6. Sprint</a:t>
          </a:r>
          <a:r>
            <a:rPr lang="en-US" sz="1000" kern="1200" dirty="0"/>
            <a:t> Retrospective</a:t>
          </a:r>
        </a:p>
      </dsp:txBody>
      <dsp:txXfrm>
        <a:off x="1406282" y="12752"/>
        <a:ext cx="1073562" cy="1073562"/>
      </dsp:txXfrm>
    </dsp:sp>
    <dsp:sp modelId="{30936502-C15F-4A8F-8E58-D0C6AC21764D}">
      <dsp:nvSpPr>
        <dsp:cNvPr id="0" name=""/>
        <dsp:cNvSpPr/>
      </dsp:nvSpPr>
      <dsp:spPr>
        <a:xfrm>
          <a:off x="518400" y="1774"/>
          <a:ext cx="5245072" cy="5245072"/>
        </a:xfrm>
        <a:prstGeom prst="circularArrow">
          <a:avLst>
            <a:gd name="adj1" fmla="val 3991"/>
            <a:gd name="adj2" fmla="val 250386"/>
            <a:gd name="adj3" fmla="val 16910711"/>
            <a:gd name="adj4" fmla="val 15238903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919E1-43AC-4CED-9500-DF4C100BDBF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98A85-43CB-4CDC-8FF1-647F52B2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B7A66-B7EB-42C9-B5DD-873741A0995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B4569-3B6E-468D-B981-DA515F47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4569-3B6E-468D-B981-DA515F47BC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34071"/>
            <a:chOff x="-329674" y="-51881"/>
            <a:chExt cx="12515851" cy="6934071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15853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99C9FE-4B17-4937-9EB8-3E1A97E32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1AA859-8E3B-49BF-83F6-ADF050A2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A5E9A71-2A94-4FAA-859F-1930C2E91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5C43A1A-EE63-4F18-BA50-6BCC0C5FB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D20E631E-2C68-4E27-B833-094ECE509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446723A-FC6F-4012-8557-06069FA13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F3D87D4-252C-4471-A220-28B58BF43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54B916A-0FD0-4006-BD6C-9D29CA03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2133C3B4-D163-43CB-B3FC-A1B9A1DC3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44DECBCA-815C-4296-B4DA-F12AD81F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6C3CA6F-2113-4095-B77D-19519074C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A23EEC5-4C2F-4460-B6F6-A6852C46F1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CAEC751-845A-4873-BCB3-29B7EF60F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FA38FC93-11A4-4EB5-BC13-85FB353CD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B5B6AC4D-E640-47F2-AA5A-9F9A1DB88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962630FB-473F-4D83-8B9F-EC52E31CA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035721E2-E73B-4E57-92E2-DE71F0D17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3071D074-66CD-4273-AF66-207364BA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197CB22-95EA-4E41-94A6-6BCE8C027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22F5B4E-EBC2-4021-A986-B40B49442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1450C78-508B-412D-8354-C6AE7E9F9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D2C6055-EB42-4E7C-B358-308A54C71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36" name="Rectangle 32">
              <a:extLst>
                <a:ext uri="{FF2B5EF4-FFF2-40B4-BE49-F238E27FC236}">
                  <a16:creationId xmlns:a16="http://schemas.microsoft.com/office/drawing/2014/main" id="{8A0384A8-C4E8-407C-BD44-2B989327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9">
              <a:extLst>
                <a:ext uri="{FF2B5EF4-FFF2-40B4-BE49-F238E27FC236}">
                  <a16:creationId xmlns:a16="http://schemas.microsoft.com/office/drawing/2014/main" id="{B7F9FA9E-2650-4B17-BA91-C12C0C5F9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96B943E-BAEE-4DC2-87CB-78F6E433D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415" y="2075504"/>
            <a:ext cx="3654569" cy="2042725"/>
          </a:xfrm>
        </p:spPr>
        <p:txBody>
          <a:bodyPr>
            <a:normAutofit/>
          </a:bodyPr>
          <a:lstStyle/>
          <a:p>
            <a:r>
              <a:rPr lang="en-US" sz="5000">
                <a:ea typeface="Calibri Light"/>
                <a:cs typeface="Calibri Light"/>
              </a:rPr>
              <a:t>Agile Presentation</a:t>
            </a:r>
            <a:endParaRPr lang="en-US" sz="5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417" y="4202728"/>
            <a:ext cx="3654568" cy="1026125"/>
          </a:xfrm>
        </p:spPr>
        <p:txBody>
          <a:bodyPr vert="horz" lIns="91440" tIns="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Final Project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CS-250-H7441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Author: Anthony Spedaliere</a:t>
            </a:r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D8C88FC8-96F7-D1EB-E059-FBA57EE0BF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35" r="8121" b="-7"/>
          <a:stretch/>
        </p:blipFill>
        <p:spPr>
          <a:xfrm>
            <a:off x="5446972" y="227"/>
            <a:ext cx="6745028" cy="685800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0CAB-BF8A-1D57-046A-0B536A95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DF88-CEA4-AEA7-5B78-D19A54F9E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Chaudhary, L. (n.d.). </a:t>
            </a:r>
            <a:r>
              <a:rPr lang="en-US" i="1" dirty="0"/>
              <a:t>Scrum vs Waterfall</a:t>
            </a:r>
            <a:r>
              <a:rPr lang="en-US" dirty="0"/>
              <a:t>. EDUCBA.</a:t>
            </a:r>
            <a:r>
              <a:rPr lang="en-US" dirty="0">
                <a:ea typeface="+mn-lt"/>
                <a:cs typeface="+mn-lt"/>
              </a:rPr>
              <a:t> Retrieved June 8, 2022, from https://www.educba.com/scrum-vs-waterfall/</a:t>
            </a:r>
          </a:p>
          <a:p>
            <a:r>
              <a:rPr lang="en-US" dirty="0" err="1">
                <a:ea typeface="+mn-lt"/>
                <a:cs typeface="+mn-lt"/>
              </a:rPr>
              <a:t>Peczak</a:t>
            </a:r>
            <a:r>
              <a:rPr lang="en-US" dirty="0">
                <a:ea typeface="+mn-lt"/>
                <a:cs typeface="+mn-lt"/>
              </a:rPr>
              <a:t>, T. (2022, January 28). </a:t>
            </a:r>
            <a:r>
              <a:rPr lang="en-US" i="1" dirty="0">
                <a:ea typeface="+mn-lt"/>
                <a:cs typeface="+mn-lt"/>
              </a:rPr>
              <a:t>Scrum vs. Waterfall pros and cons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Iteo</a:t>
            </a:r>
            <a:r>
              <a:rPr lang="en-US" dirty="0">
                <a:ea typeface="+mn-lt"/>
                <a:cs typeface="+mn-lt"/>
              </a:rPr>
              <a:t>. Retrieved June 8, 2022, from https://iteo.com/blog/post/scrum-vs-waterfall-pros-and-cons/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5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15D9-CA01-5CBA-6CB1-7CA44559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Core Scrum Roles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D76F5-2818-5207-2AC0-B34E13667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Owner</a:t>
            </a:r>
          </a:p>
          <a:p>
            <a:r>
              <a:rPr lang="en-US" dirty="0"/>
              <a:t>Scrum Master</a:t>
            </a:r>
          </a:p>
          <a:p>
            <a:r>
              <a:rPr lang="en-US" dirty="0"/>
              <a:t>Developer</a:t>
            </a:r>
          </a:p>
          <a:p>
            <a:r>
              <a:rPr lang="en-US" dirty="0"/>
              <a:t>Tester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1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3E8D-8C65-8729-CD48-217D7A99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Product Owner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63578-EA02-C1DB-214F-5DBC415EC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Accountable for the Project Backlog</a:t>
            </a:r>
          </a:p>
          <a:p>
            <a:r>
              <a:rPr lang="en-US" dirty="0"/>
              <a:t>Meeting with clients and end users</a:t>
            </a:r>
          </a:p>
          <a:p>
            <a:r>
              <a:rPr lang="en-US" dirty="0"/>
              <a:t>Prioritizing items in the Product Backlog</a:t>
            </a:r>
          </a:p>
          <a:p>
            <a:r>
              <a:rPr lang="en-US" dirty="0"/>
              <a:t>Communicating client's vision with the team </a:t>
            </a:r>
          </a:p>
        </p:txBody>
      </p:sp>
    </p:spTree>
    <p:extLst>
      <p:ext uri="{BB962C8B-B14F-4D97-AF65-F5344CB8AC3E}">
        <p14:creationId xmlns:p14="http://schemas.microsoft.com/office/powerpoint/2010/main" val="384192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07155-C829-30A0-5223-6F09FB3E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Scrum Master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0F503-2F60-C971-1B0E-45ABE0470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Organizing Scrum Events</a:t>
            </a:r>
          </a:p>
          <a:p>
            <a:r>
              <a:rPr lang="en-US" dirty="0"/>
              <a:t>Identifying team challenges and obstacles and finding solutions to overcome them</a:t>
            </a:r>
          </a:p>
          <a:p>
            <a:r>
              <a:rPr lang="en-US" dirty="0"/>
              <a:t>Coaching the team into understanding the Scrum-agile methodology where knowledge may be lacking</a:t>
            </a:r>
          </a:p>
          <a:p>
            <a:r>
              <a:rPr lang="en-US" dirty="0"/>
              <a:t>Mediating proper communication between the Product Owner and the rest of the team</a:t>
            </a:r>
          </a:p>
        </p:txBody>
      </p:sp>
    </p:spTree>
    <p:extLst>
      <p:ext uri="{BB962C8B-B14F-4D97-AF65-F5344CB8AC3E}">
        <p14:creationId xmlns:p14="http://schemas.microsoft.com/office/powerpoint/2010/main" val="31400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F3B80-3559-9551-CCC0-79AEE039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Developer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98389-8BDF-E5FC-3B97-5D35FC0DA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efficient and effective code</a:t>
            </a:r>
          </a:p>
          <a:p>
            <a:r>
              <a:rPr lang="en-US" dirty="0"/>
              <a:t>Participating in scrum events </a:t>
            </a:r>
          </a:p>
          <a:p>
            <a:r>
              <a:rPr lang="en-US" dirty="0"/>
              <a:t>Continually developing new skills to remain flexible </a:t>
            </a:r>
          </a:p>
          <a:p>
            <a:r>
              <a:rPr lang="en-US" dirty="0"/>
              <a:t>Practice self-management and able to manage time to meet deadline demands</a:t>
            </a:r>
          </a:p>
        </p:txBody>
      </p:sp>
    </p:spTree>
    <p:extLst>
      <p:ext uri="{BB962C8B-B14F-4D97-AF65-F5344CB8AC3E}">
        <p14:creationId xmlns:p14="http://schemas.microsoft.com/office/powerpoint/2010/main" val="282419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495C-BCD9-08B9-FB69-1ECB80A6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Tester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549B9-4B91-729C-15D7-ACC2FD5C1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Devise test and acceptance criteria for the product</a:t>
            </a:r>
          </a:p>
          <a:p>
            <a:r>
              <a:rPr lang="en-US" dirty="0"/>
              <a:t>Remove ambiguities from the code</a:t>
            </a:r>
          </a:p>
          <a:p>
            <a:r>
              <a:rPr lang="en-US" dirty="0"/>
              <a:t>Collaborate with developers to achieve efficient work-flow</a:t>
            </a:r>
          </a:p>
          <a:p>
            <a:r>
              <a:rPr lang="en-US" dirty="0"/>
              <a:t>Communicate with Scrum Master and Product Owner when additional information required </a:t>
            </a:r>
          </a:p>
        </p:txBody>
      </p:sp>
    </p:spTree>
    <p:extLst>
      <p:ext uri="{BB962C8B-B14F-4D97-AF65-F5344CB8AC3E}">
        <p14:creationId xmlns:p14="http://schemas.microsoft.com/office/powerpoint/2010/main" val="2833152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5054-08C5-B39B-592C-7972D78F2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29707" cy="2456442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Phases of Sofware Development Life Cycle: Agile Approach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E78AF3-D51F-F221-E3E0-B3AEFD46DA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8447" y="803186"/>
          <a:ext cx="6281873" cy="5248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4524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AAFB-F721-1B04-81E1-8AA7AF19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Waterfall Approach Vs. Scrum-Agile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281BD-384B-AB05-09D7-427EBE727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1460" y="585472"/>
            <a:ext cx="2966679" cy="5456439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0F5F8B-E157-3A2A-4C34-4D66A99BCEE3}"/>
              </a:ext>
            </a:extLst>
          </p:cNvPr>
          <p:cNvSpPr/>
          <p:nvPr/>
        </p:nvSpPr>
        <p:spPr>
          <a:xfrm>
            <a:off x="5038230" y="876919"/>
            <a:ext cx="2919350" cy="54032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Waterfall Approach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Keeps distance from customer after contract negotiated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Major reviews are done at project end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Heavy emphasis on documentation at beginning of project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Clear and defined stages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Changes are not welcome throughout the project process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Work is divided into phases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845755-25D3-10E4-E668-85095AC5A3C0}"/>
              </a:ext>
            </a:extLst>
          </p:cNvPr>
          <p:cNvSpPr/>
          <p:nvPr/>
        </p:nvSpPr>
        <p:spPr>
          <a:xfrm>
            <a:off x="8679997" y="876918"/>
            <a:ext cx="2919350" cy="54032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Scrum-Agile Method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Includes customer at each phase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Short sprints increase product iteration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Feedback is received on an ongoing basis by customer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Stages are not well defined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Changes are encouraged and welcome throughout the entire development process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Work is divided into Sprints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AD62F0-D27E-F1E4-0FD7-EDF824232A0C}"/>
              </a:ext>
            </a:extLst>
          </p:cNvPr>
          <p:cNvSpPr txBox="1"/>
          <p:nvPr/>
        </p:nvSpPr>
        <p:spPr>
          <a:xfrm>
            <a:off x="845127" y="5387438"/>
            <a:ext cx="378229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>
                <a:ea typeface="+mn-lt"/>
                <a:cs typeface="+mn-lt"/>
              </a:rPr>
              <a:t>Chaudhary, L. (n.d.). </a:t>
            </a:r>
            <a:r>
              <a:rPr lang="en-US" sz="1200" i="1" dirty="0">
                <a:ea typeface="+mn-lt"/>
                <a:cs typeface="+mn-lt"/>
              </a:rPr>
              <a:t>Scrum vs Waterfall</a:t>
            </a:r>
            <a:r>
              <a:rPr lang="en-US" sz="1200" dirty="0">
                <a:ea typeface="+mn-lt"/>
                <a:cs typeface="+mn-lt"/>
              </a:rPr>
              <a:t>. EDUCBA.</a:t>
            </a:r>
            <a:r>
              <a:rPr lang="en-US" sz="1200" dirty="0"/>
              <a:t> Retrieved June 8, 2022, from https://www.educba.com/scrum-vs-waterfall/)</a:t>
            </a:r>
          </a:p>
        </p:txBody>
      </p:sp>
    </p:spTree>
    <p:extLst>
      <p:ext uri="{BB962C8B-B14F-4D97-AF65-F5344CB8AC3E}">
        <p14:creationId xmlns:p14="http://schemas.microsoft.com/office/powerpoint/2010/main" val="377494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AAFB-F721-1B04-81E1-8AA7AF19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Which Approach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281BD-384B-AB05-09D7-427EBE727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1460" y="585472"/>
            <a:ext cx="2966679" cy="5456439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0F5F8B-E157-3A2A-4C34-4D66A99BCEE3}"/>
              </a:ext>
            </a:extLst>
          </p:cNvPr>
          <p:cNvSpPr/>
          <p:nvPr/>
        </p:nvSpPr>
        <p:spPr>
          <a:xfrm>
            <a:off x="5038230" y="876919"/>
            <a:ext cx="6818414" cy="53933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Things to Consider When Deciding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Is the final form of the product known? </a:t>
            </a:r>
            <a:r>
              <a:rPr lang="en-US" dirty="0">
                <a:solidFill>
                  <a:schemeClr val="accent5"/>
                </a:solidFill>
              </a:rPr>
              <a:t>If it is the Waterfall method may be the best approach. If the products end state is not known the Agile approach will allow for flexibility in the evolution of the product.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Does the project have known processes, is repeatable, and reproducible?  </a:t>
            </a:r>
            <a:r>
              <a:rPr lang="en-US" dirty="0">
                <a:solidFill>
                  <a:schemeClr val="accent5"/>
                </a:solidFill>
              </a:rPr>
              <a:t>If it has these qualities then the Waterfall method is probably better suited.</a:t>
            </a:r>
            <a:r>
              <a:rPr lang="en-US" dirty="0">
                <a:solidFill>
                  <a:schemeClr val="tx1"/>
                </a:solidFill>
              </a:rPr>
              <a:t>  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Are you dealing with strict contractual constraints such as a government or municipality?  </a:t>
            </a:r>
            <a:r>
              <a:rPr lang="en-US" dirty="0">
                <a:solidFill>
                  <a:schemeClr val="accent5"/>
                </a:solidFill>
              </a:rPr>
              <a:t>If this is the case the Waterfall method is better suited for the task.  Agile relies on a regulatory free environment.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B4ECB-7426-4EB7-0298-D043DF0983C2}"/>
              </a:ext>
            </a:extLst>
          </p:cNvPr>
          <p:cNvSpPr txBox="1"/>
          <p:nvPr/>
        </p:nvSpPr>
        <p:spPr>
          <a:xfrm>
            <a:off x="845127" y="5387438"/>
            <a:ext cx="378229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/>
              <a:t>Peczak</a:t>
            </a:r>
            <a:r>
              <a:rPr lang="en-US" sz="1200" dirty="0">
                <a:ea typeface="+mn-lt"/>
                <a:cs typeface="+mn-lt"/>
              </a:rPr>
              <a:t>, T. (2022, January 28). </a:t>
            </a:r>
            <a:r>
              <a:rPr lang="en-US" sz="1200" i="1" dirty="0">
                <a:ea typeface="+mn-lt"/>
                <a:cs typeface="+mn-lt"/>
              </a:rPr>
              <a:t>Scrum vs. Waterfall pros and cons</a:t>
            </a:r>
            <a:r>
              <a:rPr lang="en-US" sz="1200" dirty="0">
                <a:ea typeface="+mn-lt"/>
                <a:cs typeface="+mn-lt"/>
              </a:rPr>
              <a:t>. </a:t>
            </a:r>
            <a:r>
              <a:rPr lang="en-US" sz="1200" dirty="0" err="1">
                <a:ea typeface="+mn-lt"/>
                <a:cs typeface="+mn-lt"/>
              </a:rPr>
              <a:t>Iteo</a:t>
            </a:r>
            <a:r>
              <a:rPr lang="en-US" sz="1200" dirty="0">
                <a:ea typeface="+mn-lt"/>
                <a:cs typeface="+mn-lt"/>
              </a:rPr>
              <a:t>.</a:t>
            </a:r>
            <a:r>
              <a:rPr lang="en-US" sz="1200" dirty="0"/>
              <a:t> Retrieved June 8, 2022, from https://iteo.com/blog/post/scrum-vs-waterfall-pros-and-cons/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7596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</Words>
  <Application>Microsoft Office PowerPoint</Application>
  <PresentationFormat>Widescreen</PresentationFormat>
  <Paragraphs>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Atlas</vt:lpstr>
      <vt:lpstr>Agile Presentation</vt:lpstr>
      <vt:lpstr>Core Scrum Roles</vt:lpstr>
      <vt:lpstr>Product Owner</vt:lpstr>
      <vt:lpstr>Scrum Master</vt:lpstr>
      <vt:lpstr>Developer</vt:lpstr>
      <vt:lpstr>Tester</vt:lpstr>
      <vt:lpstr>Phases of Sofware Development Life Cycle: Agile Approach</vt:lpstr>
      <vt:lpstr>Waterfall Approach Vs. Scrum-Agile Method</vt:lpstr>
      <vt:lpstr>Which Approach to Use?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294</cp:revision>
  <dcterms:created xsi:type="dcterms:W3CDTF">2022-06-08T00:09:09Z</dcterms:created>
  <dcterms:modified xsi:type="dcterms:W3CDTF">2022-06-08T23:09:58Z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