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ddea07d3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ddea07d3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ddea07d3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ddea07d3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dea07d3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dea07d3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dea07d3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dea07d3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dea07d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dea07d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ddea07d3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ddea07d3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Test </a:t>
            </a:r>
            <a:r>
              <a:rPr b="1" lang="en" sz="4200">
                <a:solidFill>
                  <a:srgbClr val="0C7182"/>
                </a:solidFill>
              </a:rPr>
              <a:t>Launch Results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 have recently completed the test launch of our tabletop menu tablets at two of our pilot locations. We achieved this milestone together as a team through efforts started about a month a half ago and included various tasks such 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Procuring the tablets based on technical requirements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Coordinating with internal teams, such as marketing and our head chef Carter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Developing and training the staff at both locations</a:t>
            </a:r>
            <a:endParaRPr sz="2000">
              <a:solidFill>
                <a:schemeClr val="dk2"/>
              </a:solidFill>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chemeClr val="dk2"/>
                </a:solidFill>
              </a:rPr>
              <a:t>The team was aiming to measure customer satisfaction, functionality of tablets, improvement in customer service, and efficiency of the new system. We accomplished this through a variety of modalities including customer surveys, metrics, and observation. </a:t>
            </a:r>
            <a:endParaRPr sz="2300">
              <a:solidFill>
                <a:schemeClr val="dk2"/>
              </a:solidFill>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6" name="Google Shape;76;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77" name="Google Shape;77;p16" title="Chart"/>
          <p:cNvPicPr preferRelativeResize="0"/>
          <p:nvPr/>
        </p:nvPicPr>
        <p:blipFill>
          <a:blip r:embed="rId3">
            <a:alphaModFix/>
          </a:blip>
          <a:stretch>
            <a:fillRect/>
          </a:stretch>
        </p:blipFill>
        <p:spPr>
          <a:xfrm>
            <a:off x="4650750" y="1308638"/>
            <a:ext cx="4258665" cy="2633300"/>
          </a:xfrm>
          <a:prstGeom prst="rect">
            <a:avLst/>
          </a:prstGeom>
          <a:noFill/>
          <a:ln cap="flat" cmpd="sng" w="76200">
            <a:solidFill>
              <a:srgbClr val="0C7182"/>
            </a:solidFill>
            <a:prstDash val="solid"/>
            <a:round/>
            <a:headEnd len="sm" w="sm" type="none"/>
            <a:tailEnd len="sm" w="sm" type="none"/>
          </a:ln>
        </p:spPr>
      </p:pic>
      <p:pic>
        <p:nvPicPr>
          <p:cNvPr id="78" name="Google Shape;78;p16"/>
          <p:cNvPicPr preferRelativeResize="0"/>
          <p:nvPr/>
        </p:nvPicPr>
        <p:blipFill>
          <a:blip r:embed="rId4">
            <a:alphaModFix/>
          </a:blip>
          <a:stretch>
            <a:fillRect/>
          </a:stretch>
        </p:blipFill>
        <p:spPr>
          <a:xfrm>
            <a:off x="131000" y="1345750"/>
            <a:ext cx="4441000" cy="2559074"/>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Identify and improve the reasons why our customers are having to wait over 15 minutes to be seated. This can be investigated by analyzing existing table turn times and see what other improvements can be made in this area.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found some customers were having issues with the interface and UX of the tablet itself, so this might mean some follow-up with marketing regarding the design or providing feedback to the vendor to improve the software of the tablets.</a:t>
            </a:r>
            <a:endParaRPr/>
          </a:p>
        </p:txBody>
      </p:sp>
      <p:sp>
        <p:nvSpPr>
          <p:cNvPr id="84" name="Google Shape;84;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alibri"/>
                <a:ea typeface="Calibri"/>
                <a:cs typeface="Calibri"/>
                <a:sym typeface="Calibri"/>
              </a:rPr>
              <a:t>Review the training:</a:t>
            </a:r>
            <a:endParaRPr sz="18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with the members of the kitchen (28% of customers did not receive the correct order)</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members of the room (24% of customers were not satisfied with the explanations)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provide an explanatory sheet </a:t>
            </a:r>
            <a:endParaRPr sz="16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800">
                <a:solidFill>
                  <a:schemeClr val="dk1"/>
                </a:solidFill>
                <a:latin typeface="Calibri"/>
                <a:ea typeface="Calibri"/>
                <a:cs typeface="Calibri"/>
                <a:sym typeface="Calibri"/>
              </a:rPr>
              <a:t>Contact the tablet vendor:</a:t>
            </a:r>
            <a:endParaRPr sz="18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for technical problems: the screen has frozen.</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for kitchen controls: check if the feature is working properly when requesting changes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90" name="Google Shape;90;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