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43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00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8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6C2B-2613-4608-BF1A-2721C939FBD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57A5-3572-43C5-9DA9-88DEEBFAE36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1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6C2B-2613-4608-BF1A-2721C939FBD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57A5-3572-43C5-9DA9-88DEEBFAE36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0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6C2B-2613-4608-BF1A-2721C939FBD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57A5-3572-43C5-9DA9-88DEEBFAE36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8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6C2B-2613-4608-BF1A-2721C939FBD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57A5-3572-43C5-9DA9-88DEEBFAE36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77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6C2B-2613-4608-BF1A-2721C939FBD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57A5-3572-43C5-9DA9-88DEEBFAE36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6C2B-2613-4608-BF1A-2721C939FBD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57A5-3572-43C5-9DA9-88DEEBFAE36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8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6C2B-2613-4608-BF1A-2721C939FBD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57A5-3572-43C5-9DA9-88DEEBFAE36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9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6C2B-2613-4608-BF1A-2721C939FBD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57A5-3572-43C5-9DA9-88DEEBFAE36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0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6C2B-2613-4608-BF1A-2721C939FBD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57A5-3572-43C5-9DA9-88DEEBFAE36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16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6C2B-2613-4608-BF1A-2721C939FBD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57A5-3572-43C5-9DA9-88DEEBFAE36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6C2B-2613-4608-BF1A-2721C939FBD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57A5-3572-43C5-9DA9-88DEEBFAE36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1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86C2B-2613-4608-BF1A-2721C939FBD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057A5-3572-43C5-9DA9-88DEEBFAE36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1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7884131E-3712-6EF1-4B12-7EACF9B62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4889"/>
            <a:ext cx="1148443" cy="114844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2EBEC81-3D7F-48A3-B4DB-852F93A43CC3}"/>
              </a:ext>
            </a:extLst>
          </p:cNvPr>
          <p:cNvSpPr txBox="1"/>
          <p:nvPr/>
        </p:nvSpPr>
        <p:spPr>
          <a:xfrm>
            <a:off x="574221" y="850143"/>
            <a:ext cx="81354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5000" b="1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it-IT" sz="5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5000" b="1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5000" b="1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5000" b="1" dirty="0" err="1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it-IT" sz="5000" b="1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5000" b="1" dirty="0" err="1"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it-IT" sz="5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5000" b="1" dirty="0" err="1"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endParaRPr lang="it-IT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AD0C466-24AA-4BA1-869D-C567C126B1AD}"/>
              </a:ext>
            </a:extLst>
          </p:cNvPr>
          <p:cNvSpPr txBox="1"/>
          <p:nvPr/>
        </p:nvSpPr>
        <p:spPr>
          <a:xfrm>
            <a:off x="4121138" y="3541231"/>
            <a:ext cx="4588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Name and </a:t>
            </a:r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Surname</a:t>
            </a:r>
            <a:endParaRPr lang="it-IT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Affiliation</a:t>
            </a: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5F75ED65-D5A5-4B4D-BD4E-8CF76CAB3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750" y="-249243"/>
            <a:ext cx="2444189" cy="710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2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95C8BBDD640042B6746EE3542858C1" ma:contentTypeVersion="11" ma:contentTypeDescription="Create a new document." ma:contentTypeScope="" ma:versionID="c2d448044f5e720b4c1672a67152973f">
  <xsd:schema xmlns:xsd="http://www.w3.org/2001/XMLSchema" xmlns:xs="http://www.w3.org/2001/XMLSchema" xmlns:p="http://schemas.microsoft.com/office/2006/metadata/properties" xmlns:ns3="0e03deaf-f343-4e11-bb9a-913782c88f05" xmlns:ns4="e6749e63-cc84-4b07-97ec-ee61f16a39e9" targetNamespace="http://schemas.microsoft.com/office/2006/metadata/properties" ma:root="true" ma:fieldsID="c9f7b2ba34eb17544558763c6e2d5ee6" ns3:_="" ns4:_="">
    <xsd:import namespace="0e03deaf-f343-4e11-bb9a-913782c88f05"/>
    <xsd:import namespace="e6749e63-cc84-4b07-97ec-ee61f16a39e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03deaf-f343-4e11-bb9a-913782c88f0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749e63-cc84-4b07-97ec-ee61f16a39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62FF9F-2E72-4FCE-81EA-909B74490A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03deaf-f343-4e11-bb9a-913782c88f05"/>
    <ds:schemaRef ds:uri="e6749e63-cc84-4b07-97ec-ee61f16a39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1C4EFA-E96A-49B7-8CF0-CB4CA6F2C3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7796B6-818F-429E-AE3D-997012643171}">
  <ds:schemaRefs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e6749e63-cc84-4b07-97ec-ee61f16a39e9"/>
    <ds:schemaRef ds:uri="http://purl.org/dc/elements/1.1/"/>
    <ds:schemaRef ds:uri="http://purl.org/dc/terms/"/>
    <ds:schemaRef ds:uri="0e03deaf-f343-4e11-bb9a-913782c88f05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Communications</dc:creator>
  <cp:lastModifiedBy>Cristina Rai</cp:lastModifiedBy>
  <cp:revision>17</cp:revision>
  <dcterms:created xsi:type="dcterms:W3CDTF">2022-06-22T14:59:30Z</dcterms:created>
  <dcterms:modified xsi:type="dcterms:W3CDTF">2022-06-22T19:18:47Z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0x0101008495C8BBDD640042B6746EE3542858C1</vt:lpwstr>
  </property>
</Properties>
</file>