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36" r:id="rId2"/>
    <p:sldId id="731" r:id="rId3"/>
    <p:sldId id="745" r:id="rId4"/>
    <p:sldId id="746" r:id="rId5"/>
  </p:sldIdLst>
  <p:sldSz cx="14630400" cy="8229600"/>
  <p:notesSz cx="7010400" cy="9296400"/>
  <p:defaultTextStyle>
    <a:defPPr>
      <a:defRPr lang="en-US"/>
    </a:defPPr>
    <a:lvl1pPr marL="0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48690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097381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4607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19476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743451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292143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84083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389522" algn="l" defTabSz="5486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  <p15:guide id="3" pos="824">
          <p15:clr>
            <a:srgbClr val="A4A3A4"/>
          </p15:clr>
        </p15:guide>
        <p15:guide id="4" pos="8813">
          <p15:clr>
            <a:srgbClr val="A4A3A4"/>
          </p15:clr>
        </p15:guide>
        <p15:guide id="5" pos="8395">
          <p15:clr>
            <a:srgbClr val="A4A3A4"/>
          </p15:clr>
        </p15:guide>
        <p15:guide id="6" pos="4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yn Veneklasen" initials="" lastIdx="42" clrIdx="0"/>
  <p:cmAuthor id="1" name="SDReyna Euro2" initials="SE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A3A3A"/>
    <a:srgbClr val="FF0066"/>
    <a:srgbClr val="FF3300"/>
    <a:srgbClr val="F36648"/>
    <a:srgbClr val="D3D3D3"/>
    <a:srgbClr val="C8C8D2"/>
    <a:srgbClr val="F57661"/>
    <a:srgbClr val="49A942"/>
    <a:srgbClr val="F26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9" autoAdjust="0"/>
    <p:restoredTop sz="89193" autoAdjust="0"/>
  </p:normalViewPr>
  <p:slideViewPr>
    <p:cSldViewPr snapToGrid="0" snapToObjects="1">
      <p:cViewPr varScale="1">
        <p:scale>
          <a:sx n="80" d="100"/>
          <a:sy n="80" d="100"/>
        </p:scale>
        <p:origin x="96" y="396"/>
      </p:cViewPr>
      <p:guideLst>
        <p:guide orient="horz" pos="2592"/>
        <p:guide pos="4608"/>
        <p:guide pos="824"/>
        <p:guide pos="8813"/>
        <p:guide pos="8395"/>
        <p:guide pos="4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-6616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2E69-2D51-CE43-9A83-C232B32AB348}" type="datetimeFigureOut">
              <a:rPr lang="en-US" smtClean="0">
                <a:latin typeface="Arial" panose="020B0604020202020204" pitchFamily="34" charset="0"/>
              </a:rPr>
              <a:pPr/>
              <a:t>7/29/2014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5210F-DC7B-F848-9EF5-0C68BBD11640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78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7B714F60-978E-4B46-A1E7-4610C4949FB2}" type="datetimeFigureOut">
              <a:rPr lang="en-US" smtClean="0"/>
              <a:pPr/>
              <a:t>7/29/2014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465138"/>
            <a:ext cx="2871787" cy="1616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2162958"/>
            <a:ext cx="5608320" cy="643621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38491A7-CDAE-6648-97E4-398EE75EB3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04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48690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97381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646072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194762" algn="l" defTabSz="54869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743451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292143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840832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389522" algn="l" defTabSz="54869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juniper_blac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72602" y="326399"/>
            <a:ext cx="2222947" cy="60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0700" y="2566193"/>
            <a:ext cx="13121640" cy="1764792"/>
          </a:xfrm>
        </p:spPr>
        <p:txBody>
          <a:bodyPr lIns="91440" tIns="91440" rIns="91440" bIns="91440" anchor="b" anchorCtr="0"/>
          <a:lstStyle>
            <a:lvl1pPr marL="0" algn="l" defTabSz="548690" rtl="0" eaLnBrk="1" latinLnBrk="0" hangingPunct="1">
              <a:lnSpc>
                <a:spcPct val="80000"/>
              </a:lnSpc>
              <a:spcBef>
                <a:spcPts val="3312"/>
              </a:spcBef>
              <a:spcAft>
                <a:spcPts val="200"/>
              </a:spcAft>
              <a:buNone/>
              <a:defRPr lang="en-US" sz="8800" b="0" i="0" kern="1200" cap="all" baseline="0" dirty="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90700" y="3961530"/>
            <a:ext cx="12435840" cy="1800224"/>
          </a:xfrm>
        </p:spPr>
        <p:txBody>
          <a:bodyPr lIns="91440" tIns="91440" rIns="91440" bIns="91440" anchor="t" anchorCtr="0">
            <a:noAutofit/>
          </a:bodyPr>
          <a:lstStyle>
            <a:lvl1pPr marL="0" indent="0">
              <a:buNone/>
              <a:defRPr lang="en-US" sz="6600" kern="1200" cap="all" baseline="0" dirty="0" smtClean="0">
                <a:solidFill>
                  <a:srgbClr val="3A3A3A"/>
                </a:solidFill>
                <a:latin typeface="Arial"/>
                <a:ea typeface="+mn-ea"/>
                <a:cs typeface="Arial"/>
              </a:defRPr>
            </a:lvl1pPr>
            <a:lvl2pPr marL="54869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973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4607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947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434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9214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4083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8952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54869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890700" y="5977320"/>
            <a:ext cx="10241282" cy="906955"/>
          </a:xfrm>
        </p:spPr>
        <p:txBody>
          <a:bodyPr lIns="91440" tIns="91440" rIns="91440" bIns="91440">
            <a:normAutofit/>
          </a:bodyPr>
          <a:lstStyle>
            <a:lvl1pPr marL="0" indent="0" algn="l">
              <a:buNone/>
              <a:defRPr sz="2500" cap="all" baseline="0">
                <a:solidFill>
                  <a:srgbClr val="3A3A3A"/>
                </a:solidFill>
              </a:defRPr>
            </a:lvl1pPr>
            <a:lvl2pPr marL="54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2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51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766888"/>
            <a:ext cx="14630400" cy="5873438"/>
          </a:xfr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, Conten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0" y="1677977"/>
            <a:ext cx="3683000" cy="4191022"/>
          </a:xfrm>
        </p:spPr>
        <p:txBody>
          <a:bodyPr lIns="109728" tIns="54864" rIns="109728" bIns="54864" anchor="ctr" anchorCtr="0"/>
          <a:lstStyle>
            <a:lvl1pPr algn="r">
              <a:lnSpc>
                <a:spcPct val="90000"/>
              </a:lnSpc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2107" y="1010687"/>
            <a:ext cx="0" cy="5649448"/>
          </a:xfrm>
          <a:prstGeom prst="line">
            <a:avLst/>
          </a:prstGeom>
          <a:ln w="19050" cmpd="sng">
            <a:gradFill flip="none" rotWithShape="1">
              <a:gsLst>
                <a:gs pos="75000">
                  <a:srgbClr val="809BAF"/>
                </a:gs>
                <a:gs pos="100000">
                  <a:prstClr val="white">
                    <a:alpha val="0"/>
                  </a:prstClr>
                </a:gs>
                <a:gs pos="0">
                  <a:prstClr val="white">
                    <a:alpha val="0"/>
                  </a:prstClr>
                </a:gs>
                <a:gs pos="34000">
                  <a:srgbClr val="789BAF"/>
                </a:gs>
              </a:gsLst>
              <a:lin ang="16200000" scaled="0"/>
              <a:tileRect/>
            </a:gra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412553" y="2314030"/>
            <a:ext cx="7767637" cy="1101725"/>
          </a:xfrm>
        </p:spPr>
        <p:txBody>
          <a:bodyPr lIns="91440" rIns="91440" anchor="ctr" anchorCtr="0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5412553" y="4090282"/>
            <a:ext cx="7767637" cy="1101725"/>
          </a:xfrm>
        </p:spPr>
        <p:txBody>
          <a:bodyPr lIns="91440" rIns="91440" anchor="ctr" anchorCtr="0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19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iper Restricted &amp;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0997" y="1929384"/>
            <a:ext cx="12481472" cy="488315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5255985" y="7825040"/>
            <a:ext cx="411843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JUNIPER NETWORKS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RESTRICTED &amp; CONFIDENTIAL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48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UNIPER_MULTICOLOR_BURST_mult-0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0702" y="2903704"/>
            <a:ext cx="4132803" cy="45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1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1517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1519" y="1929384"/>
            <a:ext cx="13167362" cy="5431156"/>
          </a:xfrm>
          <a:prstGeom prst="rect">
            <a:avLst/>
          </a:prstGeom>
        </p:spPr>
        <p:txBody>
          <a:bodyPr vert="horz" lIns="0" tIns="54869" rIns="0" bIns="54869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02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32277" y="1594404"/>
            <a:ext cx="13533120" cy="523875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500" cap="none" baseline="0">
                <a:solidFill>
                  <a:srgbClr val="434343"/>
                </a:solidFill>
              </a:defRPr>
            </a:lvl1pPr>
            <a:lvl2pPr marL="548692" indent="0">
              <a:buNone/>
              <a:defRPr sz="2300" cap="all" baseline="0">
                <a:solidFill>
                  <a:srgbClr val="5F5F5F"/>
                </a:solidFill>
              </a:defRPr>
            </a:lvl2pPr>
            <a:lvl3pPr marL="1097381" indent="0">
              <a:buNone/>
              <a:defRPr sz="2300" cap="all" baseline="0">
                <a:solidFill>
                  <a:srgbClr val="5F5F5F"/>
                </a:solidFill>
              </a:defRPr>
            </a:lvl3pPr>
            <a:lvl4pPr marL="1646069" indent="0">
              <a:buNone/>
              <a:defRPr sz="2300" cap="all" baseline="0">
                <a:solidFill>
                  <a:srgbClr val="5F5F5F"/>
                </a:solidFill>
              </a:defRPr>
            </a:lvl4pPr>
            <a:lvl5pPr marL="2194759" indent="0">
              <a:buNone/>
              <a:defRPr sz="2300" cap="all" baseline="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1519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621519" y="2279561"/>
            <a:ext cx="13167362" cy="5145374"/>
          </a:xfrm>
          <a:prstGeom prst="rect">
            <a:avLst/>
          </a:prstGeom>
        </p:spPr>
        <p:txBody>
          <a:bodyPr vert="horz" lIns="0" tIns="54869" rIns="0" bIns="54869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5466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632277" y="1594404"/>
            <a:ext cx="13533120" cy="523875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500" cap="none" baseline="0">
                <a:solidFill>
                  <a:srgbClr val="434343"/>
                </a:solidFill>
              </a:defRPr>
            </a:lvl1pPr>
            <a:lvl2pPr marL="548692" indent="0">
              <a:buNone/>
              <a:defRPr sz="2300" cap="all" baseline="0">
                <a:solidFill>
                  <a:srgbClr val="5F5F5F"/>
                </a:solidFill>
              </a:defRPr>
            </a:lvl2pPr>
            <a:lvl3pPr marL="1097381" indent="0">
              <a:buNone/>
              <a:defRPr sz="2300" cap="all" baseline="0">
                <a:solidFill>
                  <a:srgbClr val="5F5F5F"/>
                </a:solidFill>
              </a:defRPr>
            </a:lvl3pPr>
            <a:lvl4pPr marL="1646069" indent="0">
              <a:buNone/>
              <a:defRPr sz="2300" cap="all" baseline="0">
                <a:solidFill>
                  <a:srgbClr val="5F5F5F"/>
                </a:solidFill>
              </a:defRPr>
            </a:lvl4pPr>
            <a:lvl5pPr marL="2194759" indent="0">
              <a:buNone/>
              <a:defRPr sz="2300" cap="all" baseline="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1519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01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21517" y="11771"/>
            <a:ext cx="13533120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47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25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72185" y="1990374"/>
            <a:ext cx="11987213" cy="5178425"/>
          </a:xfrm>
        </p:spPr>
        <p:txBody>
          <a:bodyPr>
            <a:normAutofit/>
          </a:bodyPr>
          <a:lstStyle>
            <a:lvl1pPr marL="0" indent="0">
              <a:spcBef>
                <a:spcPts val="2200"/>
              </a:spcBef>
              <a:spcAft>
                <a:spcPts val="2200"/>
              </a:spcAft>
              <a:buNone/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518" y="11502"/>
            <a:ext cx="13532363" cy="1507935"/>
          </a:xfrm>
        </p:spPr>
        <p:txBody>
          <a:bodyPr/>
          <a:lstStyle>
            <a:lvl1pPr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2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Quote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5" y="0"/>
            <a:ext cx="14627085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814" y="11502"/>
            <a:ext cx="9537700" cy="1508760"/>
          </a:xfrm>
        </p:spPr>
        <p:txBody>
          <a:bodyPr anchor="b"/>
          <a:lstStyle>
            <a:lvl1pPr marL="0"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cap="all" baseline="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542" y="3169768"/>
            <a:ext cx="7117602" cy="2744244"/>
          </a:xfrm>
          <a:noFill/>
        </p:spPr>
        <p:txBody>
          <a:bodyPr lIns="274320" tIns="274320" rIns="274320" bIns="27432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400"/>
            </a:lvl1pPr>
            <a:lvl2pPr marL="548692" indent="0">
              <a:buNone/>
              <a:defRPr sz="2900"/>
            </a:lvl2pPr>
            <a:lvl3pPr marL="1097381" indent="0">
              <a:buNone/>
              <a:defRPr sz="2400"/>
            </a:lvl3pPr>
            <a:lvl4pPr marL="1646069" indent="0">
              <a:buNone/>
              <a:defRPr sz="2300"/>
            </a:lvl4pPr>
            <a:lvl5pPr marL="2194759" indent="0">
              <a:buNone/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74598" y="5965824"/>
            <a:ext cx="4856546" cy="442912"/>
          </a:xfrm>
        </p:spPr>
        <p:txBody>
          <a:bodyPr lIns="91440" rIns="91440" anchor="b" anchorCtr="0">
            <a:noAutofit/>
          </a:bodyPr>
          <a:lstStyle>
            <a:lvl1pPr marL="342900" indent="-342900" algn="r">
              <a:buFont typeface="Arial" panose="020B0604020202020204" pitchFamily="34" charset="0"/>
              <a:buNone/>
              <a:defRPr lang="en-US" sz="2200" b="1" kern="1200" dirty="0">
                <a:solidFill>
                  <a:schemeClr val="accent5"/>
                </a:solidFill>
                <a:latin typeface="Arial"/>
                <a:ea typeface="+mn-ea"/>
                <a:cs typeface="Arial"/>
              </a:defRPr>
            </a:lvl1pPr>
            <a:lvl2pPr marL="548692" indent="0">
              <a:buFontTx/>
              <a:buNone/>
              <a:defRPr>
                <a:solidFill>
                  <a:schemeClr val="accent5"/>
                </a:solidFill>
              </a:defRPr>
            </a:lvl2pPr>
            <a:lvl3pPr marL="1097381" indent="0">
              <a:buFontTx/>
              <a:buNone/>
              <a:defRPr>
                <a:solidFill>
                  <a:schemeClr val="accent5"/>
                </a:solidFill>
              </a:defRPr>
            </a:lvl3pPr>
            <a:lvl4pPr marL="1646069" indent="0">
              <a:buFontTx/>
              <a:buNone/>
              <a:defRPr>
                <a:solidFill>
                  <a:schemeClr val="accent5"/>
                </a:solidFill>
              </a:defRPr>
            </a:lvl4pPr>
            <a:lvl5pPr marL="2194759" indent="0">
              <a:buFontTx/>
              <a:buNone/>
              <a:defRPr>
                <a:solidFill>
                  <a:schemeClr val="accent5"/>
                </a:solidFill>
              </a:defRPr>
            </a:lvl5pPr>
          </a:lstStyle>
          <a:p>
            <a:pPr marL="230188" lvl="0" indent="-230188" algn="r" defTabSz="54869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–"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black">
          <a:xfrm>
            <a:off x="206375" y="7868781"/>
            <a:ext cx="53022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 anchorCtr="0"/>
          <a:lstStyle/>
          <a:p>
            <a:pPr eaLnBrk="0" fontAlgn="auto" hangingPunct="0">
              <a:spcAft>
                <a:spcPts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045FBCF8-2D6C-409A-AFD6-D531690144F4}" type="slidenum">
              <a:rPr lang="en-US"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Arial"/>
              </a:rPr>
              <a:pPr eaLnBrk="0" fontAlgn="auto" hangingPunct="0">
                <a:spcAft>
                  <a:spcPts val="0"/>
                </a:spcAft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200" kern="1200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512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itle, Content, Lef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413250" cy="8229600"/>
          </a:xfrm>
        </p:spPr>
        <p:txBody>
          <a:bodyPr lIns="0" tIns="0" rIns="0" bIns="0" anchor="ctr" anchorCtr="1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037" y="11771"/>
            <a:ext cx="9025279" cy="1508760"/>
          </a:xfrm>
        </p:spPr>
        <p:txBody>
          <a:bodyPr anchor="b"/>
          <a:lstStyle>
            <a:lvl1pPr marL="0" algn="l" defTabSz="548690" rtl="0" eaLnBrk="1" latinLnBrk="0" hangingPunct="1">
              <a:lnSpc>
                <a:spcPct val="95000"/>
              </a:lnSpc>
              <a:spcBef>
                <a:spcPct val="0"/>
              </a:spcBef>
              <a:spcAft>
                <a:spcPts val="200"/>
              </a:spcAft>
              <a:buNone/>
              <a:defRPr lang="en-US" sz="4400" b="1" i="0" kern="1200" cap="all" baseline="0" dirty="0">
                <a:solidFill>
                  <a:srgbClr val="0067AB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99037" y="1911351"/>
            <a:ext cx="9026055" cy="56197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41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4630399" cy="8229600"/>
          </a:xfrm>
          <a:prstGeom prst="rect">
            <a:avLst/>
          </a:prstGeom>
          <a:solidFill>
            <a:srgbClr val="D3D3D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518" y="11771"/>
            <a:ext cx="13532363" cy="150793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519" y="1929384"/>
            <a:ext cx="13167362" cy="5431156"/>
          </a:xfrm>
          <a:prstGeom prst="rect">
            <a:avLst/>
          </a:prstGeom>
        </p:spPr>
        <p:txBody>
          <a:bodyPr vert="horz" lIns="0" tIns="54869" rIns="0" bIns="5486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66308" y="7820382"/>
            <a:ext cx="2986715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cs typeface="Arial"/>
              </a:rPr>
              <a:t>Copyright © 2013 Juniper Networks, Inc. </a:t>
            </a:r>
            <a:endParaRPr lang="en-US" sz="1200" dirty="0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black">
          <a:xfrm>
            <a:off x="206375" y="7868781"/>
            <a:ext cx="53022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 anchorCtr="0"/>
          <a:lstStyle/>
          <a:p>
            <a:pPr eaLnBrk="0" fontAlgn="auto" hangingPunct="0">
              <a:spcAft>
                <a:spcPts val="0"/>
              </a:spcAft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045FBCF8-2D6C-409A-AFD6-D531690144F4}" type="slidenum">
              <a:rPr lang="en-US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/>
              </a:rPr>
              <a:pPr eaLnBrk="0" fontAlgn="auto" hangingPunct="0">
                <a:spcAft>
                  <a:spcPts val="0"/>
                </a:spcAft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2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156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812" r:id="rId3"/>
    <p:sldLayoutId id="2147483834" r:id="rId4"/>
    <p:sldLayoutId id="2147483835" r:id="rId5"/>
    <p:sldLayoutId id="2147483655" r:id="rId6"/>
    <p:sldLayoutId id="2147483843" r:id="rId7"/>
    <p:sldLayoutId id="2147483652" r:id="rId8"/>
    <p:sldLayoutId id="2147483841" r:id="rId9"/>
    <p:sldLayoutId id="2147483842" r:id="rId10"/>
    <p:sldLayoutId id="2147483820" r:id="rId11"/>
    <p:sldLayoutId id="2147483898" r:id="rId12"/>
    <p:sldLayoutId id="2147483872" r:id="rId13"/>
  </p:sldLayoutIdLst>
  <p:timing>
    <p:tnLst>
      <p:par>
        <p:cTn id="1" dur="indefinite" restart="never" nodeType="tmRoot"/>
      </p:par>
    </p:tnLst>
  </p:timing>
  <p:txStyles>
    <p:titleStyle>
      <a:lvl1pPr algn="l" defTabSz="548690" rtl="0" eaLnBrk="1" latinLnBrk="0" hangingPunct="1">
        <a:lnSpc>
          <a:spcPct val="95000"/>
        </a:lnSpc>
        <a:spcBef>
          <a:spcPct val="0"/>
        </a:spcBef>
        <a:spcAft>
          <a:spcPts val="200"/>
        </a:spcAft>
        <a:buNone/>
        <a:defRPr sz="4400" b="1" i="0" kern="1200" cap="all" baseline="0">
          <a:solidFill>
            <a:srgbClr val="0067AB"/>
          </a:solidFill>
          <a:latin typeface="Arial"/>
          <a:ea typeface="+mj-ea"/>
          <a:cs typeface="Arial"/>
        </a:defRPr>
      </a:lvl1pPr>
    </p:titleStyle>
    <p:bodyStyle>
      <a:lvl1pPr marL="411518" indent="-411518" algn="l" defTabSz="54869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891623" indent="-342931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tabLst>
          <a:tab pos="744538" algn="l"/>
        </a:tabLst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371727" indent="-274346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/>
        <a:buChar char="•"/>
        <a:tabLst>
          <a:tab pos="744538" algn="l"/>
        </a:tabLst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920415" indent="-274346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/>
        <a:buChar char="–"/>
        <a:tabLst>
          <a:tab pos="744538" algn="l"/>
        </a:tabLst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469105" indent="-274346" algn="l" defTabSz="548690" rtl="0" eaLnBrk="1" latinLnBrk="0" hangingPunct="1">
        <a:lnSpc>
          <a:spcPct val="95000"/>
        </a:lnSpc>
        <a:spcBef>
          <a:spcPts val="600"/>
        </a:spcBef>
        <a:spcAft>
          <a:spcPts val="0"/>
        </a:spcAft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3017796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487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5179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868" indent="-274346" algn="l" defTabSz="54869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381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4607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76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451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92143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83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522" algn="l" defTabSz="5486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03408" y="3037748"/>
            <a:ext cx="7760118" cy="133994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11518" indent="-411518" algn="l" defTabSz="54869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91623" indent="-342931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44538" algn="l"/>
              </a:tabLst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371727" indent="-274346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tabLst>
                <a:tab pos="744538" algn="l"/>
              </a:tabLst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920415" indent="-274346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  <a:tabLst>
                <a:tab pos="744538" algn="l"/>
              </a:tabLst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69105" indent="-274346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017796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487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5179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868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Hands On Automation Workshop</a:t>
            </a:r>
            <a:endParaRPr lang="en-US" sz="4000" b="1" dirty="0" smtClean="0"/>
          </a:p>
          <a:p>
            <a:pPr marL="0" indent="0">
              <a:buNone/>
            </a:pPr>
            <a:r>
              <a:rPr lang="en-US" sz="2800" dirty="0" smtClean="0"/>
              <a:t>Damien Garros, </a:t>
            </a:r>
            <a:r>
              <a:rPr lang="en-US" sz="2800" dirty="0" err="1" smtClean="0"/>
              <a:t>Systest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203408" y="5158907"/>
            <a:ext cx="73152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Session #1 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01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1519" y="1929383"/>
            <a:ext cx="13167362" cy="6492721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4400" b="1" dirty="0" smtClean="0"/>
              <a:t>API – </a:t>
            </a:r>
            <a:r>
              <a:rPr lang="en-US" sz="4400" b="1" dirty="0" err="1" smtClean="0"/>
              <a:t>netconf</a:t>
            </a:r>
            <a:r>
              <a:rPr lang="en-US" sz="4400" b="1" dirty="0" smtClean="0"/>
              <a:t> / REST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4400" b="1" dirty="0" smtClean="0"/>
              <a:t>Data encapsulation : YAML</a:t>
            </a:r>
            <a:r>
              <a:rPr lang="en-US" sz="4400" b="1" dirty="0"/>
              <a:t>, </a:t>
            </a:r>
            <a:r>
              <a:rPr lang="en-US" sz="4400" b="1" dirty="0" smtClean="0"/>
              <a:t>JSON, XML, XPATH</a:t>
            </a:r>
            <a:endParaRPr lang="en-US" sz="4400" b="1" dirty="0" smtClean="0"/>
          </a:p>
          <a:p>
            <a:pPr marL="742950" indent="-742950">
              <a:buFont typeface="+mj-lt"/>
              <a:buAutoNum type="arabicParenR"/>
            </a:pPr>
            <a:r>
              <a:rPr lang="en-US" sz="4400" b="1" dirty="0" smtClean="0"/>
              <a:t>Object Oriented Development</a:t>
            </a:r>
          </a:p>
          <a:p>
            <a:pPr marL="742950" indent="-742950">
              <a:buFont typeface="+mj-lt"/>
              <a:buAutoNum type="arabicParenR"/>
            </a:pPr>
            <a:endParaRPr lang="en-US" sz="4400" b="1" dirty="0" smtClean="0"/>
          </a:p>
          <a:p>
            <a:r>
              <a:rPr lang="en-US" sz="3600" b="1" dirty="0" smtClean="0"/>
              <a:t>Python</a:t>
            </a:r>
          </a:p>
          <a:p>
            <a:r>
              <a:rPr lang="en-US" sz="3600" b="1" dirty="0" smtClean="0"/>
              <a:t>Advanced Perl</a:t>
            </a:r>
          </a:p>
          <a:p>
            <a:r>
              <a:rPr lang="en-US" sz="3600" b="1" dirty="0" err="1" smtClean="0"/>
              <a:t>Junos</a:t>
            </a:r>
            <a:r>
              <a:rPr lang="en-US" sz="3600" b="1" dirty="0" smtClean="0"/>
              <a:t> </a:t>
            </a:r>
            <a:r>
              <a:rPr lang="en-US" sz="3600" b="1" dirty="0"/>
              <a:t>Scripting - </a:t>
            </a:r>
            <a:r>
              <a:rPr lang="en-US" sz="3600" b="1" dirty="0" err="1"/>
              <a:t>Slax</a:t>
            </a:r>
            <a:endParaRPr lang="en-US" sz="3600" b="1" dirty="0"/>
          </a:p>
          <a:p>
            <a:r>
              <a:rPr lang="en-US" sz="3600" b="1" dirty="0" smtClean="0"/>
              <a:t>Basics Unix </a:t>
            </a:r>
            <a:r>
              <a:rPr lang="en-US" sz="3600" b="1" dirty="0" err="1" smtClean="0"/>
              <a:t>sysadmin</a:t>
            </a:r>
            <a:endParaRPr lang="en-US" sz="3600" b="1" dirty="0" smtClean="0"/>
          </a:p>
          <a:p>
            <a:r>
              <a:rPr lang="en-US" sz="3600" b="1" dirty="0" err="1" smtClean="0"/>
              <a:t>Git</a:t>
            </a:r>
            <a:r>
              <a:rPr lang="en-US" sz="3600" b="1" dirty="0" smtClean="0"/>
              <a:t> / </a:t>
            </a:r>
            <a:r>
              <a:rPr lang="en-US" sz="3600" b="1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03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03408" y="3037748"/>
            <a:ext cx="6153355" cy="3321488"/>
          </a:xfrm>
          <a:prstGeom prst="rect">
            <a:avLst/>
          </a:prstGeom>
        </p:spPr>
        <p:txBody>
          <a:bodyPr>
            <a:normAutofit/>
          </a:bodyPr>
          <a:lstStyle>
            <a:lvl1pPr marL="411518" indent="-411518" algn="l" defTabSz="54869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91623" indent="-342931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44538" algn="l"/>
              </a:tabLst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371727" indent="-274346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tabLst>
                <a:tab pos="744538" algn="l"/>
              </a:tabLst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920415" indent="-274346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  <a:tabLst>
                <a:tab pos="744538" algn="l"/>
              </a:tabLst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69105" indent="-274346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017796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487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5179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868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9212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03408" y="3037748"/>
            <a:ext cx="6153355" cy="3321488"/>
          </a:xfrm>
          <a:prstGeom prst="rect">
            <a:avLst/>
          </a:prstGeom>
        </p:spPr>
        <p:txBody>
          <a:bodyPr>
            <a:normAutofit/>
          </a:bodyPr>
          <a:lstStyle>
            <a:lvl1pPr marL="411518" indent="-411518" algn="l" defTabSz="54869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91623" indent="-342931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44538" algn="l"/>
              </a:tabLst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371727" indent="-274346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•"/>
              <a:tabLst>
                <a:tab pos="744538" algn="l"/>
              </a:tabLst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920415" indent="-274346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  <a:tabLst>
                <a:tab pos="744538" algn="l"/>
              </a:tabLst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69105" indent="-274346" algn="l" defTabSz="54869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017796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487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5179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868" indent="-274346" algn="l" defTabSz="54869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b="1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88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uniper Presentation Template">
  <a:themeElements>
    <a:clrScheme name="Juniper 10-2013">
      <a:dk1>
        <a:srgbClr val="3C3C3C"/>
      </a:dk1>
      <a:lt1>
        <a:srgbClr val="FFFFFF"/>
      </a:lt1>
      <a:dk2>
        <a:srgbClr val="A8B9C8"/>
      </a:dk2>
      <a:lt2>
        <a:srgbClr val="C8C8C8"/>
      </a:lt2>
      <a:accent1>
        <a:srgbClr val="0067AB"/>
      </a:accent1>
      <a:accent2>
        <a:srgbClr val="3C3C3C"/>
      </a:accent2>
      <a:accent3>
        <a:srgbClr val="F7A11A"/>
      </a:accent3>
      <a:accent4>
        <a:srgbClr val="46AB42"/>
      </a:accent4>
      <a:accent5>
        <a:srgbClr val="F36648"/>
      </a:accent5>
      <a:accent6>
        <a:srgbClr val="7DB3CE"/>
      </a:accent6>
      <a:hlink>
        <a:srgbClr val="0067AB"/>
      </a:hlink>
      <a:folHlink>
        <a:srgbClr val="64646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20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uniper Template (2) [Read-Only]" id="{7DBCFBF8-8CE8-45BC-821A-6A10EB7B1FE8}" vid="{E01D38CB-E559-46C2-8B94-D8504401C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Juniper Presentation Template</Template>
  <TotalTime>10068</TotalTime>
  <Words>49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Juniper Presentation Template</vt:lpstr>
      <vt:lpstr>PowerPoint Presentation</vt:lpstr>
      <vt:lpstr>Topics to cover</vt:lpstr>
      <vt:lpstr>PowerPoint Presentation</vt:lpstr>
      <vt:lpstr>PowerPoint Presentation</vt:lpstr>
    </vt:vector>
  </TitlesOfParts>
  <Company>Juniper Networks,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 script</dc:title>
  <dc:creator>Gurinder Sandhu</dc:creator>
  <cp:lastModifiedBy>dgarros</cp:lastModifiedBy>
  <cp:revision>115</cp:revision>
  <cp:lastPrinted>2013-07-16T17:04:18Z</cp:lastPrinted>
  <dcterms:created xsi:type="dcterms:W3CDTF">2013-11-17T18:26:25Z</dcterms:created>
  <dcterms:modified xsi:type="dcterms:W3CDTF">2014-07-29T21:20:05Z</dcterms:modified>
</cp:coreProperties>
</file>