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75" r:id="rId3"/>
    <p:sldId id="276" r:id="rId4"/>
    <p:sldId id="277" r:id="rId5"/>
    <p:sldId id="257" r:id="rId6"/>
    <p:sldId id="258" r:id="rId7"/>
    <p:sldId id="259" r:id="rId8"/>
    <p:sldId id="261" r:id="rId9"/>
    <p:sldId id="260" r:id="rId10"/>
    <p:sldId id="262" r:id="rId11"/>
    <p:sldId id="263" r:id="rId12"/>
    <p:sldId id="284" r:id="rId13"/>
    <p:sldId id="264" r:id="rId14"/>
    <p:sldId id="265" r:id="rId15"/>
    <p:sldId id="266" r:id="rId16"/>
    <p:sldId id="267" r:id="rId17"/>
    <p:sldId id="268" r:id="rId18"/>
    <p:sldId id="269" r:id="rId19"/>
    <p:sldId id="270" r:id="rId20"/>
    <p:sldId id="271" r:id="rId21"/>
    <p:sldId id="272" r:id="rId22"/>
    <p:sldId id="273" r:id="rId23"/>
    <p:sldId id="274" r:id="rId24"/>
    <p:sldId id="278" r:id="rId25"/>
    <p:sldId id="279" r:id="rId26"/>
    <p:sldId id="280" r:id="rId27"/>
    <p:sldId id="281" r:id="rId28"/>
    <p:sldId id="282" r:id="rId29"/>
    <p:sldId id="285" r:id="rId30"/>
    <p:sldId id="283" r:id="rId3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C7C7C"/>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BE1ACB-CDE1-4DFB-A34C-604128DF0D2B}" v="70" dt="2023-10-27T14:19:38.2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81" autoAdjust="0"/>
    <p:restoredTop sz="94660"/>
  </p:normalViewPr>
  <p:slideViewPr>
    <p:cSldViewPr snapToGrid="0">
      <p:cViewPr varScale="1">
        <p:scale>
          <a:sx n="63" d="100"/>
          <a:sy n="63" d="100"/>
        </p:scale>
        <p:origin x="93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hony Yrles" userId="f7fc77b36c18f1e6" providerId="LiveId" clId="{08BE1ACB-CDE1-4DFB-A34C-604128DF0D2B}"/>
    <pc:docChg chg="undo redo custSel addSld delSld modSld sldOrd">
      <pc:chgData name="anthony Yrles" userId="f7fc77b36c18f1e6" providerId="LiveId" clId="{08BE1ACB-CDE1-4DFB-A34C-604128DF0D2B}" dt="2023-10-27T14:23:00.670" v="10951" actId="14100"/>
      <pc:docMkLst>
        <pc:docMk/>
      </pc:docMkLst>
      <pc:sldChg chg="addSp delSp modSp mod">
        <pc:chgData name="anthony Yrles" userId="f7fc77b36c18f1e6" providerId="LiveId" clId="{08BE1ACB-CDE1-4DFB-A34C-604128DF0D2B}" dt="2023-10-27T13:13:51.101" v="10351" actId="1076"/>
        <pc:sldMkLst>
          <pc:docMk/>
          <pc:sldMk cId="2774189760" sldId="256"/>
        </pc:sldMkLst>
        <pc:spChg chg="add mod">
          <ac:chgData name="anthony Yrles" userId="f7fc77b36c18f1e6" providerId="LiveId" clId="{08BE1ACB-CDE1-4DFB-A34C-604128DF0D2B}" dt="2023-10-27T13:13:36.841" v="10348" actId="26606"/>
          <ac:spMkLst>
            <pc:docMk/>
            <pc:sldMk cId="2774189760" sldId="256"/>
            <ac:spMk id="2" creationId="{9D7A5D19-41C3-C26D-B133-C784C2038A19}"/>
          </ac:spMkLst>
        </pc:spChg>
        <pc:spChg chg="add del mod">
          <ac:chgData name="anthony Yrles" userId="f7fc77b36c18f1e6" providerId="LiveId" clId="{08BE1ACB-CDE1-4DFB-A34C-604128DF0D2B}" dt="2023-10-27T13:13:12.804" v="10345" actId="478"/>
          <ac:spMkLst>
            <pc:docMk/>
            <pc:sldMk cId="2774189760" sldId="256"/>
            <ac:spMk id="3" creationId="{D74AA4CF-9BD0-BF71-7649-BA093DF016C2}"/>
          </ac:spMkLst>
        </pc:spChg>
        <pc:spChg chg="add mod">
          <ac:chgData name="anthony Yrles" userId="f7fc77b36c18f1e6" providerId="LiveId" clId="{08BE1ACB-CDE1-4DFB-A34C-604128DF0D2B}" dt="2023-10-27T13:13:51.101" v="10351" actId="1076"/>
          <ac:spMkLst>
            <pc:docMk/>
            <pc:sldMk cId="2774189760" sldId="256"/>
            <ac:spMk id="7" creationId="{97365D4C-4E4A-6C3D-3C0E-C62A8452C73B}"/>
          </ac:spMkLst>
        </pc:spChg>
        <pc:spChg chg="add">
          <ac:chgData name="anthony Yrles" userId="f7fc77b36c18f1e6" providerId="LiveId" clId="{08BE1ACB-CDE1-4DFB-A34C-604128DF0D2B}" dt="2023-10-27T13:13:36.841" v="10348" actId="26606"/>
          <ac:spMkLst>
            <pc:docMk/>
            <pc:sldMk cId="2774189760" sldId="256"/>
            <ac:spMk id="28" creationId="{FB5B0058-AF13-4859-B429-4EDDE2A26F7F}"/>
          </ac:spMkLst>
        </pc:spChg>
        <pc:spChg chg="add">
          <ac:chgData name="anthony Yrles" userId="f7fc77b36c18f1e6" providerId="LiveId" clId="{08BE1ACB-CDE1-4DFB-A34C-604128DF0D2B}" dt="2023-10-27T13:13:36.841" v="10348" actId="26606"/>
          <ac:spMkLst>
            <pc:docMk/>
            <pc:sldMk cId="2774189760" sldId="256"/>
            <ac:spMk id="30" creationId="{0277405F-0B4F-4418-B773-1B38814125B6}"/>
          </ac:spMkLst>
        </pc:spChg>
        <pc:picChg chg="add del">
          <ac:chgData name="anthony Yrles" userId="f7fc77b36c18f1e6" providerId="LiveId" clId="{08BE1ACB-CDE1-4DFB-A34C-604128DF0D2B}" dt="2023-10-27T13:13:14.658" v="10346" actId="478"/>
          <ac:picMkLst>
            <pc:docMk/>
            <pc:sldMk cId="2774189760" sldId="256"/>
            <ac:picMk id="5" creationId="{08EB705E-34A4-F1A5-4715-B488FEC4A72E}"/>
          </ac:picMkLst>
        </pc:picChg>
        <pc:picChg chg="add mod">
          <ac:chgData name="anthony Yrles" userId="f7fc77b36c18f1e6" providerId="LiveId" clId="{08BE1ACB-CDE1-4DFB-A34C-604128DF0D2B}" dt="2023-10-27T13:13:36.841" v="10348" actId="26606"/>
          <ac:picMkLst>
            <pc:docMk/>
            <pc:sldMk cId="2774189760" sldId="256"/>
            <ac:picMk id="6" creationId="{8BB14CE5-CB8A-FDC3-5EAA-BD87D5A5506F}"/>
          </ac:picMkLst>
        </pc:picChg>
        <pc:picChg chg="mod ord">
          <ac:chgData name="anthony Yrles" userId="f7fc77b36c18f1e6" providerId="LiveId" clId="{08BE1ACB-CDE1-4DFB-A34C-604128DF0D2B}" dt="2023-10-27T13:13:36.841" v="10348" actId="26606"/>
          <ac:picMkLst>
            <pc:docMk/>
            <pc:sldMk cId="2774189760" sldId="256"/>
            <ac:picMk id="23" creationId="{9CDA2F30-2A6E-A524-36E5-A62FDF7854C3}"/>
          </ac:picMkLst>
        </pc:picChg>
      </pc:sldChg>
      <pc:sldChg chg="addSp delSp modSp add mod">
        <pc:chgData name="anthony Yrles" userId="f7fc77b36c18f1e6" providerId="LiveId" clId="{08BE1ACB-CDE1-4DFB-A34C-604128DF0D2B}" dt="2023-10-27T13:34:35.378" v="10616" actId="1076"/>
        <pc:sldMkLst>
          <pc:docMk/>
          <pc:sldMk cId="1135753276" sldId="257"/>
        </pc:sldMkLst>
        <pc:spChg chg="add del mod">
          <ac:chgData name="anthony Yrles" userId="f7fc77b36c18f1e6" providerId="LiveId" clId="{08BE1ACB-CDE1-4DFB-A34C-604128DF0D2B}" dt="2023-10-27T13:34:35.378" v="10616" actId="1076"/>
          <ac:spMkLst>
            <pc:docMk/>
            <pc:sldMk cId="1135753276" sldId="257"/>
            <ac:spMk id="2" creationId="{9D7A5D19-41C3-C26D-B133-C784C2038A19}"/>
          </ac:spMkLst>
        </pc:spChg>
        <pc:spChg chg="del">
          <ac:chgData name="anthony Yrles" userId="f7fc77b36c18f1e6" providerId="LiveId" clId="{08BE1ACB-CDE1-4DFB-A34C-604128DF0D2B}" dt="2023-10-25T07:31:48.030" v="67" actId="478"/>
          <ac:spMkLst>
            <pc:docMk/>
            <pc:sldMk cId="1135753276" sldId="257"/>
            <ac:spMk id="3" creationId="{D74AA4CF-9BD0-BF71-7649-BA093DF016C2}"/>
          </ac:spMkLst>
        </pc:spChg>
        <pc:spChg chg="add del mod">
          <ac:chgData name="anthony Yrles" userId="f7fc77b36c18f1e6" providerId="LiveId" clId="{08BE1ACB-CDE1-4DFB-A34C-604128DF0D2B}" dt="2023-10-25T07:35:32.303" v="80"/>
          <ac:spMkLst>
            <pc:docMk/>
            <pc:sldMk cId="1135753276" sldId="257"/>
            <ac:spMk id="6" creationId="{918E8405-A0EA-D7A6-C76A-7C67E379E6D0}"/>
          </ac:spMkLst>
        </pc:spChg>
        <pc:spChg chg="add mod">
          <ac:chgData name="anthony Yrles" userId="f7fc77b36c18f1e6" providerId="LiveId" clId="{08BE1ACB-CDE1-4DFB-A34C-604128DF0D2B}" dt="2023-10-25T07:58:08.496" v="1356" actId="1076"/>
          <ac:spMkLst>
            <pc:docMk/>
            <pc:sldMk cId="1135753276" sldId="257"/>
            <ac:spMk id="9" creationId="{66528D3B-A78B-9480-B7BE-E05FD6C036C6}"/>
          </ac:spMkLst>
        </pc:spChg>
        <pc:spChg chg="add del mod">
          <ac:chgData name="anthony Yrles" userId="f7fc77b36c18f1e6" providerId="LiveId" clId="{08BE1ACB-CDE1-4DFB-A34C-604128DF0D2B}" dt="2023-10-25T08:07:44.209" v="1812" actId="478"/>
          <ac:spMkLst>
            <pc:docMk/>
            <pc:sldMk cId="1135753276" sldId="257"/>
            <ac:spMk id="10" creationId="{6E25C2AB-53C0-76EF-951C-DFA68B268DF0}"/>
          </ac:spMkLst>
        </pc:spChg>
        <pc:spChg chg="add del mod">
          <ac:chgData name="anthony Yrles" userId="f7fc77b36c18f1e6" providerId="LiveId" clId="{08BE1ACB-CDE1-4DFB-A34C-604128DF0D2B}" dt="2023-10-25T07:54:12.329" v="1062" actId="478"/>
          <ac:spMkLst>
            <pc:docMk/>
            <pc:sldMk cId="1135753276" sldId="257"/>
            <ac:spMk id="13" creationId="{E4AA8020-4D82-4F6E-8869-A176E4D882A3}"/>
          </ac:spMkLst>
        </pc:spChg>
        <pc:spChg chg="add del mod">
          <ac:chgData name="anthony Yrles" userId="f7fc77b36c18f1e6" providerId="LiveId" clId="{08BE1ACB-CDE1-4DFB-A34C-604128DF0D2B}" dt="2023-10-25T08:07:35.009" v="1808" actId="478"/>
          <ac:spMkLst>
            <pc:docMk/>
            <pc:sldMk cId="1135753276" sldId="257"/>
            <ac:spMk id="14" creationId="{35A9C5AC-9C25-A960-FF40-151CE3782CAF}"/>
          </ac:spMkLst>
        </pc:spChg>
        <pc:spChg chg="add del mod">
          <ac:chgData name="anthony Yrles" userId="f7fc77b36c18f1e6" providerId="LiveId" clId="{08BE1ACB-CDE1-4DFB-A34C-604128DF0D2B}" dt="2023-10-25T07:54:08.754" v="1060"/>
          <ac:spMkLst>
            <pc:docMk/>
            <pc:sldMk cId="1135753276" sldId="257"/>
            <ac:spMk id="17" creationId="{26A6C9E2-DEB5-43DC-69B5-8A5E9247859F}"/>
          </ac:spMkLst>
        </pc:spChg>
        <pc:spChg chg="add del mod">
          <ac:chgData name="anthony Yrles" userId="f7fc77b36c18f1e6" providerId="LiveId" clId="{08BE1ACB-CDE1-4DFB-A34C-604128DF0D2B}" dt="2023-10-25T07:54:08.754" v="1060"/>
          <ac:spMkLst>
            <pc:docMk/>
            <pc:sldMk cId="1135753276" sldId="257"/>
            <ac:spMk id="20" creationId="{46662AFD-0F9A-D743-3CE7-351D59F077BA}"/>
          </ac:spMkLst>
        </pc:spChg>
        <pc:spChg chg="add del mod">
          <ac:chgData name="anthony Yrles" userId="f7fc77b36c18f1e6" providerId="LiveId" clId="{08BE1ACB-CDE1-4DFB-A34C-604128DF0D2B}" dt="2023-10-25T07:54:08.754" v="1060"/>
          <ac:spMkLst>
            <pc:docMk/>
            <pc:sldMk cId="1135753276" sldId="257"/>
            <ac:spMk id="21" creationId="{25DF15AB-AFEA-8830-C5F5-19F5ADB39D69}"/>
          </ac:spMkLst>
        </pc:spChg>
        <pc:spChg chg="add del mod">
          <ac:chgData name="anthony Yrles" userId="f7fc77b36c18f1e6" providerId="LiveId" clId="{08BE1ACB-CDE1-4DFB-A34C-604128DF0D2B}" dt="2023-10-25T07:54:08.754" v="1060"/>
          <ac:spMkLst>
            <pc:docMk/>
            <pc:sldMk cId="1135753276" sldId="257"/>
            <ac:spMk id="24" creationId="{8DD67445-73D4-62B0-49A5-C0398DDAD6C5}"/>
          </ac:spMkLst>
        </pc:spChg>
        <pc:spChg chg="add del mod">
          <ac:chgData name="anthony Yrles" userId="f7fc77b36c18f1e6" providerId="LiveId" clId="{08BE1ACB-CDE1-4DFB-A34C-604128DF0D2B}" dt="2023-10-25T07:54:08.754" v="1060"/>
          <ac:spMkLst>
            <pc:docMk/>
            <pc:sldMk cId="1135753276" sldId="257"/>
            <ac:spMk id="25" creationId="{7A103CAF-5E07-128A-A721-DAFFA7577C06}"/>
          </ac:spMkLst>
        </pc:spChg>
        <pc:spChg chg="add mod">
          <ac:chgData name="anthony Yrles" userId="f7fc77b36c18f1e6" providerId="LiveId" clId="{08BE1ACB-CDE1-4DFB-A34C-604128DF0D2B}" dt="2023-10-25T07:54:13.804" v="1063"/>
          <ac:spMkLst>
            <pc:docMk/>
            <pc:sldMk cId="1135753276" sldId="257"/>
            <ac:spMk id="27" creationId="{C0F3CFFA-B3A0-9769-B033-8F1B162C0564}"/>
          </ac:spMkLst>
        </pc:spChg>
        <pc:spChg chg="add mod">
          <ac:chgData name="anthony Yrles" userId="f7fc77b36c18f1e6" providerId="LiveId" clId="{08BE1ACB-CDE1-4DFB-A34C-604128DF0D2B}" dt="2023-10-25T08:24:00.505" v="2350" actId="14100"/>
          <ac:spMkLst>
            <pc:docMk/>
            <pc:sldMk cId="1135753276" sldId="257"/>
            <ac:spMk id="37" creationId="{78994C5C-4E45-DA9B-3F9B-5BD78A2EB3B9}"/>
          </ac:spMkLst>
        </pc:spChg>
        <pc:spChg chg="add del mod">
          <ac:chgData name="anthony Yrles" userId="f7fc77b36c18f1e6" providerId="LiveId" clId="{08BE1ACB-CDE1-4DFB-A34C-604128DF0D2B}" dt="2023-10-25T08:07:43.090" v="1811"/>
          <ac:spMkLst>
            <pc:docMk/>
            <pc:sldMk cId="1135753276" sldId="257"/>
            <ac:spMk id="38" creationId="{FAA58741-66CF-9C3E-9B5F-989A652CBA9E}"/>
          </ac:spMkLst>
        </pc:spChg>
        <pc:spChg chg="add mod">
          <ac:chgData name="anthony Yrles" userId="f7fc77b36c18f1e6" providerId="LiveId" clId="{08BE1ACB-CDE1-4DFB-A34C-604128DF0D2B}" dt="2023-10-25T08:23:50.839" v="2348" actId="14100"/>
          <ac:spMkLst>
            <pc:docMk/>
            <pc:sldMk cId="1135753276" sldId="257"/>
            <ac:spMk id="39" creationId="{893CDBC6-487C-A34B-82DC-6465B614B469}"/>
          </ac:spMkLst>
        </pc:spChg>
        <pc:grpChg chg="add">
          <ac:chgData name="anthony Yrles" userId="f7fc77b36c18f1e6" providerId="LiveId" clId="{08BE1ACB-CDE1-4DFB-A34C-604128DF0D2B}" dt="2023-10-25T07:32:54.054" v="71" actId="26606"/>
          <ac:grpSpMkLst>
            <pc:docMk/>
            <pc:sldMk cId="1135753276" sldId="257"/>
            <ac:grpSpMk id="28" creationId="{42668536-F94B-BC34-0E07-8E5C262A93AB}"/>
          </ac:grpSpMkLst>
        </pc:grpChg>
        <pc:picChg chg="add del mod">
          <ac:chgData name="anthony Yrles" userId="f7fc77b36c18f1e6" providerId="LiveId" clId="{08BE1ACB-CDE1-4DFB-A34C-604128DF0D2B}" dt="2023-10-25T07:44:06.208" v="460" actId="478"/>
          <ac:picMkLst>
            <pc:docMk/>
            <pc:sldMk cId="1135753276" sldId="257"/>
            <ac:picMk id="5" creationId="{C9B7336C-9271-84FD-836B-B3EBD2523847}"/>
          </ac:picMkLst>
        </pc:picChg>
        <pc:picChg chg="add mod">
          <ac:chgData name="anthony Yrles" userId="f7fc77b36c18f1e6" providerId="LiveId" clId="{08BE1ACB-CDE1-4DFB-A34C-604128DF0D2B}" dt="2023-10-25T07:38:35.694" v="273" actId="1076"/>
          <ac:picMkLst>
            <pc:docMk/>
            <pc:sldMk cId="1135753276" sldId="257"/>
            <ac:picMk id="8" creationId="{2CF67350-CB04-08EE-2122-D7E378A186A1}"/>
          </ac:picMkLst>
        </pc:picChg>
        <pc:picChg chg="add mod">
          <ac:chgData name="anthony Yrles" userId="f7fc77b36c18f1e6" providerId="LiveId" clId="{08BE1ACB-CDE1-4DFB-A34C-604128DF0D2B}" dt="2023-10-25T07:54:36.982" v="1065" actId="1076"/>
          <ac:picMkLst>
            <pc:docMk/>
            <pc:sldMk cId="1135753276" sldId="257"/>
            <ac:picMk id="12" creationId="{6329FE3A-41AF-1473-F1DF-3F15DB2EBB93}"/>
          </ac:picMkLst>
        </pc:picChg>
        <pc:picChg chg="add del mod">
          <ac:chgData name="anthony Yrles" userId="f7fc77b36c18f1e6" providerId="LiveId" clId="{08BE1ACB-CDE1-4DFB-A34C-604128DF0D2B}" dt="2023-10-25T07:55:28.046" v="1069" actId="478"/>
          <ac:picMkLst>
            <pc:docMk/>
            <pc:sldMk cId="1135753276" sldId="257"/>
            <ac:picMk id="16" creationId="{91BF96FE-6784-9D37-BF2B-55FA7C33EDEF}"/>
          </ac:picMkLst>
        </pc:picChg>
        <pc:picChg chg="add del mod">
          <ac:chgData name="anthony Yrles" userId="f7fc77b36c18f1e6" providerId="LiveId" clId="{08BE1ACB-CDE1-4DFB-A34C-604128DF0D2B}" dt="2023-10-25T07:54:08.754" v="1060"/>
          <ac:picMkLst>
            <pc:docMk/>
            <pc:sldMk cId="1135753276" sldId="257"/>
            <ac:picMk id="18" creationId="{EBC6D638-908E-60EF-0A5C-CE791B0EE265}"/>
          </ac:picMkLst>
        </pc:picChg>
        <pc:picChg chg="add del mod">
          <ac:chgData name="anthony Yrles" userId="f7fc77b36c18f1e6" providerId="LiveId" clId="{08BE1ACB-CDE1-4DFB-A34C-604128DF0D2B}" dt="2023-10-25T07:54:08.754" v="1060"/>
          <ac:picMkLst>
            <pc:docMk/>
            <pc:sldMk cId="1135753276" sldId="257"/>
            <ac:picMk id="19" creationId="{6533B880-4050-D576-70C6-86BC050A7D0B}"/>
          </ac:picMkLst>
        </pc:picChg>
        <pc:picChg chg="add del mod">
          <ac:chgData name="anthony Yrles" userId="f7fc77b36c18f1e6" providerId="LiveId" clId="{08BE1ACB-CDE1-4DFB-A34C-604128DF0D2B}" dt="2023-10-25T07:54:08.754" v="1060"/>
          <ac:picMkLst>
            <pc:docMk/>
            <pc:sldMk cId="1135753276" sldId="257"/>
            <ac:picMk id="22" creationId="{FB9F4D07-580B-772C-191A-174DED9FA4D5}"/>
          </ac:picMkLst>
        </pc:picChg>
        <pc:picChg chg="mod ord">
          <ac:chgData name="anthony Yrles" userId="f7fc77b36c18f1e6" providerId="LiveId" clId="{08BE1ACB-CDE1-4DFB-A34C-604128DF0D2B}" dt="2023-10-25T07:32:54.054" v="71" actId="26606"/>
          <ac:picMkLst>
            <pc:docMk/>
            <pc:sldMk cId="1135753276" sldId="257"/>
            <ac:picMk id="23" creationId="{9CDA2F30-2A6E-A524-36E5-A62FDF7854C3}"/>
          </ac:picMkLst>
        </pc:picChg>
        <pc:picChg chg="add del mod">
          <ac:chgData name="anthony Yrles" userId="f7fc77b36c18f1e6" providerId="LiveId" clId="{08BE1ACB-CDE1-4DFB-A34C-604128DF0D2B}" dt="2023-10-25T07:54:08.754" v="1060"/>
          <ac:picMkLst>
            <pc:docMk/>
            <pc:sldMk cId="1135753276" sldId="257"/>
            <ac:picMk id="26" creationId="{DE613BDE-8DD8-EE2D-3D90-B4AD9226C277}"/>
          </ac:picMkLst>
        </pc:picChg>
        <pc:picChg chg="add mod">
          <ac:chgData name="anthony Yrles" userId="f7fc77b36c18f1e6" providerId="LiveId" clId="{08BE1ACB-CDE1-4DFB-A34C-604128DF0D2B}" dt="2023-10-25T07:55:47.012" v="1074" actId="14100"/>
          <ac:picMkLst>
            <pc:docMk/>
            <pc:sldMk cId="1135753276" sldId="257"/>
            <ac:picMk id="36" creationId="{36C8EFF6-5A83-5FB1-6C51-9DFA97CCAB2A}"/>
          </ac:picMkLst>
        </pc:picChg>
      </pc:sldChg>
      <pc:sldChg chg="addSp delSp modSp add mod">
        <pc:chgData name="anthony Yrles" userId="f7fc77b36c18f1e6" providerId="LiveId" clId="{08BE1ACB-CDE1-4DFB-A34C-604128DF0D2B}" dt="2023-10-26T13:37:57.137" v="8666" actId="1076"/>
        <pc:sldMkLst>
          <pc:docMk/>
          <pc:sldMk cId="3301309559" sldId="258"/>
        </pc:sldMkLst>
        <pc:spChg chg="mod">
          <ac:chgData name="anthony Yrles" userId="f7fc77b36c18f1e6" providerId="LiveId" clId="{08BE1ACB-CDE1-4DFB-A34C-604128DF0D2B}" dt="2023-10-26T13:37:57.137" v="8666" actId="1076"/>
          <ac:spMkLst>
            <pc:docMk/>
            <pc:sldMk cId="3301309559" sldId="258"/>
            <ac:spMk id="2" creationId="{9D7A5D19-41C3-C26D-B133-C784C2038A19}"/>
          </ac:spMkLst>
        </pc:spChg>
        <pc:spChg chg="add mod">
          <ac:chgData name="anthony Yrles" userId="f7fc77b36c18f1e6" providerId="LiveId" clId="{08BE1ACB-CDE1-4DFB-A34C-604128DF0D2B}" dt="2023-10-25T08:07:24.595" v="1805"/>
          <ac:spMkLst>
            <pc:docMk/>
            <pc:sldMk cId="3301309559" sldId="258"/>
            <ac:spMk id="3" creationId="{EF6547AB-9AB5-C458-F042-1F0615C6A889}"/>
          </ac:spMkLst>
        </pc:spChg>
        <pc:spChg chg="add mod">
          <ac:chgData name="anthony Yrles" userId="f7fc77b36c18f1e6" providerId="LiveId" clId="{08BE1ACB-CDE1-4DFB-A34C-604128DF0D2B}" dt="2023-10-25T08:24:15.935" v="2354" actId="14100"/>
          <ac:spMkLst>
            <pc:docMk/>
            <pc:sldMk cId="3301309559" sldId="258"/>
            <ac:spMk id="4" creationId="{75E02F6A-4F9D-5D8E-6240-E9824693EBE9}"/>
          </ac:spMkLst>
        </pc:spChg>
        <pc:spChg chg="add del mod">
          <ac:chgData name="anthony Yrles" userId="f7fc77b36c18f1e6" providerId="LiveId" clId="{08BE1ACB-CDE1-4DFB-A34C-604128DF0D2B}" dt="2023-10-26T13:36:49.816" v="8629"/>
          <ac:spMkLst>
            <pc:docMk/>
            <pc:sldMk cId="3301309559" sldId="258"/>
            <ac:spMk id="7" creationId="{AAEE4C53-30D3-777F-2BC0-53B7A7EC7F3E}"/>
          </ac:spMkLst>
        </pc:spChg>
        <pc:spChg chg="del">
          <ac:chgData name="anthony Yrles" userId="f7fc77b36c18f1e6" providerId="LiveId" clId="{08BE1ACB-CDE1-4DFB-A34C-604128DF0D2B}" dt="2023-10-25T08:07:24.195" v="1804" actId="478"/>
          <ac:spMkLst>
            <pc:docMk/>
            <pc:sldMk cId="3301309559" sldId="258"/>
            <ac:spMk id="10" creationId="{6E25C2AB-53C0-76EF-951C-DFA68B268DF0}"/>
          </ac:spMkLst>
        </pc:spChg>
        <pc:spChg chg="del">
          <ac:chgData name="anthony Yrles" userId="f7fc77b36c18f1e6" providerId="LiveId" clId="{08BE1ACB-CDE1-4DFB-A34C-604128DF0D2B}" dt="2023-10-25T08:07:31.677" v="1806" actId="478"/>
          <ac:spMkLst>
            <pc:docMk/>
            <pc:sldMk cId="3301309559" sldId="258"/>
            <ac:spMk id="14" creationId="{35A9C5AC-9C25-A960-FF40-151CE3782CAF}"/>
          </ac:spMkLst>
        </pc:spChg>
        <pc:spChg chg="mod">
          <ac:chgData name="anthony Yrles" userId="f7fc77b36c18f1e6" providerId="LiveId" clId="{08BE1ACB-CDE1-4DFB-A34C-604128DF0D2B}" dt="2023-10-25T07:58:57.374" v="1361" actId="1076"/>
          <ac:spMkLst>
            <pc:docMk/>
            <pc:sldMk cId="3301309559" sldId="258"/>
            <ac:spMk id="27" creationId="{C0F3CFFA-B3A0-9769-B033-8F1B162C0564}"/>
          </ac:spMkLst>
        </pc:spChg>
        <pc:picChg chg="add del">
          <ac:chgData name="anthony Yrles" userId="f7fc77b36c18f1e6" providerId="LiveId" clId="{08BE1ACB-CDE1-4DFB-A34C-604128DF0D2B}" dt="2023-10-26T13:36:21.373" v="8625" actId="478"/>
          <ac:picMkLst>
            <pc:docMk/>
            <pc:sldMk cId="3301309559" sldId="258"/>
            <ac:picMk id="6" creationId="{5AF6546B-BB6C-F484-E2C4-393E7D1B5E8D}"/>
          </ac:picMkLst>
        </pc:picChg>
      </pc:sldChg>
      <pc:sldChg chg="addSp delSp modSp add mod">
        <pc:chgData name="anthony Yrles" userId="f7fc77b36c18f1e6" providerId="LiveId" clId="{08BE1ACB-CDE1-4DFB-A34C-604128DF0D2B}" dt="2023-10-27T13:34:47.508" v="10618" actId="1076"/>
        <pc:sldMkLst>
          <pc:docMk/>
          <pc:sldMk cId="1714261017" sldId="259"/>
        </pc:sldMkLst>
        <pc:spChg chg="mod">
          <ac:chgData name="anthony Yrles" userId="f7fc77b36c18f1e6" providerId="LiveId" clId="{08BE1ACB-CDE1-4DFB-A34C-604128DF0D2B}" dt="2023-10-27T13:34:47.508" v="10618" actId="1076"/>
          <ac:spMkLst>
            <pc:docMk/>
            <pc:sldMk cId="1714261017" sldId="259"/>
            <ac:spMk id="2" creationId="{9D7A5D19-41C3-C26D-B133-C784C2038A19}"/>
          </ac:spMkLst>
        </pc:spChg>
        <pc:spChg chg="mod">
          <ac:chgData name="anthony Yrles" userId="f7fc77b36c18f1e6" providerId="LiveId" clId="{08BE1ACB-CDE1-4DFB-A34C-604128DF0D2B}" dt="2023-10-25T08:06:41.528" v="1798" actId="1076"/>
          <ac:spMkLst>
            <pc:docMk/>
            <pc:sldMk cId="1714261017" sldId="259"/>
            <ac:spMk id="9" creationId="{66528D3B-A78B-9480-B7BE-E05FD6C036C6}"/>
          </ac:spMkLst>
        </pc:spChg>
        <pc:spChg chg="mod">
          <ac:chgData name="anthony Yrles" userId="f7fc77b36c18f1e6" providerId="LiveId" clId="{08BE1ACB-CDE1-4DFB-A34C-604128DF0D2B}" dt="2023-10-25T08:07:18.575" v="1803" actId="14100"/>
          <ac:spMkLst>
            <pc:docMk/>
            <pc:sldMk cId="1714261017" sldId="259"/>
            <ac:spMk id="10" creationId="{6E25C2AB-53C0-76EF-951C-DFA68B268DF0}"/>
          </ac:spMkLst>
        </pc:spChg>
        <pc:spChg chg="mod">
          <ac:chgData name="anthony Yrles" userId="f7fc77b36c18f1e6" providerId="LiveId" clId="{08BE1ACB-CDE1-4DFB-A34C-604128DF0D2B}" dt="2023-10-25T08:14:48.209" v="1999" actId="14100"/>
          <ac:spMkLst>
            <pc:docMk/>
            <pc:sldMk cId="1714261017" sldId="259"/>
            <ac:spMk id="14" creationId="{35A9C5AC-9C25-A960-FF40-151CE3782CAF}"/>
          </ac:spMkLst>
        </pc:spChg>
        <pc:spChg chg="mod">
          <ac:chgData name="anthony Yrles" userId="f7fc77b36c18f1e6" providerId="LiveId" clId="{08BE1ACB-CDE1-4DFB-A34C-604128DF0D2B}" dt="2023-10-25T08:15:03.686" v="2000" actId="1076"/>
          <ac:spMkLst>
            <pc:docMk/>
            <pc:sldMk cId="1714261017" sldId="259"/>
            <ac:spMk id="27" creationId="{C0F3CFFA-B3A0-9769-B033-8F1B162C0564}"/>
          </ac:spMkLst>
        </pc:spChg>
        <pc:picChg chg="add mod">
          <ac:chgData name="anthony Yrles" userId="f7fc77b36c18f1e6" providerId="LiveId" clId="{08BE1ACB-CDE1-4DFB-A34C-604128DF0D2B}" dt="2023-10-25T08:01:09.099" v="1398" actId="1076"/>
          <ac:picMkLst>
            <pc:docMk/>
            <pc:sldMk cId="1714261017" sldId="259"/>
            <ac:picMk id="4" creationId="{743618DA-3749-CE85-60F1-E45EC8B24E67}"/>
          </ac:picMkLst>
        </pc:picChg>
        <pc:picChg chg="del">
          <ac:chgData name="anthony Yrles" userId="f7fc77b36c18f1e6" providerId="LiveId" clId="{08BE1ACB-CDE1-4DFB-A34C-604128DF0D2B}" dt="2023-10-25T08:00:32.945" v="1385" actId="478"/>
          <ac:picMkLst>
            <pc:docMk/>
            <pc:sldMk cId="1714261017" sldId="259"/>
            <ac:picMk id="16" creationId="{91BF96FE-6784-9D37-BF2B-55FA7C33EDEF}"/>
          </ac:picMkLst>
        </pc:picChg>
        <pc:picChg chg="mod">
          <ac:chgData name="anthony Yrles" userId="f7fc77b36c18f1e6" providerId="LiveId" clId="{08BE1ACB-CDE1-4DFB-A34C-604128DF0D2B}" dt="2023-10-25T08:01:02.840" v="1397" actId="1076"/>
          <ac:picMkLst>
            <pc:docMk/>
            <pc:sldMk cId="1714261017" sldId="259"/>
            <ac:picMk id="23" creationId="{9CDA2F30-2A6E-A524-36E5-A62FDF7854C3}"/>
          </ac:picMkLst>
        </pc:picChg>
      </pc:sldChg>
      <pc:sldChg chg="addSp delSp modSp add mod">
        <pc:chgData name="anthony Yrles" userId="f7fc77b36c18f1e6" providerId="LiveId" clId="{08BE1ACB-CDE1-4DFB-A34C-604128DF0D2B}" dt="2023-10-27T13:35:08.164" v="10622" actId="1076"/>
        <pc:sldMkLst>
          <pc:docMk/>
          <pc:sldMk cId="2595070396" sldId="260"/>
        </pc:sldMkLst>
        <pc:spChg chg="mod">
          <ac:chgData name="anthony Yrles" userId="f7fc77b36c18f1e6" providerId="LiveId" clId="{08BE1ACB-CDE1-4DFB-A34C-604128DF0D2B}" dt="2023-10-27T13:35:08.164" v="10622" actId="1076"/>
          <ac:spMkLst>
            <pc:docMk/>
            <pc:sldMk cId="2595070396" sldId="260"/>
            <ac:spMk id="2" creationId="{9D7A5D19-41C3-C26D-B133-C784C2038A19}"/>
          </ac:spMkLst>
        </pc:spChg>
        <pc:spChg chg="mod">
          <ac:chgData name="anthony Yrles" userId="f7fc77b36c18f1e6" providerId="LiveId" clId="{08BE1ACB-CDE1-4DFB-A34C-604128DF0D2B}" dt="2023-10-25T08:22:25.296" v="2246" actId="1076"/>
          <ac:spMkLst>
            <pc:docMk/>
            <pc:sldMk cId="2595070396" sldId="260"/>
            <ac:spMk id="9" creationId="{66528D3B-A78B-9480-B7BE-E05FD6C036C6}"/>
          </ac:spMkLst>
        </pc:spChg>
        <pc:spChg chg="mod">
          <ac:chgData name="anthony Yrles" userId="f7fc77b36c18f1e6" providerId="LiveId" clId="{08BE1ACB-CDE1-4DFB-A34C-604128DF0D2B}" dt="2023-10-25T08:23:15.061" v="2343" actId="14100"/>
          <ac:spMkLst>
            <pc:docMk/>
            <pc:sldMk cId="2595070396" sldId="260"/>
            <ac:spMk id="10" creationId="{6E25C2AB-53C0-76EF-951C-DFA68B268DF0}"/>
          </ac:spMkLst>
        </pc:spChg>
        <pc:spChg chg="mod">
          <ac:chgData name="anthony Yrles" userId="f7fc77b36c18f1e6" providerId="LiveId" clId="{08BE1ACB-CDE1-4DFB-A34C-604128DF0D2B}" dt="2023-10-25T08:23:37.538" v="2346" actId="14100"/>
          <ac:spMkLst>
            <pc:docMk/>
            <pc:sldMk cId="2595070396" sldId="260"/>
            <ac:spMk id="14" creationId="{35A9C5AC-9C25-A960-FF40-151CE3782CAF}"/>
          </ac:spMkLst>
        </pc:spChg>
        <pc:spChg chg="mod">
          <ac:chgData name="anthony Yrles" userId="f7fc77b36c18f1e6" providerId="LiveId" clId="{08BE1ACB-CDE1-4DFB-A34C-604128DF0D2B}" dt="2023-10-25T08:23:28.560" v="2344" actId="1076"/>
          <ac:spMkLst>
            <pc:docMk/>
            <pc:sldMk cId="2595070396" sldId="260"/>
            <ac:spMk id="27" creationId="{C0F3CFFA-B3A0-9769-B033-8F1B162C0564}"/>
          </ac:spMkLst>
        </pc:spChg>
        <pc:picChg chg="del">
          <ac:chgData name="anthony Yrles" userId="f7fc77b36c18f1e6" providerId="LiveId" clId="{08BE1ACB-CDE1-4DFB-A34C-604128DF0D2B}" dt="2023-10-25T08:18:01.319" v="2035" actId="478"/>
          <ac:picMkLst>
            <pc:docMk/>
            <pc:sldMk cId="2595070396" sldId="260"/>
            <ac:picMk id="4" creationId="{743618DA-3749-CE85-60F1-E45EC8B24E67}"/>
          </ac:picMkLst>
        </pc:picChg>
        <pc:picChg chg="add mod">
          <ac:chgData name="anthony Yrles" userId="f7fc77b36c18f1e6" providerId="LiveId" clId="{08BE1ACB-CDE1-4DFB-A34C-604128DF0D2B}" dt="2023-10-25T08:18:13.162" v="2039" actId="1076"/>
          <ac:picMkLst>
            <pc:docMk/>
            <pc:sldMk cId="2595070396" sldId="260"/>
            <ac:picMk id="5" creationId="{940661F6-160D-3930-EB90-B7840638031D}"/>
          </ac:picMkLst>
        </pc:picChg>
      </pc:sldChg>
      <pc:sldChg chg="addSp delSp modSp add del mod">
        <pc:chgData name="anthony Yrles" userId="f7fc77b36c18f1e6" providerId="LiveId" clId="{08BE1ACB-CDE1-4DFB-A34C-604128DF0D2B}" dt="2023-10-25T08:45:17.549" v="2624" actId="47"/>
        <pc:sldMkLst>
          <pc:docMk/>
          <pc:sldMk cId="10955874" sldId="261"/>
        </pc:sldMkLst>
        <pc:spChg chg="mod">
          <ac:chgData name="anthony Yrles" userId="f7fc77b36c18f1e6" providerId="LiveId" clId="{08BE1ACB-CDE1-4DFB-A34C-604128DF0D2B}" dt="2023-10-25T08:26:26.026" v="2393" actId="20577"/>
          <ac:spMkLst>
            <pc:docMk/>
            <pc:sldMk cId="10955874" sldId="261"/>
            <ac:spMk id="2" creationId="{9D7A5D19-41C3-C26D-B133-C784C2038A19}"/>
          </ac:spMkLst>
        </pc:spChg>
        <pc:spChg chg="mod">
          <ac:chgData name="anthony Yrles" userId="f7fc77b36c18f1e6" providerId="LiveId" clId="{08BE1ACB-CDE1-4DFB-A34C-604128DF0D2B}" dt="2023-10-25T08:42:16.144" v="2623" actId="33524"/>
          <ac:spMkLst>
            <pc:docMk/>
            <pc:sldMk cId="10955874" sldId="261"/>
            <ac:spMk id="9" creationId="{66528D3B-A78B-9480-B7BE-E05FD6C036C6}"/>
          </ac:spMkLst>
        </pc:spChg>
        <pc:spChg chg="mod">
          <ac:chgData name="anthony Yrles" userId="f7fc77b36c18f1e6" providerId="LiveId" clId="{08BE1ACB-CDE1-4DFB-A34C-604128DF0D2B}" dt="2023-10-25T08:32:31.507" v="2622" actId="14100"/>
          <ac:spMkLst>
            <pc:docMk/>
            <pc:sldMk cId="10955874" sldId="261"/>
            <ac:spMk id="10" creationId="{6E25C2AB-53C0-76EF-951C-DFA68B268DF0}"/>
          </ac:spMkLst>
        </pc:spChg>
        <pc:picChg chg="add mod">
          <ac:chgData name="anthony Yrles" userId="f7fc77b36c18f1e6" providerId="LiveId" clId="{08BE1ACB-CDE1-4DFB-A34C-604128DF0D2B}" dt="2023-10-25T08:26:08.843" v="2362" actId="14100"/>
          <ac:picMkLst>
            <pc:docMk/>
            <pc:sldMk cId="10955874" sldId="261"/>
            <ac:picMk id="4" creationId="{4035065B-A79C-ACD2-73CC-0F8530AE6CA6}"/>
          </ac:picMkLst>
        </pc:picChg>
        <pc:picChg chg="del">
          <ac:chgData name="anthony Yrles" userId="f7fc77b36c18f1e6" providerId="LiveId" clId="{08BE1ACB-CDE1-4DFB-A34C-604128DF0D2B}" dt="2023-10-25T08:25:08.763" v="2356" actId="478"/>
          <ac:picMkLst>
            <pc:docMk/>
            <pc:sldMk cId="10955874" sldId="261"/>
            <ac:picMk id="5" creationId="{940661F6-160D-3930-EB90-B7840638031D}"/>
          </ac:picMkLst>
        </pc:picChg>
      </pc:sldChg>
      <pc:sldChg chg="addSp delSp modSp add mod ord">
        <pc:chgData name="anthony Yrles" userId="f7fc77b36c18f1e6" providerId="LiveId" clId="{08BE1ACB-CDE1-4DFB-A34C-604128DF0D2B}" dt="2023-10-27T13:34:58.896" v="10620" actId="1076"/>
        <pc:sldMkLst>
          <pc:docMk/>
          <pc:sldMk cId="1284580788" sldId="261"/>
        </pc:sldMkLst>
        <pc:spChg chg="mod">
          <ac:chgData name="anthony Yrles" userId="f7fc77b36c18f1e6" providerId="LiveId" clId="{08BE1ACB-CDE1-4DFB-A34C-604128DF0D2B}" dt="2023-10-27T13:34:58.896" v="10620" actId="1076"/>
          <ac:spMkLst>
            <pc:docMk/>
            <pc:sldMk cId="1284580788" sldId="261"/>
            <ac:spMk id="2" creationId="{9D7A5D19-41C3-C26D-B133-C784C2038A19}"/>
          </ac:spMkLst>
        </pc:spChg>
        <pc:spChg chg="mod">
          <ac:chgData name="anthony Yrles" userId="f7fc77b36c18f1e6" providerId="LiveId" clId="{08BE1ACB-CDE1-4DFB-A34C-604128DF0D2B}" dt="2023-10-25T08:55:42.034" v="3021" actId="313"/>
          <ac:spMkLst>
            <pc:docMk/>
            <pc:sldMk cId="1284580788" sldId="261"/>
            <ac:spMk id="9" creationId="{66528D3B-A78B-9480-B7BE-E05FD6C036C6}"/>
          </ac:spMkLst>
        </pc:spChg>
        <pc:spChg chg="mod">
          <ac:chgData name="anthony Yrles" userId="f7fc77b36c18f1e6" providerId="LiveId" clId="{08BE1ACB-CDE1-4DFB-A34C-604128DF0D2B}" dt="2023-10-25T08:57:04.811" v="3214" actId="20577"/>
          <ac:spMkLst>
            <pc:docMk/>
            <pc:sldMk cId="1284580788" sldId="261"/>
            <ac:spMk id="27" creationId="{C0F3CFFA-B3A0-9769-B033-8F1B162C0564}"/>
          </ac:spMkLst>
        </pc:spChg>
        <pc:picChg chg="add mod">
          <ac:chgData name="anthony Yrles" userId="f7fc77b36c18f1e6" providerId="LiveId" clId="{08BE1ACB-CDE1-4DFB-A34C-604128DF0D2B}" dt="2023-10-25T08:52:24.034" v="2730" actId="1076"/>
          <ac:picMkLst>
            <pc:docMk/>
            <pc:sldMk cId="1284580788" sldId="261"/>
            <ac:picMk id="4" creationId="{A696A0AA-B157-C114-E08B-916D6429624F}"/>
          </ac:picMkLst>
        </pc:picChg>
        <pc:picChg chg="del">
          <ac:chgData name="anthony Yrles" userId="f7fc77b36c18f1e6" providerId="LiveId" clId="{08BE1ACB-CDE1-4DFB-A34C-604128DF0D2B}" dt="2023-10-25T08:51:43.416" v="2724" actId="478"/>
          <ac:picMkLst>
            <pc:docMk/>
            <pc:sldMk cId="1284580788" sldId="261"/>
            <ac:picMk id="5" creationId="{940661F6-160D-3930-EB90-B7840638031D}"/>
          </ac:picMkLst>
        </pc:picChg>
      </pc:sldChg>
      <pc:sldChg chg="addSp delSp modSp add del mod ord">
        <pc:chgData name="anthony Yrles" userId="f7fc77b36c18f1e6" providerId="LiveId" clId="{08BE1ACB-CDE1-4DFB-A34C-604128DF0D2B}" dt="2023-10-25T08:51:04.839" v="2707" actId="47"/>
        <pc:sldMkLst>
          <pc:docMk/>
          <pc:sldMk cId="1298458209" sldId="261"/>
        </pc:sldMkLst>
        <pc:spChg chg="mod">
          <ac:chgData name="anthony Yrles" userId="f7fc77b36c18f1e6" providerId="LiveId" clId="{08BE1ACB-CDE1-4DFB-A34C-604128DF0D2B}" dt="2023-10-25T08:47:42.253" v="2667" actId="20577"/>
          <ac:spMkLst>
            <pc:docMk/>
            <pc:sldMk cId="1298458209" sldId="261"/>
            <ac:spMk id="2" creationId="{9D7A5D19-41C3-C26D-B133-C784C2038A19}"/>
          </ac:spMkLst>
        </pc:spChg>
        <pc:spChg chg="del">
          <ac:chgData name="anthony Yrles" userId="f7fc77b36c18f1e6" providerId="LiveId" clId="{08BE1ACB-CDE1-4DFB-A34C-604128DF0D2B}" dt="2023-10-25T08:47:45.991" v="2668" actId="478"/>
          <ac:spMkLst>
            <pc:docMk/>
            <pc:sldMk cId="1298458209" sldId="261"/>
            <ac:spMk id="3" creationId="{D74AA4CF-9BD0-BF71-7649-BA093DF016C2}"/>
          </ac:spMkLst>
        </pc:spChg>
        <pc:spChg chg="add mod">
          <ac:chgData name="anthony Yrles" userId="f7fc77b36c18f1e6" providerId="LiveId" clId="{08BE1ACB-CDE1-4DFB-A34C-604128DF0D2B}" dt="2023-10-25T08:48:27.961" v="2690" actId="20577"/>
          <ac:spMkLst>
            <pc:docMk/>
            <pc:sldMk cId="1298458209" sldId="261"/>
            <ac:spMk id="4" creationId="{C64D7963-6FBA-805D-CB0C-154975A9F022}"/>
          </ac:spMkLst>
        </pc:spChg>
        <pc:spChg chg="add mod">
          <ac:chgData name="anthony Yrles" userId="f7fc77b36c18f1e6" providerId="LiveId" clId="{08BE1ACB-CDE1-4DFB-A34C-604128DF0D2B}" dt="2023-10-25T08:48:55.886" v="2706" actId="1076"/>
          <ac:spMkLst>
            <pc:docMk/>
            <pc:sldMk cId="1298458209" sldId="261"/>
            <ac:spMk id="5" creationId="{5409A344-D666-560F-D34B-23C05DA7A096}"/>
          </ac:spMkLst>
        </pc:spChg>
      </pc:sldChg>
      <pc:sldChg chg="addSp delSp modSp add mod ord">
        <pc:chgData name="anthony Yrles" userId="f7fc77b36c18f1e6" providerId="LiveId" clId="{08BE1ACB-CDE1-4DFB-A34C-604128DF0D2B}" dt="2023-10-27T13:35:15.028" v="10623" actId="255"/>
        <pc:sldMkLst>
          <pc:docMk/>
          <pc:sldMk cId="3063669264" sldId="262"/>
        </pc:sldMkLst>
        <pc:spChg chg="mod ord">
          <ac:chgData name="anthony Yrles" userId="f7fc77b36c18f1e6" providerId="LiveId" clId="{08BE1ACB-CDE1-4DFB-A34C-604128DF0D2B}" dt="2023-10-27T13:35:15.028" v="10623" actId="255"/>
          <ac:spMkLst>
            <pc:docMk/>
            <pc:sldMk cId="3063669264" sldId="262"/>
            <ac:spMk id="2" creationId="{9D7A5D19-41C3-C26D-B133-C784C2038A19}"/>
          </ac:spMkLst>
        </pc:spChg>
        <pc:spChg chg="del">
          <ac:chgData name="anthony Yrles" userId="f7fc77b36c18f1e6" providerId="LiveId" clId="{08BE1ACB-CDE1-4DFB-A34C-604128DF0D2B}" dt="2023-10-25T08:57:40.706" v="3240" actId="478"/>
          <ac:spMkLst>
            <pc:docMk/>
            <pc:sldMk cId="3063669264" sldId="262"/>
            <ac:spMk id="3" creationId="{D74AA4CF-9BD0-BF71-7649-BA093DF016C2}"/>
          </ac:spMkLst>
        </pc:spChg>
        <pc:spChg chg="add mod">
          <ac:chgData name="anthony Yrles" userId="f7fc77b36c18f1e6" providerId="LiveId" clId="{08BE1ACB-CDE1-4DFB-A34C-604128DF0D2B}" dt="2023-10-25T09:06:25.543" v="3496" actId="207"/>
          <ac:spMkLst>
            <pc:docMk/>
            <pc:sldMk cId="3063669264" sldId="262"/>
            <ac:spMk id="7" creationId="{2F0826F0-7652-9CED-7158-526B99C86E7B}"/>
          </ac:spMkLst>
        </pc:spChg>
        <pc:spChg chg="add mod">
          <ac:chgData name="anthony Yrles" userId="f7fc77b36c18f1e6" providerId="LiveId" clId="{08BE1ACB-CDE1-4DFB-A34C-604128DF0D2B}" dt="2023-10-25T09:06:15.889" v="3494" actId="207"/>
          <ac:spMkLst>
            <pc:docMk/>
            <pc:sldMk cId="3063669264" sldId="262"/>
            <ac:spMk id="8" creationId="{5BE16EF5-52A6-630F-85CF-CF73571FE1EE}"/>
          </ac:spMkLst>
        </pc:spChg>
        <pc:spChg chg="add">
          <ac:chgData name="anthony Yrles" userId="f7fc77b36c18f1e6" providerId="LiveId" clId="{08BE1ACB-CDE1-4DFB-A34C-604128DF0D2B}" dt="2023-10-25T09:00:44.647" v="3258" actId="26606"/>
          <ac:spMkLst>
            <pc:docMk/>
            <pc:sldMk cId="3063669264" sldId="262"/>
            <ac:spMk id="28" creationId="{A8CCCB6D-5162-4AAE-A5E3-3AC55410DBCE}"/>
          </ac:spMkLst>
        </pc:spChg>
        <pc:spChg chg="add">
          <ac:chgData name="anthony Yrles" userId="f7fc77b36c18f1e6" providerId="LiveId" clId="{08BE1ACB-CDE1-4DFB-A34C-604128DF0D2B}" dt="2023-10-25T09:00:44.647" v="3258" actId="26606"/>
          <ac:spMkLst>
            <pc:docMk/>
            <pc:sldMk cId="3063669264" sldId="262"/>
            <ac:spMk id="30" creationId="{0BCD8C04-CC7B-40EF-82EB-E9821F79BB86}"/>
          </ac:spMkLst>
        </pc:spChg>
        <pc:picChg chg="add mod">
          <ac:chgData name="anthony Yrles" userId="f7fc77b36c18f1e6" providerId="LiveId" clId="{08BE1ACB-CDE1-4DFB-A34C-604128DF0D2B}" dt="2023-10-26T13:39:30.728" v="8698" actId="1076"/>
          <ac:picMkLst>
            <pc:docMk/>
            <pc:sldMk cId="3063669264" sldId="262"/>
            <ac:picMk id="5" creationId="{9D93D9B9-0C7E-3F8B-A853-912D7033360A}"/>
          </ac:picMkLst>
        </pc:picChg>
        <pc:picChg chg="add del mod">
          <ac:chgData name="anthony Yrles" userId="f7fc77b36c18f1e6" providerId="LiveId" clId="{08BE1ACB-CDE1-4DFB-A34C-604128DF0D2B}" dt="2023-10-25T09:01:13.870" v="3265"/>
          <ac:picMkLst>
            <pc:docMk/>
            <pc:sldMk cId="3063669264" sldId="262"/>
            <ac:picMk id="6" creationId="{66A5007B-6EE4-0FDD-BB92-CFB83ACB1C21}"/>
          </ac:picMkLst>
        </pc:picChg>
        <pc:picChg chg="mod ord">
          <ac:chgData name="anthony Yrles" userId="f7fc77b36c18f1e6" providerId="LiveId" clId="{08BE1ACB-CDE1-4DFB-A34C-604128DF0D2B}" dt="2023-10-25T09:00:44.647" v="3258" actId="26606"/>
          <ac:picMkLst>
            <pc:docMk/>
            <pc:sldMk cId="3063669264" sldId="262"/>
            <ac:picMk id="23" creationId="{9CDA2F30-2A6E-A524-36E5-A62FDF7854C3}"/>
          </ac:picMkLst>
        </pc:picChg>
      </pc:sldChg>
      <pc:sldChg chg="addSp delSp modSp add mod ord">
        <pc:chgData name="anthony Yrles" userId="f7fc77b36c18f1e6" providerId="LiveId" clId="{08BE1ACB-CDE1-4DFB-A34C-604128DF0D2B}" dt="2023-10-27T13:35:22.285" v="10624" actId="255"/>
        <pc:sldMkLst>
          <pc:docMk/>
          <pc:sldMk cId="1612685999" sldId="263"/>
        </pc:sldMkLst>
        <pc:spChg chg="mod ord">
          <ac:chgData name="anthony Yrles" userId="f7fc77b36c18f1e6" providerId="LiveId" clId="{08BE1ACB-CDE1-4DFB-A34C-604128DF0D2B}" dt="2023-10-27T13:35:22.285" v="10624" actId="255"/>
          <ac:spMkLst>
            <pc:docMk/>
            <pc:sldMk cId="1612685999" sldId="263"/>
            <ac:spMk id="2" creationId="{9D7A5D19-41C3-C26D-B133-C784C2038A19}"/>
          </ac:spMkLst>
        </pc:spChg>
        <pc:spChg chg="del">
          <ac:chgData name="anthony Yrles" userId="f7fc77b36c18f1e6" providerId="LiveId" clId="{08BE1ACB-CDE1-4DFB-A34C-604128DF0D2B}" dt="2023-10-25T09:07:03.038" v="3520" actId="478"/>
          <ac:spMkLst>
            <pc:docMk/>
            <pc:sldMk cId="1612685999" sldId="263"/>
            <ac:spMk id="3" creationId="{D74AA4CF-9BD0-BF71-7649-BA093DF016C2}"/>
          </ac:spMkLst>
        </pc:spChg>
        <pc:spChg chg="add mod">
          <ac:chgData name="anthony Yrles" userId="f7fc77b36c18f1e6" providerId="LiveId" clId="{08BE1ACB-CDE1-4DFB-A34C-604128DF0D2B}" dt="2023-10-25T09:11:16.035" v="3802" actId="20577"/>
          <ac:spMkLst>
            <pc:docMk/>
            <pc:sldMk cId="1612685999" sldId="263"/>
            <ac:spMk id="6" creationId="{4574FF8E-D583-C604-8907-5FA075F83910}"/>
          </ac:spMkLst>
        </pc:spChg>
        <pc:spChg chg="add mod">
          <ac:chgData name="anthony Yrles" userId="f7fc77b36c18f1e6" providerId="LiveId" clId="{08BE1ACB-CDE1-4DFB-A34C-604128DF0D2B}" dt="2023-10-25T09:11:59.379" v="3845" actId="20577"/>
          <ac:spMkLst>
            <pc:docMk/>
            <pc:sldMk cId="1612685999" sldId="263"/>
            <ac:spMk id="7" creationId="{E91803E0-2747-3E28-0ED6-66D6A70F6A42}"/>
          </ac:spMkLst>
        </pc:spChg>
        <pc:spChg chg="add">
          <ac:chgData name="anthony Yrles" userId="f7fc77b36c18f1e6" providerId="LiveId" clId="{08BE1ACB-CDE1-4DFB-A34C-604128DF0D2B}" dt="2023-10-25T09:07:29.190" v="3522" actId="26606"/>
          <ac:spMkLst>
            <pc:docMk/>
            <pc:sldMk cId="1612685999" sldId="263"/>
            <ac:spMk id="28" creationId="{A8CCCB6D-5162-4AAE-A5E3-3AC55410DBCE}"/>
          </ac:spMkLst>
        </pc:spChg>
        <pc:spChg chg="add">
          <ac:chgData name="anthony Yrles" userId="f7fc77b36c18f1e6" providerId="LiveId" clId="{08BE1ACB-CDE1-4DFB-A34C-604128DF0D2B}" dt="2023-10-25T09:07:29.190" v="3522" actId="26606"/>
          <ac:spMkLst>
            <pc:docMk/>
            <pc:sldMk cId="1612685999" sldId="263"/>
            <ac:spMk id="30" creationId="{0BCD8C04-CC7B-40EF-82EB-E9821F79BB86}"/>
          </ac:spMkLst>
        </pc:spChg>
        <pc:picChg chg="add mod">
          <ac:chgData name="anthony Yrles" userId="f7fc77b36c18f1e6" providerId="LiveId" clId="{08BE1ACB-CDE1-4DFB-A34C-604128DF0D2B}" dt="2023-10-25T09:07:29.190" v="3522" actId="26606"/>
          <ac:picMkLst>
            <pc:docMk/>
            <pc:sldMk cId="1612685999" sldId="263"/>
            <ac:picMk id="5" creationId="{CE1BB61B-C53F-C824-F39F-97AC04724F8C}"/>
          </ac:picMkLst>
        </pc:picChg>
        <pc:picChg chg="mod ord">
          <ac:chgData name="anthony Yrles" userId="f7fc77b36c18f1e6" providerId="LiveId" clId="{08BE1ACB-CDE1-4DFB-A34C-604128DF0D2B}" dt="2023-10-25T09:07:29.190" v="3522" actId="26606"/>
          <ac:picMkLst>
            <pc:docMk/>
            <pc:sldMk cId="1612685999" sldId="263"/>
            <ac:picMk id="23" creationId="{9CDA2F30-2A6E-A524-36E5-A62FDF7854C3}"/>
          </ac:picMkLst>
        </pc:picChg>
      </pc:sldChg>
      <pc:sldChg chg="addSp delSp modSp add mod ord">
        <pc:chgData name="anthony Yrles" userId="f7fc77b36c18f1e6" providerId="LiveId" clId="{08BE1ACB-CDE1-4DFB-A34C-604128DF0D2B}" dt="2023-10-27T13:36:25.763" v="10638" actId="1076"/>
        <pc:sldMkLst>
          <pc:docMk/>
          <pc:sldMk cId="71942642" sldId="264"/>
        </pc:sldMkLst>
        <pc:spChg chg="mod">
          <ac:chgData name="anthony Yrles" userId="f7fc77b36c18f1e6" providerId="LiveId" clId="{08BE1ACB-CDE1-4DFB-A34C-604128DF0D2B}" dt="2023-10-27T13:36:25.763" v="10638" actId="1076"/>
          <ac:spMkLst>
            <pc:docMk/>
            <pc:sldMk cId="71942642" sldId="264"/>
            <ac:spMk id="2" creationId="{9D7A5D19-41C3-C26D-B133-C784C2038A19}"/>
          </ac:spMkLst>
        </pc:spChg>
        <pc:spChg chg="del">
          <ac:chgData name="anthony Yrles" userId="f7fc77b36c18f1e6" providerId="LiveId" clId="{08BE1ACB-CDE1-4DFB-A34C-604128DF0D2B}" dt="2023-10-25T09:13:09.612" v="3849" actId="478"/>
          <ac:spMkLst>
            <pc:docMk/>
            <pc:sldMk cId="71942642" sldId="264"/>
            <ac:spMk id="3" creationId="{D74AA4CF-9BD0-BF71-7649-BA093DF016C2}"/>
          </ac:spMkLst>
        </pc:spChg>
        <pc:spChg chg="add del mod">
          <ac:chgData name="anthony Yrles" userId="f7fc77b36c18f1e6" providerId="LiveId" clId="{08BE1ACB-CDE1-4DFB-A34C-604128DF0D2B}" dt="2023-10-27T13:31:30.744" v="10567" actId="478"/>
          <ac:spMkLst>
            <pc:docMk/>
            <pc:sldMk cId="71942642" sldId="264"/>
            <ac:spMk id="4" creationId="{F57A18C0-30F9-0E5F-7674-3A152639A4AE}"/>
          </ac:spMkLst>
        </pc:spChg>
        <pc:spChg chg="add del mod">
          <ac:chgData name="anthony Yrles" userId="f7fc77b36c18f1e6" providerId="LiveId" clId="{08BE1ACB-CDE1-4DFB-A34C-604128DF0D2B}" dt="2023-10-27T13:35:50.752" v="10631"/>
          <ac:spMkLst>
            <pc:docMk/>
            <pc:sldMk cId="71942642" sldId="264"/>
            <ac:spMk id="6" creationId="{4A211CC6-C7C6-CCEA-D21E-CE05C4089F14}"/>
          </ac:spMkLst>
        </pc:spChg>
        <pc:spChg chg="add del mod">
          <ac:chgData name="anthony Yrles" userId="f7fc77b36c18f1e6" providerId="LiveId" clId="{08BE1ACB-CDE1-4DFB-A34C-604128DF0D2B}" dt="2023-10-25T12:30:34.718" v="4203" actId="478"/>
          <ac:spMkLst>
            <pc:docMk/>
            <pc:sldMk cId="71942642" sldId="264"/>
            <ac:spMk id="13" creationId="{99DA3C66-C9B1-371F-5FDE-EFBB7825117D}"/>
          </ac:spMkLst>
        </pc:spChg>
        <pc:spChg chg="add del">
          <ac:chgData name="anthony Yrles" userId="f7fc77b36c18f1e6" providerId="LiveId" clId="{08BE1ACB-CDE1-4DFB-A34C-604128DF0D2B}" dt="2023-10-27T13:32:27.308" v="10581" actId="26606"/>
          <ac:spMkLst>
            <pc:docMk/>
            <pc:sldMk cId="71942642" sldId="264"/>
            <ac:spMk id="28" creationId="{FB5B0058-AF13-4859-B429-4EDDE2A26F7F}"/>
          </ac:spMkLst>
        </pc:spChg>
        <pc:spChg chg="add del">
          <ac:chgData name="anthony Yrles" userId="f7fc77b36c18f1e6" providerId="LiveId" clId="{08BE1ACB-CDE1-4DFB-A34C-604128DF0D2B}" dt="2023-10-27T13:32:27.308" v="10581" actId="26606"/>
          <ac:spMkLst>
            <pc:docMk/>
            <pc:sldMk cId="71942642" sldId="264"/>
            <ac:spMk id="32" creationId="{81BD432D-FAB3-4B5D-BF27-4DA7C75B3238}"/>
          </ac:spMkLst>
        </pc:spChg>
        <pc:spChg chg="add del">
          <ac:chgData name="anthony Yrles" userId="f7fc77b36c18f1e6" providerId="LiveId" clId="{08BE1ACB-CDE1-4DFB-A34C-604128DF0D2B}" dt="2023-10-27T13:32:23.996" v="10578" actId="26606"/>
          <ac:spMkLst>
            <pc:docMk/>
            <pc:sldMk cId="71942642" sldId="264"/>
            <ac:spMk id="37" creationId="{5F18414D-1626-4996-AACB-23D3DE45B03B}"/>
          </ac:spMkLst>
        </pc:spChg>
        <pc:spChg chg="add del">
          <ac:chgData name="anthony Yrles" userId="f7fc77b36c18f1e6" providerId="LiveId" clId="{08BE1ACB-CDE1-4DFB-A34C-604128DF0D2B}" dt="2023-10-27T13:32:23.996" v="10578" actId="26606"/>
          <ac:spMkLst>
            <pc:docMk/>
            <pc:sldMk cId="71942642" sldId="264"/>
            <ac:spMk id="39" creationId="{D84C2E9E-0B5D-4B5F-9A1F-70EBDCE39034}"/>
          </ac:spMkLst>
        </pc:spChg>
        <pc:spChg chg="add">
          <ac:chgData name="anthony Yrles" userId="f7fc77b36c18f1e6" providerId="LiveId" clId="{08BE1ACB-CDE1-4DFB-A34C-604128DF0D2B}" dt="2023-10-27T13:32:27.308" v="10581" actId="26606"/>
          <ac:spMkLst>
            <pc:docMk/>
            <pc:sldMk cId="71942642" sldId="264"/>
            <ac:spMk id="46" creationId="{FB5B0058-AF13-4859-B429-4EDDE2A26F7F}"/>
          </ac:spMkLst>
        </pc:spChg>
        <pc:spChg chg="add">
          <ac:chgData name="anthony Yrles" userId="f7fc77b36c18f1e6" providerId="LiveId" clId="{08BE1ACB-CDE1-4DFB-A34C-604128DF0D2B}" dt="2023-10-27T13:32:27.308" v="10581" actId="26606"/>
          <ac:spMkLst>
            <pc:docMk/>
            <pc:sldMk cId="71942642" sldId="264"/>
            <ac:spMk id="47" creationId="{0277405F-0B4F-4418-B773-1B38814125B6}"/>
          </ac:spMkLst>
        </pc:spChg>
        <pc:grpChg chg="add del">
          <ac:chgData name="anthony Yrles" userId="f7fc77b36c18f1e6" providerId="LiveId" clId="{08BE1ACB-CDE1-4DFB-A34C-604128DF0D2B}" dt="2023-10-27T13:32:27.302" v="10580" actId="26606"/>
          <ac:grpSpMkLst>
            <pc:docMk/>
            <pc:sldMk cId="71942642" sldId="264"/>
            <ac:grpSpMk id="43" creationId="{3B337C2F-F4B9-764C-45E5-86A1306E17C7}"/>
          </ac:grpSpMkLst>
        </pc:grpChg>
        <pc:picChg chg="add mod ord">
          <ac:chgData name="anthony Yrles" userId="f7fc77b36c18f1e6" providerId="LiveId" clId="{08BE1ACB-CDE1-4DFB-A34C-604128DF0D2B}" dt="2023-10-27T13:32:27.308" v="10581" actId="26606"/>
          <ac:picMkLst>
            <pc:docMk/>
            <pc:sldMk cId="71942642" sldId="264"/>
            <ac:picMk id="3" creationId="{6D7FF59B-C4D4-5C67-4768-0658A1C33E00}"/>
          </ac:picMkLst>
        </pc:picChg>
        <pc:picChg chg="add del mod">
          <ac:chgData name="anthony Yrles" userId="f7fc77b36c18f1e6" providerId="LiveId" clId="{08BE1ACB-CDE1-4DFB-A34C-604128DF0D2B}" dt="2023-10-27T13:31:32.915" v="10568" actId="478"/>
          <ac:picMkLst>
            <pc:docMk/>
            <pc:sldMk cId="71942642" sldId="264"/>
            <ac:picMk id="5" creationId="{2D176378-F9FB-5685-CC70-F148C0B9F7EA}"/>
          </ac:picMkLst>
        </pc:picChg>
        <pc:picChg chg="add del mod">
          <ac:chgData name="anthony Yrles" userId="f7fc77b36c18f1e6" providerId="LiveId" clId="{08BE1ACB-CDE1-4DFB-A34C-604128DF0D2B}" dt="2023-10-25T12:30:31.815" v="4201" actId="478"/>
          <ac:picMkLst>
            <pc:docMk/>
            <pc:sldMk cId="71942642" sldId="264"/>
            <ac:picMk id="6" creationId="{896BD252-2A0F-735D-20A7-F3E61633DBEC}"/>
          </ac:picMkLst>
        </pc:picChg>
        <pc:picChg chg="add del mod">
          <ac:chgData name="anthony Yrles" userId="f7fc77b36c18f1e6" providerId="LiveId" clId="{08BE1ACB-CDE1-4DFB-A34C-604128DF0D2B}" dt="2023-10-25T12:30:39.425" v="4209" actId="478"/>
          <ac:picMkLst>
            <pc:docMk/>
            <pc:sldMk cId="71942642" sldId="264"/>
            <ac:picMk id="21" creationId="{BD870503-74B9-BA84-5226-18D3F2DA43DA}"/>
          </ac:picMkLst>
        </pc:picChg>
        <pc:picChg chg="mod ord">
          <ac:chgData name="anthony Yrles" userId="f7fc77b36c18f1e6" providerId="LiveId" clId="{08BE1ACB-CDE1-4DFB-A34C-604128DF0D2B}" dt="2023-10-27T13:32:27.308" v="10581" actId="26606"/>
          <ac:picMkLst>
            <pc:docMk/>
            <pc:sldMk cId="71942642" sldId="264"/>
            <ac:picMk id="23" creationId="{9CDA2F30-2A6E-A524-36E5-A62FDF7854C3}"/>
          </ac:picMkLst>
        </pc:picChg>
        <pc:cxnChg chg="add del mod">
          <ac:chgData name="anthony Yrles" userId="f7fc77b36c18f1e6" providerId="LiveId" clId="{08BE1ACB-CDE1-4DFB-A34C-604128DF0D2B}" dt="2023-10-25T12:30:36.016" v="4204" actId="478"/>
          <ac:cxnSpMkLst>
            <pc:docMk/>
            <pc:sldMk cId="71942642" sldId="264"/>
            <ac:cxnSpMk id="8" creationId="{8894A775-9D52-014A-566E-5E180254B7CE}"/>
          </ac:cxnSpMkLst>
        </pc:cxnChg>
        <pc:cxnChg chg="add del mod">
          <ac:chgData name="anthony Yrles" userId="f7fc77b36c18f1e6" providerId="LiveId" clId="{08BE1ACB-CDE1-4DFB-A34C-604128DF0D2B}" dt="2023-10-25T12:30:36.671" v="4205" actId="478"/>
          <ac:cxnSpMkLst>
            <pc:docMk/>
            <pc:sldMk cId="71942642" sldId="264"/>
            <ac:cxnSpMk id="10" creationId="{6BA2BB87-40AD-A238-BD7C-E3284FB758B4}"/>
          </ac:cxnSpMkLst>
        </pc:cxnChg>
        <pc:cxnChg chg="add del mod">
          <ac:chgData name="anthony Yrles" userId="f7fc77b36c18f1e6" providerId="LiveId" clId="{08BE1ACB-CDE1-4DFB-A34C-604128DF0D2B}" dt="2023-10-25T12:30:37.374" v="4206" actId="478"/>
          <ac:cxnSpMkLst>
            <pc:docMk/>
            <pc:sldMk cId="71942642" sldId="264"/>
            <ac:cxnSpMk id="12" creationId="{A89ECFFD-E50B-AF28-69F3-37920F02B604}"/>
          </ac:cxnSpMkLst>
        </pc:cxnChg>
        <pc:cxnChg chg="add del mod">
          <ac:chgData name="anthony Yrles" userId="f7fc77b36c18f1e6" providerId="LiveId" clId="{08BE1ACB-CDE1-4DFB-A34C-604128DF0D2B}" dt="2023-10-25T12:30:38.051" v="4207" actId="478"/>
          <ac:cxnSpMkLst>
            <pc:docMk/>
            <pc:sldMk cId="71942642" sldId="264"/>
            <ac:cxnSpMk id="14" creationId="{F8E0A537-A9E9-8F8A-4852-7430B3108CEE}"/>
          </ac:cxnSpMkLst>
        </pc:cxnChg>
        <pc:cxnChg chg="add del mod">
          <ac:chgData name="anthony Yrles" userId="f7fc77b36c18f1e6" providerId="LiveId" clId="{08BE1ACB-CDE1-4DFB-A34C-604128DF0D2B}" dt="2023-10-25T09:33:10.768" v="4197" actId="478"/>
          <ac:cxnSpMkLst>
            <pc:docMk/>
            <pc:sldMk cId="71942642" sldId="264"/>
            <ac:cxnSpMk id="16" creationId="{033931A3-AE79-A398-4DDB-A13896D99B30}"/>
          </ac:cxnSpMkLst>
        </pc:cxnChg>
        <pc:cxnChg chg="add del mod">
          <ac:chgData name="anthony Yrles" userId="f7fc77b36c18f1e6" providerId="LiveId" clId="{08BE1ACB-CDE1-4DFB-A34C-604128DF0D2B}" dt="2023-10-25T12:30:38.797" v="4208" actId="478"/>
          <ac:cxnSpMkLst>
            <pc:docMk/>
            <pc:sldMk cId="71942642" sldId="264"/>
            <ac:cxnSpMk id="17" creationId="{C8BD49A5-64E0-1B14-8611-3673494292D9}"/>
          </ac:cxnSpMkLst>
        </pc:cxnChg>
        <pc:cxnChg chg="add del">
          <ac:chgData name="anthony Yrles" userId="f7fc77b36c18f1e6" providerId="LiveId" clId="{08BE1ACB-CDE1-4DFB-A34C-604128DF0D2B}" dt="2023-10-27T13:32:27.308" v="10581" actId="26606"/>
          <ac:cxnSpMkLst>
            <pc:docMk/>
            <pc:sldMk cId="71942642" sldId="264"/>
            <ac:cxnSpMk id="30" creationId="{07A9243D-8FC3-4B36-874B-55906B03F484}"/>
          </ac:cxnSpMkLst>
        </pc:cxnChg>
        <pc:cxnChg chg="add del">
          <ac:chgData name="anthony Yrles" userId="f7fc77b36c18f1e6" providerId="LiveId" clId="{08BE1ACB-CDE1-4DFB-A34C-604128DF0D2B}" dt="2023-10-27T13:32:23.996" v="10578" actId="26606"/>
          <ac:cxnSpMkLst>
            <pc:docMk/>
            <pc:sldMk cId="71942642" sldId="264"/>
            <ac:cxnSpMk id="41" creationId="{07A9243D-8FC3-4B36-874B-55906B03F484}"/>
          </ac:cxnSpMkLst>
        </pc:cxnChg>
      </pc:sldChg>
      <pc:sldChg chg="addSp delSp modSp add mod ord">
        <pc:chgData name="anthony Yrles" userId="f7fc77b36c18f1e6" providerId="LiveId" clId="{08BE1ACB-CDE1-4DFB-A34C-604128DF0D2B}" dt="2023-10-27T13:36:33.317" v="10639" actId="255"/>
        <pc:sldMkLst>
          <pc:docMk/>
          <pc:sldMk cId="1147595745" sldId="265"/>
        </pc:sldMkLst>
        <pc:spChg chg="mod">
          <ac:chgData name="anthony Yrles" userId="f7fc77b36c18f1e6" providerId="LiveId" clId="{08BE1ACB-CDE1-4DFB-A34C-604128DF0D2B}" dt="2023-10-27T13:36:33.317" v="10639" actId="255"/>
          <ac:spMkLst>
            <pc:docMk/>
            <pc:sldMk cId="1147595745" sldId="265"/>
            <ac:spMk id="2" creationId="{9D7A5D19-41C3-C26D-B133-C784C2038A19}"/>
          </ac:spMkLst>
        </pc:spChg>
        <pc:spChg chg="del">
          <ac:chgData name="anthony Yrles" userId="f7fc77b36c18f1e6" providerId="LiveId" clId="{08BE1ACB-CDE1-4DFB-A34C-604128DF0D2B}" dt="2023-10-25T12:33:58.826" v="4230" actId="478"/>
          <ac:spMkLst>
            <pc:docMk/>
            <pc:sldMk cId="1147595745" sldId="265"/>
            <ac:spMk id="3" creationId="{D74AA4CF-9BD0-BF71-7649-BA093DF016C2}"/>
          </ac:spMkLst>
        </pc:spChg>
        <pc:spChg chg="add mod">
          <ac:chgData name="anthony Yrles" userId="f7fc77b36c18f1e6" providerId="LiveId" clId="{08BE1ACB-CDE1-4DFB-A34C-604128DF0D2B}" dt="2023-10-25T12:52:35.857" v="4753" actId="313"/>
          <ac:spMkLst>
            <pc:docMk/>
            <pc:sldMk cId="1147595745" sldId="265"/>
            <ac:spMk id="6" creationId="{E20E10B1-F192-7F3F-6419-FFF3180BB127}"/>
          </ac:spMkLst>
        </pc:spChg>
        <pc:spChg chg="add">
          <ac:chgData name="anthony Yrles" userId="f7fc77b36c18f1e6" providerId="LiveId" clId="{08BE1ACB-CDE1-4DFB-A34C-604128DF0D2B}" dt="2023-10-25T12:37:46.844" v="4232" actId="26606"/>
          <ac:spMkLst>
            <pc:docMk/>
            <pc:sldMk cId="1147595745" sldId="265"/>
            <ac:spMk id="28" creationId="{08373A3F-54E0-424E-A84D-3522122109F4}"/>
          </ac:spMkLst>
        </pc:spChg>
        <pc:grpChg chg="add">
          <ac:chgData name="anthony Yrles" userId="f7fc77b36c18f1e6" providerId="LiveId" clId="{08BE1ACB-CDE1-4DFB-A34C-604128DF0D2B}" dt="2023-10-25T12:37:46.844" v="4232" actId="26606"/>
          <ac:grpSpMkLst>
            <pc:docMk/>
            <pc:sldMk cId="1147595745" sldId="265"/>
            <ac:grpSpMk id="30" creationId="{B7BAEF06-AB74-442C-8C30-B88233FD836C}"/>
          </ac:grpSpMkLst>
        </pc:grpChg>
        <pc:grpChg chg="add">
          <ac:chgData name="anthony Yrles" userId="f7fc77b36c18f1e6" providerId="LiveId" clId="{08BE1ACB-CDE1-4DFB-A34C-604128DF0D2B}" dt="2023-10-25T12:37:46.844" v="4232" actId="26606"/>
          <ac:grpSpMkLst>
            <pc:docMk/>
            <pc:sldMk cId="1147595745" sldId="265"/>
            <ac:grpSpMk id="38" creationId="{C9829185-6353-4E3C-B082-AA7F5193916F}"/>
          </ac:grpSpMkLst>
        </pc:grpChg>
        <pc:picChg chg="add mod">
          <ac:chgData name="anthony Yrles" userId="f7fc77b36c18f1e6" providerId="LiveId" clId="{08BE1ACB-CDE1-4DFB-A34C-604128DF0D2B}" dt="2023-10-25T12:37:46.844" v="4232" actId="26606"/>
          <ac:picMkLst>
            <pc:docMk/>
            <pc:sldMk cId="1147595745" sldId="265"/>
            <ac:picMk id="5" creationId="{29251E90-56F3-8476-3C7F-7CC4E4142909}"/>
          </ac:picMkLst>
        </pc:picChg>
        <pc:picChg chg="mod ord">
          <ac:chgData name="anthony Yrles" userId="f7fc77b36c18f1e6" providerId="LiveId" clId="{08BE1ACB-CDE1-4DFB-A34C-604128DF0D2B}" dt="2023-10-25T12:37:46.844" v="4232" actId="26606"/>
          <ac:picMkLst>
            <pc:docMk/>
            <pc:sldMk cId="1147595745" sldId="265"/>
            <ac:picMk id="23" creationId="{9CDA2F30-2A6E-A524-36E5-A62FDF7854C3}"/>
          </ac:picMkLst>
        </pc:picChg>
      </pc:sldChg>
      <pc:sldChg chg="addSp delSp modSp add mod">
        <pc:chgData name="anthony Yrles" userId="f7fc77b36c18f1e6" providerId="LiveId" clId="{08BE1ACB-CDE1-4DFB-A34C-604128DF0D2B}" dt="2023-10-27T13:37:47.283" v="10653" actId="255"/>
        <pc:sldMkLst>
          <pc:docMk/>
          <pc:sldMk cId="9362996" sldId="266"/>
        </pc:sldMkLst>
        <pc:spChg chg="mod">
          <ac:chgData name="anthony Yrles" userId="f7fc77b36c18f1e6" providerId="LiveId" clId="{08BE1ACB-CDE1-4DFB-A34C-604128DF0D2B}" dt="2023-10-27T13:37:47.283" v="10653" actId="255"/>
          <ac:spMkLst>
            <pc:docMk/>
            <pc:sldMk cId="9362996" sldId="266"/>
            <ac:spMk id="2" creationId="{9D7A5D19-41C3-C26D-B133-C784C2038A19}"/>
          </ac:spMkLst>
        </pc:spChg>
        <pc:spChg chg="del">
          <ac:chgData name="anthony Yrles" userId="f7fc77b36c18f1e6" providerId="LiveId" clId="{08BE1ACB-CDE1-4DFB-A34C-604128DF0D2B}" dt="2023-10-25T12:52:52.951" v="4756" actId="478"/>
          <ac:spMkLst>
            <pc:docMk/>
            <pc:sldMk cId="9362996" sldId="266"/>
            <ac:spMk id="6" creationId="{E20E10B1-F192-7F3F-6419-FFF3180BB127}"/>
          </ac:spMkLst>
        </pc:spChg>
        <pc:spChg chg="add mod">
          <ac:chgData name="anthony Yrles" userId="f7fc77b36c18f1e6" providerId="LiveId" clId="{08BE1ACB-CDE1-4DFB-A34C-604128DF0D2B}" dt="2023-10-25T12:57:05.760" v="5140" actId="1076"/>
          <ac:spMkLst>
            <pc:docMk/>
            <pc:sldMk cId="9362996" sldId="266"/>
            <ac:spMk id="7" creationId="{2CE31C81-DBF2-0ABA-4286-F5AD82CF1AC9}"/>
          </ac:spMkLst>
        </pc:spChg>
        <pc:spChg chg="add mod">
          <ac:chgData name="anthony Yrles" userId="f7fc77b36c18f1e6" providerId="LiveId" clId="{08BE1ACB-CDE1-4DFB-A34C-604128DF0D2B}" dt="2023-10-25T13:05:29.158" v="5555" actId="113"/>
          <ac:spMkLst>
            <pc:docMk/>
            <pc:sldMk cId="9362996" sldId="266"/>
            <ac:spMk id="8" creationId="{CB6931FD-CC4D-25A4-41E3-1565B399B4D7}"/>
          </ac:spMkLst>
        </pc:spChg>
        <pc:picChg chg="add mod">
          <ac:chgData name="anthony Yrles" userId="f7fc77b36c18f1e6" providerId="LiveId" clId="{08BE1ACB-CDE1-4DFB-A34C-604128DF0D2B}" dt="2023-10-25T12:53:30.375" v="4760" actId="14100"/>
          <ac:picMkLst>
            <pc:docMk/>
            <pc:sldMk cId="9362996" sldId="266"/>
            <ac:picMk id="4" creationId="{72A542F6-EDE6-1199-9EC9-A8EEB7510A2B}"/>
          </ac:picMkLst>
        </pc:picChg>
        <pc:picChg chg="del">
          <ac:chgData name="anthony Yrles" userId="f7fc77b36c18f1e6" providerId="LiveId" clId="{08BE1ACB-CDE1-4DFB-A34C-604128DF0D2B}" dt="2023-10-25T12:52:50.938" v="4755" actId="478"/>
          <ac:picMkLst>
            <pc:docMk/>
            <pc:sldMk cId="9362996" sldId="266"/>
            <ac:picMk id="5" creationId="{29251E90-56F3-8476-3C7F-7CC4E4142909}"/>
          </ac:picMkLst>
        </pc:picChg>
        <pc:picChg chg="mod">
          <ac:chgData name="anthony Yrles" userId="f7fc77b36c18f1e6" providerId="LiveId" clId="{08BE1ACB-CDE1-4DFB-A34C-604128DF0D2B}" dt="2023-10-25T12:52:57.361" v="4757" actId="1076"/>
          <ac:picMkLst>
            <pc:docMk/>
            <pc:sldMk cId="9362996" sldId="266"/>
            <ac:picMk id="23" creationId="{9CDA2F30-2A6E-A524-36E5-A62FDF7854C3}"/>
          </ac:picMkLst>
        </pc:picChg>
      </pc:sldChg>
      <pc:sldChg chg="addSp delSp modSp add mod">
        <pc:chgData name="anthony Yrles" userId="f7fc77b36c18f1e6" providerId="LiveId" clId="{08BE1ACB-CDE1-4DFB-A34C-604128DF0D2B}" dt="2023-10-27T13:37:56.346" v="10654" actId="255"/>
        <pc:sldMkLst>
          <pc:docMk/>
          <pc:sldMk cId="665883768" sldId="267"/>
        </pc:sldMkLst>
        <pc:spChg chg="mod">
          <ac:chgData name="anthony Yrles" userId="f7fc77b36c18f1e6" providerId="LiveId" clId="{08BE1ACB-CDE1-4DFB-A34C-604128DF0D2B}" dt="2023-10-27T13:37:56.346" v="10654" actId="255"/>
          <ac:spMkLst>
            <pc:docMk/>
            <pc:sldMk cId="665883768" sldId="267"/>
            <ac:spMk id="2" creationId="{9D7A5D19-41C3-C26D-B133-C784C2038A19}"/>
          </ac:spMkLst>
        </pc:spChg>
        <pc:spChg chg="add mod">
          <ac:chgData name="anthony Yrles" userId="f7fc77b36c18f1e6" providerId="LiveId" clId="{08BE1ACB-CDE1-4DFB-A34C-604128DF0D2B}" dt="2023-10-25T13:14:34.250" v="6164" actId="1076"/>
          <ac:spMkLst>
            <pc:docMk/>
            <pc:sldMk cId="665883768" sldId="267"/>
            <ac:spMk id="5" creationId="{6326ED80-847E-71C6-803F-D22427D205C5}"/>
          </ac:spMkLst>
        </pc:spChg>
        <pc:spChg chg="mod">
          <ac:chgData name="anthony Yrles" userId="f7fc77b36c18f1e6" providerId="LiveId" clId="{08BE1ACB-CDE1-4DFB-A34C-604128DF0D2B}" dt="2023-10-25T13:07:03.439" v="5561" actId="1076"/>
          <ac:spMkLst>
            <pc:docMk/>
            <pc:sldMk cId="665883768" sldId="267"/>
            <ac:spMk id="7" creationId="{2CE31C81-DBF2-0ABA-4286-F5AD82CF1AC9}"/>
          </ac:spMkLst>
        </pc:spChg>
        <pc:spChg chg="mod">
          <ac:chgData name="anthony Yrles" userId="f7fc77b36c18f1e6" providerId="LiveId" clId="{08BE1ACB-CDE1-4DFB-A34C-604128DF0D2B}" dt="2023-10-25T13:06:53.002" v="5560" actId="1076"/>
          <ac:spMkLst>
            <pc:docMk/>
            <pc:sldMk cId="665883768" sldId="267"/>
            <ac:spMk id="8" creationId="{CB6931FD-CC4D-25A4-41E3-1565B399B4D7}"/>
          </ac:spMkLst>
        </pc:spChg>
        <pc:picChg chg="add mod">
          <ac:chgData name="anthony Yrles" userId="f7fc77b36c18f1e6" providerId="LiveId" clId="{08BE1ACB-CDE1-4DFB-A34C-604128DF0D2B}" dt="2023-10-25T13:05:04.108" v="5553" actId="1076"/>
          <ac:picMkLst>
            <pc:docMk/>
            <pc:sldMk cId="665883768" sldId="267"/>
            <ac:picMk id="3" creationId="{0AD08294-DFB3-4D3F-3A0C-18D1B7275280}"/>
          </ac:picMkLst>
        </pc:picChg>
        <pc:picChg chg="del">
          <ac:chgData name="anthony Yrles" userId="f7fc77b36c18f1e6" providerId="LiveId" clId="{08BE1ACB-CDE1-4DFB-A34C-604128DF0D2B}" dt="2023-10-25T13:04:47.815" v="5548" actId="478"/>
          <ac:picMkLst>
            <pc:docMk/>
            <pc:sldMk cId="665883768" sldId="267"/>
            <ac:picMk id="4" creationId="{72A542F6-EDE6-1199-9EC9-A8EEB7510A2B}"/>
          </ac:picMkLst>
        </pc:picChg>
      </pc:sldChg>
      <pc:sldChg chg="addSp delSp modSp add del mod ord">
        <pc:chgData name="anthony Yrles" userId="f7fc77b36c18f1e6" providerId="LiveId" clId="{08BE1ACB-CDE1-4DFB-A34C-604128DF0D2B}" dt="2023-10-25T13:04:41.541" v="5546" actId="47"/>
        <pc:sldMkLst>
          <pc:docMk/>
          <pc:sldMk cId="1117491413" sldId="267"/>
        </pc:sldMkLst>
        <pc:spChg chg="mod">
          <ac:chgData name="anthony Yrles" userId="f7fc77b36c18f1e6" providerId="LiveId" clId="{08BE1ACB-CDE1-4DFB-A34C-604128DF0D2B}" dt="2023-10-25T13:02:36.379" v="5545" actId="122"/>
          <ac:spMkLst>
            <pc:docMk/>
            <pc:sldMk cId="1117491413" sldId="267"/>
            <ac:spMk id="2" creationId="{9D7A5D19-41C3-C26D-B133-C784C2038A19}"/>
          </ac:spMkLst>
        </pc:spChg>
        <pc:spChg chg="del">
          <ac:chgData name="anthony Yrles" userId="f7fc77b36c18f1e6" providerId="LiveId" clId="{08BE1ACB-CDE1-4DFB-A34C-604128DF0D2B}" dt="2023-10-25T13:02:14.328" v="5540" actId="478"/>
          <ac:spMkLst>
            <pc:docMk/>
            <pc:sldMk cId="1117491413" sldId="267"/>
            <ac:spMk id="3" creationId="{D74AA4CF-9BD0-BF71-7649-BA093DF016C2}"/>
          </ac:spMkLst>
        </pc:spChg>
        <pc:spChg chg="add">
          <ac:chgData name="anthony Yrles" userId="f7fc77b36c18f1e6" providerId="LiveId" clId="{08BE1ACB-CDE1-4DFB-A34C-604128DF0D2B}" dt="2023-10-25T13:02:25.537" v="5542" actId="26606"/>
          <ac:spMkLst>
            <pc:docMk/>
            <pc:sldMk cId="1117491413" sldId="267"/>
            <ac:spMk id="28" creationId="{3A397E3E-B90C-4D82-BAAA-36F7AC6A4565}"/>
          </ac:spMkLst>
        </pc:spChg>
        <pc:spChg chg="add">
          <ac:chgData name="anthony Yrles" userId="f7fc77b36c18f1e6" providerId="LiveId" clId="{08BE1ACB-CDE1-4DFB-A34C-604128DF0D2B}" dt="2023-10-25T13:02:25.537" v="5542" actId="26606"/>
          <ac:spMkLst>
            <pc:docMk/>
            <pc:sldMk cId="1117491413" sldId="267"/>
            <ac:spMk id="42" creationId="{BE1E800F-93B7-4AB7-B63A-E4C4E9C2C392}"/>
          </ac:spMkLst>
        </pc:spChg>
        <pc:spChg chg="add">
          <ac:chgData name="anthony Yrles" userId="f7fc77b36c18f1e6" providerId="LiveId" clId="{08BE1ACB-CDE1-4DFB-A34C-604128DF0D2B}" dt="2023-10-25T13:02:25.537" v="5542" actId="26606"/>
          <ac:spMkLst>
            <pc:docMk/>
            <pc:sldMk cId="1117491413" sldId="267"/>
            <ac:spMk id="44" creationId="{A2B5CBEA-F125-49B6-8335-227C325B112B}"/>
          </ac:spMkLst>
        </pc:spChg>
        <pc:spChg chg="add">
          <ac:chgData name="anthony Yrles" userId="f7fc77b36c18f1e6" providerId="LiveId" clId="{08BE1ACB-CDE1-4DFB-A34C-604128DF0D2B}" dt="2023-10-25T13:02:25.537" v="5542" actId="26606"/>
          <ac:spMkLst>
            <pc:docMk/>
            <pc:sldMk cId="1117491413" sldId="267"/>
            <ac:spMk id="46" creationId="{A1A59942-B6FE-4CF6-8242-F6EE3231B8CB}"/>
          </ac:spMkLst>
        </pc:spChg>
        <pc:spChg chg="add">
          <ac:chgData name="anthony Yrles" userId="f7fc77b36c18f1e6" providerId="LiveId" clId="{08BE1ACB-CDE1-4DFB-A34C-604128DF0D2B}" dt="2023-10-25T13:02:25.537" v="5542" actId="26606"/>
          <ac:spMkLst>
            <pc:docMk/>
            <pc:sldMk cId="1117491413" sldId="267"/>
            <ac:spMk id="48" creationId="{F2D9628C-9189-4868-B8AA-1727266FEF32}"/>
          </ac:spMkLst>
        </pc:spChg>
        <pc:spChg chg="add">
          <ac:chgData name="anthony Yrles" userId="f7fc77b36c18f1e6" providerId="LiveId" clId="{08BE1ACB-CDE1-4DFB-A34C-604128DF0D2B}" dt="2023-10-25T13:02:25.537" v="5542" actId="26606"/>
          <ac:spMkLst>
            <pc:docMk/>
            <pc:sldMk cId="1117491413" sldId="267"/>
            <ac:spMk id="50" creationId="{1AF05241-2204-496E-AD1F-68B31922BB4A}"/>
          </ac:spMkLst>
        </pc:spChg>
        <pc:grpChg chg="add">
          <ac:chgData name="anthony Yrles" userId="f7fc77b36c18f1e6" providerId="LiveId" clId="{08BE1ACB-CDE1-4DFB-A34C-604128DF0D2B}" dt="2023-10-25T13:02:25.537" v="5542" actId="26606"/>
          <ac:grpSpMkLst>
            <pc:docMk/>
            <pc:sldMk cId="1117491413" sldId="267"/>
            <ac:grpSpMk id="30" creationId="{A464D8F0-8ADF-41F0-B6EF-EDCB07786F02}"/>
          </ac:grpSpMkLst>
        </pc:grpChg>
        <pc:grpChg chg="add">
          <ac:chgData name="anthony Yrles" userId="f7fc77b36c18f1e6" providerId="LiveId" clId="{08BE1ACB-CDE1-4DFB-A34C-604128DF0D2B}" dt="2023-10-25T13:02:25.537" v="5542" actId="26606"/>
          <ac:grpSpMkLst>
            <pc:docMk/>
            <pc:sldMk cId="1117491413" sldId="267"/>
            <ac:grpSpMk id="34" creationId="{E21147CC-0146-459F-AC50-3DE54A0E77C8}"/>
          </ac:grpSpMkLst>
        </pc:grpChg>
        <pc:grpChg chg="add">
          <ac:chgData name="anthony Yrles" userId="f7fc77b36c18f1e6" providerId="LiveId" clId="{08BE1ACB-CDE1-4DFB-A34C-604128DF0D2B}" dt="2023-10-25T13:02:25.537" v="5542" actId="26606"/>
          <ac:grpSpMkLst>
            <pc:docMk/>
            <pc:sldMk cId="1117491413" sldId="267"/>
            <ac:grpSpMk id="38" creationId="{CE7D92DE-9334-4F12-AD6B-8548D4F9A181}"/>
          </ac:grpSpMkLst>
        </pc:grpChg>
        <pc:grpChg chg="add">
          <ac:chgData name="anthony Yrles" userId="f7fc77b36c18f1e6" providerId="LiveId" clId="{08BE1ACB-CDE1-4DFB-A34C-604128DF0D2B}" dt="2023-10-25T13:02:25.537" v="5542" actId="26606"/>
          <ac:grpSpMkLst>
            <pc:docMk/>
            <pc:sldMk cId="1117491413" sldId="267"/>
            <ac:grpSpMk id="52" creationId="{FB9739EB-7F66-433D-841F-AB3CD18700B7}"/>
          </ac:grpSpMkLst>
        </pc:grpChg>
        <pc:picChg chg="add mod">
          <ac:chgData name="anthony Yrles" userId="f7fc77b36c18f1e6" providerId="LiveId" clId="{08BE1ACB-CDE1-4DFB-A34C-604128DF0D2B}" dt="2023-10-25T13:02:25.537" v="5542" actId="26606"/>
          <ac:picMkLst>
            <pc:docMk/>
            <pc:sldMk cId="1117491413" sldId="267"/>
            <ac:picMk id="5" creationId="{1420353C-33C0-3389-82CB-1444C115BFBC}"/>
          </ac:picMkLst>
        </pc:picChg>
        <pc:picChg chg="mod ord">
          <ac:chgData name="anthony Yrles" userId="f7fc77b36c18f1e6" providerId="LiveId" clId="{08BE1ACB-CDE1-4DFB-A34C-604128DF0D2B}" dt="2023-10-25T13:02:25.537" v="5542" actId="26606"/>
          <ac:picMkLst>
            <pc:docMk/>
            <pc:sldMk cId="1117491413" sldId="267"/>
            <ac:picMk id="23" creationId="{9CDA2F30-2A6E-A524-36E5-A62FDF7854C3}"/>
          </ac:picMkLst>
        </pc:picChg>
      </pc:sldChg>
      <pc:sldChg chg="addSp delSp modSp add mod ord">
        <pc:chgData name="anthony Yrles" userId="f7fc77b36c18f1e6" providerId="LiveId" clId="{08BE1ACB-CDE1-4DFB-A34C-604128DF0D2B}" dt="2023-10-26T07:00:42.025" v="6220" actId="20577"/>
        <pc:sldMkLst>
          <pc:docMk/>
          <pc:sldMk cId="3427461292" sldId="268"/>
        </pc:sldMkLst>
        <pc:spChg chg="mod">
          <ac:chgData name="anthony Yrles" userId="f7fc77b36c18f1e6" providerId="LiveId" clId="{08BE1ACB-CDE1-4DFB-A34C-604128DF0D2B}" dt="2023-10-25T13:15:10.937" v="6169" actId="20577"/>
          <ac:spMkLst>
            <pc:docMk/>
            <pc:sldMk cId="3427461292" sldId="268"/>
            <ac:spMk id="2" creationId="{9D7A5D19-41C3-C26D-B133-C784C2038A19}"/>
          </ac:spMkLst>
        </pc:spChg>
        <pc:spChg chg="mod">
          <ac:chgData name="anthony Yrles" userId="f7fc77b36c18f1e6" providerId="LiveId" clId="{08BE1ACB-CDE1-4DFB-A34C-604128DF0D2B}" dt="2023-10-26T07:00:42.025" v="6220" actId="20577"/>
          <ac:spMkLst>
            <pc:docMk/>
            <pc:sldMk cId="3427461292" sldId="268"/>
            <ac:spMk id="4" creationId="{F57A18C0-30F9-0E5F-7674-3A152639A4AE}"/>
          </ac:spMkLst>
        </pc:spChg>
        <pc:picChg chg="del">
          <ac:chgData name="anthony Yrles" userId="f7fc77b36c18f1e6" providerId="LiveId" clId="{08BE1ACB-CDE1-4DFB-A34C-604128DF0D2B}" dt="2023-10-25T13:16:10.675" v="6202" actId="478"/>
          <ac:picMkLst>
            <pc:docMk/>
            <pc:sldMk cId="3427461292" sldId="268"/>
            <ac:picMk id="5" creationId="{2D176378-F9FB-5685-CC70-F148C0B9F7EA}"/>
          </ac:picMkLst>
        </pc:picChg>
        <pc:picChg chg="add mod">
          <ac:chgData name="anthony Yrles" userId="f7fc77b36c18f1e6" providerId="LiveId" clId="{08BE1ACB-CDE1-4DFB-A34C-604128DF0D2B}" dt="2023-10-25T13:16:17.866" v="6204" actId="1076"/>
          <ac:picMkLst>
            <pc:docMk/>
            <pc:sldMk cId="3427461292" sldId="268"/>
            <ac:picMk id="6" creationId="{CEA5BBFA-3531-5E3C-395C-A268355A4920}"/>
          </ac:picMkLst>
        </pc:picChg>
      </pc:sldChg>
      <pc:sldChg chg="addSp delSp modSp add mod ord">
        <pc:chgData name="anthony Yrles" userId="f7fc77b36c18f1e6" providerId="LiveId" clId="{08BE1ACB-CDE1-4DFB-A34C-604128DF0D2B}" dt="2023-10-27T07:54:43.341" v="8759" actId="20577"/>
        <pc:sldMkLst>
          <pc:docMk/>
          <pc:sldMk cId="3196300271" sldId="269"/>
        </pc:sldMkLst>
        <pc:spChg chg="mod">
          <ac:chgData name="anthony Yrles" userId="f7fc77b36c18f1e6" providerId="LiveId" clId="{08BE1ACB-CDE1-4DFB-A34C-604128DF0D2B}" dt="2023-10-26T07:00:34.881" v="6217" actId="20577"/>
          <ac:spMkLst>
            <pc:docMk/>
            <pc:sldMk cId="3196300271" sldId="269"/>
            <ac:spMk id="2" creationId="{9D7A5D19-41C3-C26D-B133-C784C2038A19}"/>
          </ac:spMkLst>
        </pc:spChg>
        <pc:spChg chg="del">
          <ac:chgData name="anthony Yrles" userId="f7fc77b36c18f1e6" providerId="LiveId" clId="{08BE1ACB-CDE1-4DFB-A34C-604128DF0D2B}" dt="2023-10-26T07:00:37.786" v="6218" actId="478"/>
          <ac:spMkLst>
            <pc:docMk/>
            <pc:sldMk cId="3196300271" sldId="269"/>
            <ac:spMk id="3" creationId="{D74AA4CF-9BD0-BF71-7649-BA093DF016C2}"/>
          </ac:spMkLst>
        </pc:spChg>
        <pc:spChg chg="add mod">
          <ac:chgData name="anthony Yrles" userId="f7fc77b36c18f1e6" providerId="LiveId" clId="{08BE1ACB-CDE1-4DFB-A34C-604128DF0D2B}" dt="2023-10-26T07:24:33.914" v="7029" actId="20577"/>
          <ac:spMkLst>
            <pc:docMk/>
            <pc:sldMk cId="3196300271" sldId="269"/>
            <ac:spMk id="4" creationId="{E587CBC5-07F5-DD05-DD16-DBB8F57451B9}"/>
          </ac:spMkLst>
        </pc:spChg>
        <pc:spChg chg="add mod">
          <ac:chgData name="anthony Yrles" userId="f7fc77b36c18f1e6" providerId="LiveId" clId="{08BE1ACB-CDE1-4DFB-A34C-604128DF0D2B}" dt="2023-10-26T07:21:12.726" v="6883" actId="1076"/>
          <ac:spMkLst>
            <pc:docMk/>
            <pc:sldMk cId="3196300271" sldId="269"/>
            <ac:spMk id="5" creationId="{A5688EA5-56F0-E860-675B-E17FBE48BAFB}"/>
          </ac:spMkLst>
        </pc:spChg>
        <pc:spChg chg="add mod">
          <ac:chgData name="anthony Yrles" userId="f7fc77b36c18f1e6" providerId="LiveId" clId="{08BE1ACB-CDE1-4DFB-A34C-604128DF0D2B}" dt="2023-10-26T07:21:21.505" v="6885" actId="1076"/>
          <ac:spMkLst>
            <pc:docMk/>
            <pc:sldMk cId="3196300271" sldId="269"/>
            <ac:spMk id="8" creationId="{D6642F1B-7D17-BF71-6DCD-4723BB8C23A1}"/>
          </ac:spMkLst>
        </pc:spChg>
        <pc:spChg chg="add mod">
          <ac:chgData name="anthony Yrles" userId="f7fc77b36c18f1e6" providerId="LiveId" clId="{08BE1ACB-CDE1-4DFB-A34C-604128DF0D2B}" dt="2023-10-26T07:21:28.910" v="6887" actId="1076"/>
          <ac:spMkLst>
            <pc:docMk/>
            <pc:sldMk cId="3196300271" sldId="269"/>
            <ac:spMk id="11" creationId="{21BD9204-19F5-577A-1524-5A0D44C183DF}"/>
          </ac:spMkLst>
        </pc:spChg>
        <pc:spChg chg="add del mod">
          <ac:chgData name="anthony Yrles" userId="f7fc77b36c18f1e6" providerId="LiveId" clId="{08BE1ACB-CDE1-4DFB-A34C-604128DF0D2B}" dt="2023-10-26T07:20:05.261" v="6871" actId="478"/>
          <ac:spMkLst>
            <pc:docMk/>
            <pc:sldMk cId="3196300271" sldId="269"/>
            <ac:spMk id="14" creationId="{0D677F3B-CED5-DFE7-19D6-04EFF292B182}"/>
          </ac:spMkLst>
        </pc:spChg>
        <pc:spChg chg="add mod">
          <ac:chgData name="anthony Yrles" userId="f7fc77b36c18f1e6" providerId="LiveId" clId="{08BE1ACB-CDE1-4DFB-A34C-604128DF0D2B}" dt="2023-10-27T07:54:43.341" v="8759" actId="20577"/>
          <ac:spMkLst>
            <pc:docMk/>
            <pc:sldMk cId="3196300271" sldId="269"/>
            <ac:spMk id="15" creationId="{39A0A569-62E7-5399-4692-961D9866A10A}"/>
          </ac:spMkLst>
        </pc:spChg>
        <pc:picChg chg="add mod">
          <ac:chgData name="anthony Yrles" userId="f7fc77b36c18f1e6" providerId="LiveId" clId="{08BE1ACB-CDE1-4DFB-A34C-604128DF0D2B}" dt="2023-10-26T07:24:43.547" v="7030" actId="13822"/>
          <ac:picMkLst>
            <pc:docMk/>
            <pc:sldMk cId="3196300271" sldId="269"/>
            <ac:picMk id="7" creationId="{1A6E0ED8-3D83-B7E1-183B-D408342E0AE9}"/>
          </ac:picMkLst>
        </pc:picChg>
        <pc:picChg chg="add mod">
          <ac:chgData name="anthony Yrles" userId="f7fc77b36c18f1e6" providerId="LiveId" clId="{08BE1ACB-CDE1-4DFB-A34C-604128DF0D2B}" dt="2023-10-26T07:24:46.962" v="7031" actId="13822"/>
          <ac:picMkLst>
            <pc:docMk/>
            <pc:sldMk cId="3196300271" sldId="269"/>
            <ac:picMk id="10" creationId="{F99D507C-920D-91EE-6864-A9C07FA8CAE2}"/>
          </ac:picMkLst>
        </pc:picChg>
        <pc:picChg chg="add mod">
          <ac:chgData name="anthony Yrles" userId="f7fc77b36c18f1e6" providerId="LiveId" clId="{08BE1ACB-CDE1-4DFB-A34C-604128DF0D2B}" dt="2023-10-26T07:24:50.172" v="7032" actId="13822"/>
          <ac:picMkLst>
            <pc:docMk/>
            <pc:sldMk cId="3196300271" sldId="269"/>
            <ac:picMk id="13" creationId="{EC799C17-9C2D-8B12-8E50-88B8247BC7E1}"/>
          </ac:picMkLst>
        </pc:picChg>
        <pc:picChg chg="add mod">
          <ac:chgData name="anthony Yrles" userId="f7fc77b36c18f1e6" providerId="LiveId" clId="{08BE1ACB-CDE1-4DFB-A34C-604128DF0D2B}" dt="2023-10-26T07:23:42.401" v="7017" actId="1076"/>
          <ac:picMkLst>
            <pc:docMk/>
            <pc:sldMk cId="3196300271" sldId="269"/>
            <ac:picMk id="17" creationId="{6FF8453A-1B7D-A1CF-1A8D-600E4FE2C7D9}"/>
          </ac:picMkLst>
        </pc:picChg>
        <pc:picChg chg="add mod">
          <ac:chgData name="anthony Yrles" userId="f7fc77b36c18f1e6" providerId="LiveId" clId="{08BE1ACB-CDE1-4DFB-A34C-604128DF0D2B}" dt="2023-10-26T07:24:22.673" v="7028" actId="1076"/>
          <ac:picMkLst>
            <pc:docMk/>
            <pc:sldMk cId="3196300271" sldId="269"/>
            <ac:picMk id="19" creationId="{1D3810FF-D51B-F4E5-24E9-C59291B55C50}"/>
          </ac:picMkLst>
        </pc:picChg>
        <pc:picChg chg="add del">
          <ac:chgData name="anthony Yrles" userId="f7fc77b36c18f1e6" providerId="LiveId" clId="{08BE1ACB-CDE1-4DFB-A34C-604128DF0D2B}" dt="2023-10-26T07:25:18.002" v="7044" actId="22"/>
          <ac:picMkLst>
            <pc:docMk/>
            <pc:sldMk cId="3196300271" sldId="269"/>
            <ac:picMk id="21" creationId="{2D7984BC-C779-2E2F-A41A-D2B1BA5F44A1}"/>
          </ac:picMkLst>
        </pc:picChg>
      </pc:sldChg>
      <pc:sldChg chg="addSp delSp modSp add mod">
        <pc:chgData name="anthony Yrles" userId="f7fc77b36c18f1e6" providerId="LiveId" clId="{08BE1ACB-CDE1-4DFB-A34C-604128DF0D2B}" dt="2023-10-26T07:33:55.303" v="7674" actId="13822"/>
        <pc:sldMkLst>
          <pc:docMk/>
          <pc:sldMk cId="1274927043" sldId="270"/>
        </pc:sldMkLst>
        <pc:spChg chg="add mod">
          <ac:chgData name="anthony Yrles" userId="f7fc77b36c18f1e6" providerId="LiveId" clId="{08BE1ACB-CDE1-4DFB-A34C-604128DF0D2B}" dt="2023-10-26T07:27:54.271" v="7221" actId="20577"/>
          <ac:spMkLst>
            <pc:docMk/>
            <pc:sldMk cId="1274927043" sldId="270"/>
            <ac:spMk id="3" creationId="{6DC24FB8-8E42-5BFA-2173-36799AA579DC}"/>
          </ac:spMkLst>
        </pc:spChg>
        <pc:spChg chg="del">
          <ac:chgData name="anthony Yrles" userId="f7fc77b36c18f1e6" providerId="LiveId" clId="{08BE1ACB-CDE1-4DFB-A34C-604128DF0D2B}" dt="2023-10-26T07:25:02.477" v="7034" actId="478"/>
          <ac:spMkLst>
            <pc:docMk/>
            <pc:sldMk cId="1274927043" sldId="270"/>
            <ac:spMk id="5" creationId="{A5688EA5-56F0-E860-675B-E17FBE48BAFB}"/>
          </ac:spMkLst>
        </pc:spChg>
        <pc:spChg chg="del">
          <ac:chgData name="anthony Yrles" userId="f7fc77b36c18f1e6" providerId="LiveId" clId="{08BE1ACB-CDE1-4DFB-A34C-604128DF0D2B}" dt="2023-10-26T07:25:05.216" v="7036" actId="478"/>
          <ac:spMkLst>
            <pc:docMk/>
            <pc:sldMk cId="1274927043" sldId="270"/>
            <ac:spMk id="8" creationId="{D6642F1B-7D17-BF71-6DCD-4723BB8C23A1}"/>
          </ac:spMkLst>
        </pc:spChg>
        <pc:spChg chg="del">
          <ac:chgData name="anthony Yrles" userId="f7fc77b36c18f1e6" providerId="LiveId" clId="{08BE1ACB-CDE1-4DFB-A34C-604128DF0D2B}" dt="2023-10-26T07:25:07.288" v="7038" actId="478"/>
          <ac:spMkLst>
            <pc:docMk/>
            <pc:sldMk cId="1274927043" sldId="270"/>
            <ac:spMk id="11" creationId="{21BD9204-19F5-577A-1524-5A0D44C183DF}"/>
          </ac:spMkLst>
        </pc:spChg>
        <pc:spChg chg="add mod">
          <ac:chgData name="anthony Yrles" userId="f7fc77b36c18f1e6" providerId="LiveId" clId="{08BE1ACB-CDE1-4DFB-A34C-604128DF0D2B}" dt="2023-10-26T07:33:30.159" v="7666" actId="313"/>
          <ac:spMkLst>
            <pc:docMk/>
            <pc:sldMk cId="1274927043" sldId="270"/>
            <ac:spMk id="12" creationId="{98B0AB94-216E-449C-3C17-1A7D4F9F1053}"/>
          </ac:spMkLst>
        </pc:spChg>
        <pc:spChg chg="del">
          <ac:chgData name="anthony Yrles" userId="f7fc77b36c18f1e6" providerId="LiveId" clId="{08BE1ACB-CDE1-4DFB-A34C-604128DF0D2B}" dt="2023-10-26T07:25:09.247" v="7040" actId="478"/>
          <ac:spMkLst>
            <pc:docMk/>
            <pc:sldMk cId="1274927043" sldId="270"/>
            <ac:spMk id="15" creationId="{39A0A569-62E7-5399-4692-961D9866A10A}"/>
          </ac:spMkLst>
        </pc:spChg>
        <pc:picChg chg="del">
          <ac:chgData name="anthony Yrles" userId="f7fc77b36c18f1e6" providerId="LiveId" clId="{08BE1ACB-CDE1-4DFB-A34C-604128DF0D2B}" dt="2023-10-26T07:25:03.935" v="7035" actId="478"/>
          <ac:picMkLst>
            <pc:docMk/>
            <pc:sldMk cId="1274927043" sldId="270"/>
            <ac:picMk id="7" creationId="{1A6E0ED8-3D83-B7E1-183B-D408342E0AE9}"/>
          </ac:picMkLst>
        </pc:picChg>
        <pc:picChg chg="add mod">
          <ac:chgData name="anthony Yrles" userId="f7fc77b36c18f1e6" providerId="LiveId" clId="{08BE1ACB-CDE1-4DFB-A34C-604128DF0D2B}" dt="2023-10-26T07:33:52.308" v="7673" actId="13822"/>
          <ac:picMkLst>
            <pc:docMk/>
            <pc:sldMk cId="1274927043" sldId="270"/>
            <ac:picMk id="9" creationId="{E0749B2E-84C5-D49A-9666-6C5B88FBD143}"/>
          </ac:picMkLst>
        </pc:picChg>
        <pc:picChg chg="del">
          <ac:chgData name="anthony Yrles" userId="f7fc77b36c18f1e6" providerId="LiveId" clId="{08BE1ACB-CDE1-4DFB-A34C-604128DF0D2B}" dt="2023-10-26T07:25:06.231" v="7037" actId="478"/>
          <ac:picMkLst>
            <pc:docMk/>
            <pc:sldMk cId="1274927043" sldId="270"/>
            <ac:picMk id="10" creationId="{F99D507C-920D-91EE-6864-A9C07FA8CAE2}"/>
          </ac:picMkLst>
        </pc:picChg>
        <pc:picChg chg="del">
          <ac:chgData name="anthony Yrles" userId="f7fc77b36c18f1e6" providerId="LiveId" clId="{08BE1ACB-CDE1-4DFB-A34C-604128DF0D2B}" dt="2023-10-26T07:25:08.390" v="7039" actId="478"/>
          <ac:picMkLst>
            <pc:docMk/>
            <pc:sldMk cId="1274927043" sldId="270"/>
            <ac:picMk id="13" creationId="{EC799C17-9C2D-8B12-8E50-88B8247BC7E1}"/>
          </ac:picMkLst>
        </pc:picChg>
        <pc:picChg chg="add mod">
          <ac:chgData name="anthony Yrles" userId="f7fc77b36c18f1e6" providerId="LiveId" clId="{08BE1ACB-CDE1-4DFB-A34C-604128DF0D2B}" dt="2023-10-26T07:33:55.303" v="7674" actId="13822"/>
          <ac:picMkLst>
            <pc:docMk/>
            <pc:sldMk cId="1274927043" sldId="270"/>
            <ac:picMk id="16" creationId="{D6A26A94-106B-61B2-214C-ED322267D39A}"/>
          </ac:picMkLst>
        </pc:picChg>
        <pc:picChg chg="del">
          <ac:chgData name="anthony Yrles" userId="f7fc77b36c18f1e6" providerId="LiveId" clId="{08BE1ACB-CDE1-4DFB-A34C-604128DF0D2B}" dt="2023-10-26T07:25:09.928" v="7041" actId="478"/>
          <ac:picMkLst>
            <pc:docMk/>
            <pc:sldMk cId="1274927043" sldId="270"/>
            <ac:picMk id="17" creationId="{6FF8453A-1B7D-A1CF-1A8D-600E4FE2C7D9}"/>
          </ac:picMkLst>
        </pc:picChg>
        <pc:picChg chg="del">
          <ac:chgData name="anthony Yrles" userId="f7fc77b36c18f1e6" providerId="LiveId" clId="{08BE1ACB-CDE1-4DFB-A34C-604128DF0D2B}" dt="2023-10-26T07:25:10.495" v="7042" actId="478"/>
          <ac:picMkLst>
            <pc:docMk/>
            <pc:sldMk cId="1274927043" sldId="270"/>
            <ac:picMk id="19" creationId="{1D3810FF-D51B-F4E5-24E9-C59291B55C50}"/>
          </ac:picMkLst>
        </pc:picChg>
      </pc:sldChg>
      <pc:sldChg chg="addSp delSp modSp add mod ord">
        <pc:chgData name="anthony Yrles" userId="f7fc77b36c18f1e6" providerId="LiveId" clId="{08BE1ACB-CDE1-4DFB-A34C-604128DF0D2B}" dt="2023-10-26T07:36:24.441" v="7686"/>
        <pc:sldMkLst>
          <pc:docMk/>
          <pc:sldMk cId="509351958" sldId="271"/>
        </pc:sldMkLst>
        <pc:spChg chg="del">
          <ac:chgData name="anthony Yrles" userId="f7fc77b36c18f1e6" providerId="LiveId" clId="{08BE1ACB-CDE1-4DFB-A34C-604128DF0D2B}" dt="2023-10-26T07:36:19.578" v="7685" actId="478"/>
          <ac:spMkLst>
            <pc:docMk/>
            <pc:sldMk cId="509351958" sldId="271"/>
            <ac:spMk id="2" creationId="{9D7A5D19-41C3-C26D-B133-C784C2038A19}"/>
          </ac:spMkLst>
        </pc:spChg>
        <pc:spChg chg="del">
          <ac:chgData name="anthony Yrles" userId="f7fc77b36c18f1e6" providerId="LiveId" clId="{08BE1ACB-CDE1-4DFB-A34C-604128DF0D2B}" dt="2023-10-26T07:36:07.421" v="7681" actId="478"/>
          <ac:spMkLst>
            <pc:docMk/>
            <pc:sldMk cId="509351958" sldId="271"/>
            <ac:spMk id="3" creationId="{D74AA4CF-9BD0-BF71-7649-BA093DF016C2}"/>
          </ac:spMkLst>
        </pc:spChg>
        <pc:spChg chg="add mod">
          <ac:chgData name="anthony Yrles" userId="f7fc77b36c18f1e6" providerId="LiveId" clId="{08BE1ACB-CDE1-4DFB-A34C-604128DF0D2B}" dt="2023-10-26T07:36:00.611" v="7679"/>
          <ac:spMkLst>
            <pc:docMk/>
            <pc:sldMk cId="509351958" sldId="271"/>
            <ac:spMk id="6" creationId="{794984F7-AA58-AA9B-A85D-242A50E1CBE5}"/>
          </ac:spMkLst>
        </pc:spChg>
        <pc:spChg chg="add del mod">
          <ac:chgData name="anthony Yrles" userId="f7fc77b36c18f1e6" providerId="LiveId" clId="{08BE1ACB-CDE1-4DFB-A34C-604128DF0D2B}" dt="2023-10-26T07:36:18.480" v="7684" actId="478"/>
          <ac:spMkLst>
            <pc:docMk/>
            <pc:sldMk cId="509351958" sldId="271"/>
            <ac:spMk id="7" creationId="{3D9014E4-60F9-38E4-8A4B-4FD4E006BA35}"/>
          </ac:spMkLst>
        </pc:spChg>
        <pc:spChg chg="add mod">
          <ac:chgData name="anthony Yrles" userId="f7fc77b36c18f1e6" providerId="LiveId" clId="{08BE1ACB-CDE1-4DFB-A34C-604128DF0D2B}" dt="2023-10-26T07:36:24.441" v="7686"/>
          <ac:spMkLst>
            <pc:docMk/>
            <pc:sldMk cId="509351958" sldId="271"/>
            <ac:spMk id="8" creationId="{B85759BD-C9F0-4190-A7DA-7B0D7790C83E}"/>
          </ac:spMkLst>
        </pc:spChg>
        <pc:picChg chg="add mod">
          <ac:chgData name="anthony Yrles" userId="f7fc77b36c18f1e6" providerId="LiveId" clId="{08BE1ACB-CDE1-4DFB-A34C-604128DF0D2B}" dt="2023-10-26T07:36:15.561" v="7683" actId="1076"/>
          <ac:picMkLst>
            <pc:docMk/>
            <pc:sldMk cId="509351958" sldId="271"/>
            <ac:picMk id="5" creationId="{24ACEC6D-0518-6A22-B8DA-6F843C54A095}"/>
          </ac:picMkLst>
        </pc:picChg>
      </pc:sldChg>
      <pc:sldChg chg="addSp delSp modSp add mod ord">
        <pc:chgData name="anthony Yrles" userId="f7fc77b36c18f1e6" providerId="LiveId" clId="{08BE1ACB-CDE1-4DFB-A34C-604128DF0D2B}" dt="2023-10-27T13:38:14.926" v="10655" actId="255"/>
        <pc:sldMkLst>
          <pc:docMk/>
          <pc:sldMk cId="799642402" sldId="272"/>
        </pc:sldMkLst>
        <pc:spChg chg="mod">
          <ac:chgData name="anthony Yrles" userId="f7fc77b36c18f1e6" providerId="LiveId" clId="{08BE1ACB-CDE1-4DFB-A34C-604128DF0D2B}" dt="2023-10-27T13:38:14.926" v="10655" actId="255"/>
          <ac:spMkLst>
            <pc:docMk/>
            <pc:sldMk cId="799642402" sldId="272"/>
            <ac:spMk id="2" creationId="{9D7A5D19-41C3-C26D-B133-C784C2038A19}"/>
          </ac:spMkLst>
        </pc:spChg>
        <pc:spChg chg="del">
          <ac:chgData name="anthony Yrles" userId="f7fc77b36c18f1e6" providerId="LiveId" clId="{08BE1ACB-CDE1-4DFB-A34C-604128DF0D2B}" dt="2023-10-26T07:37:34.070" v="7700" actId="478"/>
          <ac:spMkLst>
            <pc:docMk/>
            <pc:sldMk cId="799642402" sldId="272"/>
            <ac:spMk id="3" creationId="{D74AA4CF-9BD0-BF71-7649-BA093DF016C2}"/>
          </ac:spMkLst>
        </pc:spChg>
        <pc:spChg chg="add">
          <ac:chgData name="anthony Yrles" userId="f7fc77b36c18f1e6" providerId="LiveId" clId="{08BE1ACB-CDE1-4DFB-A34C-604128DF0D2B}" dt="2023-10-26T07:38:18.658" v="7702" actId="26606"/>
          <ac:spMkLst>
            <pc:docMk/>
            <pc:sldMk cId="799642402" sldId="272"/>
            <ac:spMk id="28" creationId="{489B7BFD-8F45-4093-AD9C-91B15B0503D9}"/>
          </ac:spMkLst>
        </pc:spChg>
        <pc:spChg chg="add">
          <ac:chgData name="anthony Yrles" userId="f7fc77b36c18f1e6" providerId="LiveId" clId="{08BE1ACB-CDE1-4DFB-A34C-604128DF0D2B}" dt="2023-10-26T07:38:18.658" v="7702" actId="26606"/>
          <ac:spMkLst>
            <pc:docMk/>
            <pc:sldMk cId="799642402" sldId="272"/>
            <ac:spMk id="34" creationId="{4D4C00DC-4DC6-4CD2-9E31-F17E6CEBC5A6}"/>
          </ac:spMkLst>
        </pc:spChg>
        <pc:spChg chg="add">
          <ac:chgData name="anthony Yrles" userId="f7fc77b36c18f1e6" providerId="LiveId" clId="{08BE1ACB-CDE1-4DFB-A34C-604128DF0D2B}" dt="2023-10-26T07:38:18.658" v="7702" actId="26606"/>
          <ac:spMkLst>
            <pc:docMk/>
            <pc:sldMk cId="799642402" sldId="272"/>
            <ac:spMk id="36" creationId="{F778F7C6-A4AB-4CBC-8CC6-19DF9EE963ED}"/>
          </ac:spMkLst>
        </pc:spChg>
        <pc:grpChg chg="add">
          <ac:chgData name="anthony Yrles" userId="f7fc77b36c18f1e6" providerId="LiveId" clId="{08BE1ACB-CDE1-4DFB-A34C-604128DF0D2B}" dt="2023-10-26T07:38:18.658" v="7702" actId="26606"/>
          <ac:grpSpMkLst>
            <pc:docMk/>
            <pc:sldMk cId="799642402" sldId="272"/>
            <ac:grpSpMk id="30" creationId="{66FB5A75-BDE2-4F12-A95B-C48788A7685C}"/>
          </ac:grpSpMkLst>
        </pc:grpChg>
        <pc:grpChg chg="add">
          <ac:chgData name="anthony Yrles" userId="f7fc77b36c18f1e6" providerId="LiveId" clId="{08BE1ACB-CDE1-4DFB-A34C-604128DF0D2B}" dt="2023-10-26T07:38:18.658" v="7702" actId="26606"/>
          <ac:grpSpMkLst>
            <pc:docMk/>
            <pc:sldMk cId="799642402" sldId="272"/>
            <ac:grpSpMk id="38" creationId="{63301095-70B2-49AA-8DA9-A35629AD621C}"/>
          </ac:grpSpMkLst>
        </pc:grpChg>
        <pc:picChg chg="add mod">
          <ac:chgData name="anthony Yrles" userId="f7fc77b36c18f1e6" providerId="LiveId" clId="{08BE1ACB-CDE1-4DFB-A34C-604128DF0D2B}" dt="2023-10-26T07:38:18.658" v="7702" actId="26606"/>
          <ac:picMkLst>
            <pc:docMk/>
            <pc:sldMk cId="799642402" sldId="272"/>
            <ac:picMk id="5" creationId="{1B8CE279-7198-29FF-0021-B18F1132366B}"/>
          </ac:picMkLst>
        </pc:picChg>
        <pc:picChg chg="mod ord">
          <ac:chgData name="anthony Yrles" userId="f7fc77b36c18f1e6" providerId="LiveId" clId="{08BE1ACB-CDE1-4DFB-A34C-604128DF0D2B}" dt="2023-10-26T07:38:18.658" v="7702" actId="26606"/>
          <ac:picMkLst>
            <pc:docMk/>
            <pc:sldMk cId="799642402" sldId="272"/>
            <ac:picMk id="23" creationId="{9CDA2F30-2A6E-A524-36E5-A62FDF7854C3}"/>
          </ac:picMkLst>
        </pc:picChg>
      </pc:sldChg>
      <pc:sldChg chg="addSp delSp modSp add mod ord">
        <pc:chgData name="anthony Yrles" userId="f7fc77b36c18f1e6" providerId="LiveId" clId="{08BE1ACB-CDE1-4DFB-A34C-604128DF0D2B}" dt="2023-10-26T09:35:35.264" v="8079" actId="14100"/>
        <pc:sldMkLst>
          <pc:docMk/>
          <pc:sldMk cId="1402885730" sldId="273"/>
        </pc:sldMkLst>
        <pc:spChg chg="mod">
          <ac:chgData name="anthony Yrles" userId="f7fc77b36c18f1e6" providerId="LiveId" clId="{08BE1ACB-CDE1-4DFB-A34C-604128DF0D2B}" dt="2023-10-26T08:48:57.939" v="7753" actId="1076"/>
          <ac:spMkLst>
            <pc:docMk/>
            <pc:sldMk cId="1402885730" sldId="273"/>
            <ac:spMk id="2" creationId="{9D7A5D19-41C3-C26D-B133-C784C2038A19}"/>
          </ac:spMkLst>
        </pc:spChg>
        <pc:spChg chg="del">
          <ac:chgData name="anthony Yrles" userId="f7fc77b36c18f1e6" providerId="LiveId" clId="{08BE1ACB-CDE1-4DFB-A34C-604128DF0D2B}" dt="2023-10-26T07:51:44.690" v="7734" actId="478"/>
          <ac:spMkLst>
            <pc:docMk/>
            <pc:sldMk cId="1402885730" sldId="273"/>
            <ac:spMk id="3" creationId="{D74AA4CF-9BD0-BF71-7649-BA093DF016C2}"/>
          </ac:spMkLst>
        </pc:spChg>
        <pc:spChg chg="add mod">
          <ac:chgData name="anthony Yrles" userId="f7fc77b36c18f1e6" providerId="LiveId" clId="{08BE1ACB-CDE1-4DFB-A34C-604128DF0D2B}" dt="2023-10-26T09:05:19.815" v="8061" actId="20577"/>
          <ac:spMkLst>
            <pc:docMk/>
            <pc:sldMk cId="1402885730" sldId="273"/>
            <ac:spMk id="10" creationId="{69E7872D-5A8E-D6E6-57FF-1601270E70C3}"/>
          </ac:spMkLst>
        </pc:spChg>
        <pc:spChg chg="add">
          <ac:chgData name="anthony Yrles" userId="f7fc77b36c18f1e6" providerId="LiveId" clId="{08BE1ACB-CDE1-4DFB-A34C-604128DF0D2B}" dt="2023-10-26T07:52:01.509" v="7736" actId="26606"/>
          <ac:spMkLst>
            <pc:docMk/>
            <pc:sldMk cId="1402885730" sldId="273"/>
            <ac:spMk id="28" creationId="{FB5B0058-AF13-4859-B429-4EDDE2A26F7F}"/>
          </ac:spMkLst>
        </pc:spChg>
        <pc:spChg chg="add">
          <ac:chgData name="anthony Yrles" userId="f7fc77b36c18f1e6" providerId="LiveId" clId="{08BE1ACB-CDE1-4DFB-A34C-604128DF0D2B}" dt="2023-10-26T07:52:01.509" v="7736" actId="26606"/>
          <ac:spMkLst>
            <pc:docMk/>
            <pc:sldMk cId="1402885730" sldId="273"/>
            <ac:spMk id="30" creationId="{0277405F-0B4F-4418-B773-1B38814125B6}"/>
          </ac:spMkLst>
        </pc:spChg>
        <pc:picChg chg="add mod">
          <ac:chgData name="anthony Yrles" userId="f7fc77b36c18f1e6" providerId="LiveId" clId="{08BE1ACB-CDE1-4DFB-A34C-604128DF0D2B}" dt="2023-10-26T07:52:01.509" v="7736" actId="26606"/>
          <ac:picMkLst>
            <pc:docMk/>
            <pc:sldMk cId="1402885730" sldId="273"/>
            <ac:picMk id="5" creationId="{F0FD1E77-B263-B1B7-9959-BFB2B78D65B1}"/>
          </ac:picMkLst>
        </pc:picChg>
        <pc:picChg chg="add mod">
          <ac:chgData name="anthony Yrles" userId="f7fc77b36c18f1e6" providerId="LiveId" clId="{08BE1ACB-CDE1-4DFB-A34C-604128DF0D2B}" dt="2023-10-26T08:54:54.105" v="7759" actId="13822"/>
          <ac:picMkLst>
            <pc:docMk/>
            <pc:sldMk cId="1402885730" sldId="273"/>
            <ac:picMk id="7" creationId="{0786F4A0-EC1B-AD9C-E399-A4F80AA6F7F2}"/>
          </ac:picMkLst>
        </pc:picChg>
        <pc:picChg chg="add mod">
          <ac:chgData name="anthony Yrles" userId="f7fc77b36c18f1e6" providerId="LiveId" clId="{08BE1ACB-CDE1-4DFB-A34C-604128DF0D2B}" dt="2023-10-26T08:54:53.751" v="7758" actId="13822"/>
          <ac:picMkLst>
            <pc:docMk/>
            <pc:sldMk cId="1402885730" sldId="273"/>
            <ac:picMk id="9" creationId="{FC18FDD0-EF33-5993-0335-AB7412547A85}"/>
          </ac:picMkLst>
        </pc:picChg>
        <pc:picChg chg="add del mod">
          <ac:chgData name="anthony Yrles" userId="f7fc77b36c18f1e6" providerId="LiveId" clId="{08BE1ACB-CDE1-4DFB-A34C-604128DF0D2B}" dt="2023-10-26T09:05:06.462" v="8045" actId="478"/>
          <ac:picMkLst>
            <pc:docMk/>
            <pc:sldMk cId="1402885730" sldId="273"/>
            <ac:picMk id="12" creationId="{AA56E2BB-B02C-F2F5-B250-134E1631BB6F}"/>
          </ac:picMkLst>
        </pc:picChg>
        <pc:picChg chg="add del mod">
          <ac:chgData name="anthony Yrles" userId="f7fc77b36c18f1e6" providerId="LiveId" clId="{08BE1ACB-CDE1-4DFB-A34C-604128DF0D2B}" dt="2023-10-26T09:35:25.120" v="8075" actId="478"/>
          <ac:picMkLst>
            <pc:docMk/>
            <pc:sldMk cId="1402885730" sldId="273"/>
            <ac:picMk id="14" creationId="{474BE118-B523-3D97-594C-16DDC4E69280}"/>
          </ac:picMkLst>
        </pc:picChg>
        <pc:picChg chg="add mod">
          <ac:chgData name="anthony Yrles" userId="f7fc77b36c18f1e6" providerId="LiveId" clId="{08BE1ACB-CDE1-4DFB-A34C-604128DF0D2B}" dt="2023-10-26T09:35:35.264" v="8079" actId="14100"/>
          <ac:picMkLst>
            <pc:docMk/>
            <pc:sldMk cId="1402885730" sldId="273"/>
            <ac:picMk id="16" creationId="{7CDE781B-BF8D-82F0-7176-6DFF10AEBDF3}"/>
          </ac:picMkLst>
        </pc:picChg>
        <pc:picChg chg="mod ord">
          <ac:chgData name="anthony Yrles" userId="f7fc77b36c18f1e6" providerId="LiveId" clId="{08BE1ACB-CDE1-4DFB-A34C-604128DF0D2B}" dt="2023-10-26T07:52:01.509" v="7736" actId="26606"/>
          <ac:picMkLst>
            <pc:docMk/>
            <pc:sldMk cId="1402885730" sldId="273"/>
            <ac:picMk id="23" creationId="{9CDA2F30-2A6E-A524-36E5-A62FDF7854C3}"/>
          </ac:picMkLst>
        </pc:picChg>
      </pc:sldChg>
      <pc:sldChg chg="addSp delSp modSp add mod">
        <pc:chgData name="anthony Yrles" userId="f7fc77b36c18f1e6" providerId="LiveId" clId="{08BE1ACB-CDE1-4DFB-A34C-604128DF0D2B}" dt="2023-10-26T13:24:35.032" v="8471" actId="1076"/>
        <pc:sldMkLst>
          <pc:docMk/>
          <pc:sldMk cId="2228111249" sldId="274"/>
        </pc:sldMkLst>
        <pc:spChg chg="del">
          <ac:chgData name="anthony Yrles" userId="f7fc77b36c18f1e6" providerId="LiveId" clId="{08BE1ACB-CDE1-4DFB-A34C-604128DF0D2B}" dt="2023-10-26T09:07:43.996" v="8072" actId="478"/>
          <ac:spMkLst>
            <pc:docMk/>
            <pc:sldMk cId="2228111249" sldId="274"/>
            <ac:spMk id="10" creationId="{69E7872D-5A8E-D6E6-57FF-1601270E70C3}"/>
          </ac:spMkLst>
        </pc:spChg>
        <pc:spChg chg="add mod">
          <ac:chgData name="anthony Yrles" userId="f7fc77b36c18f1e6" providerId="LiveId" clId="{08BE1ACB-CDE1-4DFB-A34C-604128DF0D2B}" dt="2023-10-26T09:42:54.255" v="8459" actId="14100"/>
          <ac:spMkLst>
            <pc:docMk/>
            <pc:sldMk cId="2228111249" sldId="274"/>
            <ac:spMk id="11" creationId="{EE52DF1D-8CC5-A7BE-6042-9E8CC477D931}"/>
          </ac:spMkLst>
        </pc:spChg>
        <pc:spChg chg="add del mod">
          <ac:chgData name="anthony Yrles" userId="f7fc77b36c18f1e6" providerId="LiveId" clId="{08BE1ACB-CDE1-4DFB-A34C-604128DF0D2B}" dt="2023-10-26T09:41:36.140" v="8454" actId="478"/>
          <ac:spMkLst>
            <pc:docMk/>
            <pc:sldMk cId="2228111249" sldId="274"/>
            <ac:spMk id="15" creationId="{0A3B08F8-8BA3-2348-F60A-AE5B98D197DF}"/>
          </ac:spMkLst>
        </pc:spChg>
        <pc:picChg chg="add del mod">
          <ac:chgData name="anthony Yrles" userId="f7fc77b36c18f1e6" providerId="LiveId" clId="{08BE1ACB-CDE1-4DFB-A34C-604128DF0D2B}" dt="2023-10-26T13:24:10.989" v="8467" actId="478"/>
          <ac:picMkLst>
            <pc:docMk/>
            <pc:sldMk cId="2228111249" sldId="274"/>
            <ac:picMk id="4" creationId="{01E6C0E6-0699-88EC-92D2-2F098270C831}"/>
          </ac:picMkLst>
        </pc:picChg>
        <pc:picChg chg="add del mod">
          <ac:chgData name="anthony Yrles" userId="f7fc77b36c18f1e6" providerId="LiveId" clId="{08BE1ACB-CDE1-4DFB-A34C-604128DF0D2B}" dt="2023-10-26T09:07:22.271" v="8068" actId="478"/>
          <ac:picMkLst>
            <pc:docMk/>
            <pc:sldMk cId="2228111249" sldId="274"/>
            <ac:picMk id="4" creationId="{FF96AF0D-6BB9-B911-181E-B232B50F6050}"/>
          </ac:picMkLst>
        </pc:picChg>
        <pc:picChg chg="del">
          <ac:chgData name="anthony Yrles" userId="f7fc77b36c18f1e6" providerId="LiveId" clId="{08BE1ACB-CDE1-4DFB-A34C-604128DF0D2B}" dt="2023-10-26T09:07:13.540" v="8065" actId="478"/>
          <ac:picMkLst>
            <pc:docMk/>
            <pc:sldMk cId="2228111249" sldId="274"/>
            <ac:picMk id="7" creationId="{0786F4A0-EC1B-AD9C-E399-A4F80AA6F7F2}"/>
          </ac:picMkLst>
        </pc:picChg>
        <pc:picChg chg="add mod">
          <ac:chgData name="anthony Yrles" userId="f7fc77b36c18f1e6" providerId="LiveId" clId="{08BE1ACB-CDE1-4DFB-A34C-604128DF0D2B}" dt="2023-10-26T13:24:35.032" v="8471" actId="1076"/>
          <ac:picMkLst>
            <pc:docMk/>
            <pc:sldMk cId="2228111249" sldId="274"/>
            <ac:picMk id="7" creationId="{8B882D64-D787-32D1-0E8E-0165DF5EB7B6}"/>
          </ac:picMkLst>
        </pc:picChg>
        <pc:picChg chg="add mod">
          <ac:chgData name="anthony Yrles" userId="f7fc77b36c18f1e6" providerId="LiveId" clId="{08BE1ACB-CDE1-4DFB-A34C-604128DF0D2B}" dt="2023-10-26T09:42:50.426" v="8458" actId="14100"/>
          <ac:picMkLst>
            <pc:docMk/>
            <pc:sldMk cId="2228111249" sldId="274"/>
            <ac:picMk id="8" creationId="{543359BB-F4F8-A2D5-D61A-759D73549AC6}"/>
          </ac:picMkLst>
        </pc:picChg>
        <pc:picChg chg="del">
          <ac:chgData name="anthony Yrles" userId="f7fc77b36c18f1e6" providerId="LiveId" clId="{08BE1ACB-CDE1-4DFB-A34C-604128DF0D2B}" dt="2023-10-26T09:07:42.505" v="8071" actId="478"/>
          <ac:picMkLst>
            <pc:docMk/>
            <pc:sldMk cId="2228111249" sldId="274"/>
            <ac:picMk id="9" creationId="{FC18FDD0-EF33-5993-0335-AB7412547A85}"/>
          </ac:picMkLst>
        </pc:picChg>
        <pc:picChg chg="add mod">
          <ac:chgData name="anthony Yrles" userId="f7fc77b36c18f1e6" providerId="LiveId" clId="{08BE1ACB-CDE1-4DFB-A34C-604128DF0D2B}" dt="2023-10-26T09:43:12.403" v="8462" actId="14100"/>
          <ac:picMkLst>
            <pc:docMk/>
            <pc:sldMk cId="2228111249" sldId="274"/>
            <ac:picMk id="13" creationId="{1C102E0E-F8F6-7E1E-ADBA-98B85622F36F}"/>
          </ac:picMkLst>
        </pc:picChg>
        <pc:picChg chg="del">
          <ac:chgData name="anthony Yrles" userId="f7fc77b36c18f1e6" providerId="LiveId" clId="{08BE1ACB-CDE1-4DFB-A34C-604128DF0D2B}" dt="2023-10-26T09:07:44.642" v="8073" actId="478"/>
          <ac:picMkLst>
            <pc:docMk/>
            <pc:sldMk cId="2228111249" sldId="274"/>
            <ac:picMk id="14" creationId="{474BE118-B523-3D97-594C-16DDC4E69280}"/>
          </ac:picMkLst>
        </pc:picChg>
        <pc:picChg chg="add mod">
          <ac:chgData name="anthony Yrles" userId="f7fc77b36c18f1e6" providerId="LiveId" clId="{08BE1ACB-CDE1-4DFB-A34C-604128DF0D2B}" dt="2023-10-26T09:43:16.692" v="8463" actId="14100"/>
          <ac:picMkLst>
            <pc:docMk/>
            <pc:sldMk cId="2228111249" sldId="274"/>
            <ac:picMk id="17" creationId="{DBE877FB-1912-87D1-AD02-AA29E4CEBA4D}"/>
          </ac:picMkLst>
        </pc:picChg>
      </pc:sldChg>
      <pc:sldChg chg="addSp delSp modSp add mod">
        <pc:chgData name="anthony Yrles" userId="f7fc77b36c18f1e6" providerId="LiveId" clId="{08BE1ACB-CDE1-4DFB-A34C-604128DF0D2B}" dt="2023-10-27T13:32:59.051" v="10583" actId="255"/>
        <pc:sldMkLst>
          <pc:docMk/>
          <pc:sldMk cId="3507841671" sldId="275"/>
        </pc:sldMkLst>
        <pc:spChg chg="mod">
          <ac:chgData name="anthony Yrles" userId="f7fc77b36c18f1e6" providerId="LiveId" clId="{08BE1ACB-CDE1-4DFB-A34C-604128DF0D2B}" dt="2023-10-27T13:32:59.051" v="10583" actId="255"/>
          <ac:spMkLst>
            <pc:docMk/>
            <pc:sldMk cId="3507841671" sldId="275"/>
            <ac:spMk id="2" creationId="{9D7A5D19-41C3-C26D-B133-C784C2038A19}"/>
          </ac:spMkLst>
        </pc:spChg>
        <pc:spChg chg="add del mod">
          <ac:chgData name="anthony Yrles" userId="f7fc77b36c18f1e6" providerId="LiveId" clId="{08BE1ACB-CDE1-4DFB-A34C-604128DF0D2B}" dt="2023-10-27T13:13:41.403" v="10349" actId="478"/>
          <ac:spMkLst>
            <pc:docMk/>
            <pc:sldMk cId="3507841671" sldId="275"/>
            <ac:spMk id="3" creationId="{09D24D5A-8EA4-C2F2-B4B3-77D42B23078B}"/>
          </ac:spMkLst>
        </pc:spChg>
        <pc:spChg chg="del">
          <ac:chgData name="anthony Yrles" userId="f7fc77b36c18f1e6" providerId="LiveId" clId="{08BE1ACB-CDE1-4DFB-A34C-604128DF0D2B}" dt="2023-10-26T13:27:09.763" v="8483" actId="478"/>
          <ac:spMkLst>
            <pc:docMk/>
            <pc:sldMk cId="3507841671" sldId="275"/>
            <ac:spMk id="3" creationId="{D74AA4CF-9BD0-BF71-7649-BA093DF016C2}"/>
          </ac:spMkLst>
        </pc:spChg>
        <pc:spChg chg="add">
          <ac:chgData name="anthony Yrles" userId="f7fc77b36c18f1e6" providerId="LiveId" clId="{08BE1ACB-CDE1-4DFB-A34C-604128DF0D2B}" dt="2023-10-26T13:28:01.471" v="8486" actId="26606"/>
          <ac:spMkLst>
            <pc:docMk/>
            <pc:sldMk cId="3507841671" sldId="275"/>
            <ac:spMk id="28" creationId="{489B7BFD-8F45-4093-AD9C-91B15B0503D9}"/>
          </ac:spMkLst>
        </pc:spChg>
        <pc:spChg chg="add">
          <ac:chgData name="anthony Yrles" userId="f7fc77b36c18f1e6" providerId="LiveId" clId="{08BE1ACB-CDE1-4DFB-A34C-604128DF0D2B}" dt="2023-10-26T13:28:01.471" v="8486" actId="26606"/>
          <ac:spMkLst>
            <pc:docMk/>
            <pc:sldMk cId="3507841671" sldId="275"/>
            <ac:spMk id="34" creationId="{1D5AFED5-EFBA-4DCE-A2F2-3B1B736014C0}"/>
          </ac:spMkLst>
        </pc:spChg>
        <pc:spChg chg="add">
          <ac:chgData name="anthony Yrles" userId="f7fc77b36c18f1e6" providerId="LiveId" clId="{08BE1ACB-CDE1-4DFB-A34C-604128DF0D2B}" dt="2023-10-26T13:28:01.471" v="8486" actId="26606"/>
          <ac:spMkLst>
            <pc:docMk/>
            <pc:sldMk cId="3507841671" sldId="275"/>
            <ac:spMk id="36" creationId="{BB06BF2F-5822-4F90-BF7D-7FDA657612AF}"/>
          </ac:spMkLst>
        </pc:spChg>
        <pc:spChg chg="add">
          <ac:chgData name="anthony Yrles" userId="f7fc77b36c18f1e6" providerId="LiveId" clId="{08BE1ACB-CDE1-4DFB-A34C-604128DF0D2B}" dt="2023-10-26T13:28:01.471" v="8486" actId="26606"/>
          <ac:spMkLst>
            <pc:docMk/>
            <pc:sldMk cId="3507841671" sldId="275"/>
            <ac:spMk id="38" creationId="{AFBE702A-233C-4424-B0B6-5435E4A34CFA}"/>
          </ac:spMkLst>
        </pc:spChg>
        <pc:spChg chg="add">
          <ac:chgData name="anthony Yrles" userId="f7fc77b36c18f1e6" providerId="LiveId" clId="{08BE1ACB-CDE1-4DFB-A34C-604128DF0D2B}" dt="2023-10-26T13:28:01.471" v="8486" actId="26606"/>
          <ac:spMkLst>
            <pc:docMk/>
            <pc:sldMk cId="3507841671" sldId="275"/>
            <ac:spMk id="40" creationId="{AE689860-A291-4B0F-AB65-421F8C20E2E1}"/>
          </ac:spMkLst>
        </pc:spChg>
        <pc:spChg chg="add">
          <ac:chgData name="anthony Yrles" userId="f7fc77b36c18f1e6" providerId="LiveId" clId="{08BE1ACB-CDE1-4DFB-A34C-604128DF0D2B}" dt="2023-10-26T13:28:01.471" v="8486" actId="26606"/>
          <ac:spMkLst>
            <pc:docMk/>
            <pc:sldMk cId="3507841671" sldId="275"/>
            <ac:spMk id="42" creationId="{C82BEF57-041E-4DE3-B65C-CBE71211B3DE}"/>
          </ac:spMkLst>
        </pc:spChg>
        <pc:spChg chg="add">
          <ac:chgData name="anthony Yrles" userId="f7fc77b36c18f1e6" providerId="LiveId" clId="{08BE1ACB-CDE1-4DFB-A34C-604128DF0D2B}" dt="2023-10-26T13:28:01.471" v="8486" actId="26606"/>
          <ac:spMkLst>
            <pc:docMk/>
            <pc:sldMk cId="3507841671" sldId="275"/>
            <ac:spMk id="44" creationId="{D9DFE8A5-DCEC-4A43-B613-D62AC8C5734F}"/>
          </ac:spMkLst>
        </pc:spChg>
        <pc:spChg chg="add">
          <ac:chgData name="anthony Yrles" userId="f7fc77b36c18f1e6" providerId="LiveId" clId="{08BE1ACB-CDE1-4DFB-A34C-604128DF0D2B}" dt="2023-10-26T13:28:01.471" v="8486" actId="26606"/>
          <ac:spMkLst>
            <pc:docMk/>
            <pc:sldMk cId="3507841671" sldId="275"/>
            <ac:spMk id="46" creationId="{45E0BF71-78CD-4FD9-BB54-48CD14158971}"/>
          </ac:spMkLst>
        </pc:spChg>
        <pc:spChg chg="add">
          <ac:chgData name="anthony Yrles" userId="f7fc77b36c18f1e6" providerId="LiveId" clId="{08BE1ACB-CDE1-4DFB-A34C-604128DF0D2B}" dt="2023-10-26T13:28:01.471" v="8486" actId="26606"/>
          <ac:spMkLst>
            <pc:docMk/>
            <pc:sldMk cId="3507841671" sldId="275"/>
            <ac:spMk id="48" creationId="{26B7664A-BE61-4A65-B937-A31E08B8B9AD}"/>
          </ac:spMkLst>
        </pc:spChg>
        <pc:spChg chg="add">
          <ac:chgData name="anthony Yrles" userId="f7fc77b36c18f1e6" providerId="LiveId" clId="{08BE1ACB-CDE1-4DFB-A34C-604128DF0D2B}" dt="2023-10-26T13:28:01.471" v="8486" actId="26606"/>
          <ac:spMkLst>
            <pc:docMk/>
            <pc:sldMk cId="3507841671" sldId="275"/>
            <ac:spMk id="57" creationId="{87045360-A428-4E4B-989C-E4EF4D92037A}"/>
          </ac:spMkLst>
        </pc:spChg>
        <pc:grpChg chg="add">
          <ac:chgData name="anthony Yrles" userId="f7fc77b36c18f1e6" providerId="LiveId" clId="{08BE1ACB-CDE1-4DFB-A34C-604128DF0D2B}" dt="2023-10-26T13:28:01.471" v="8486" actId="26606"/>
          <ac:grpSpMkLst>
            <pc:docMk/>
            <pc:sldMk cId="3507841671" sldId="275"/>
            <ac:grpSpMk id="30" creationId="{CE13B848-F9EE-4456-8D73-C25390B65428}"/>
          </ac:grpSpMkLst>
        </pc:grpChg>
        <pc:grpChg chg="add">
          <ac:chgData name="anthony Yrles" userId="f7fc77b36c18f1e6" providerId="LiveId" clId="{08BE1ACB-CDE1-4DFB-A34C-604128DF0D2B}" dt="2023-10-26T13:28:01.471" v="8486" actId="26606"/>
          <ac:grpSpMkLst>
            <pc:docMk/>
            <pc:sldMk cId="3507841671" sldId="275"/>
            <ac:grpSpMk id="50" creationId="{FB9739EB-7F66-433D-841F-AB3CD18700B7}"/>
          </ac:grpSpMkLst>
        </pc:grpChg>
        <pc:picChg chg="add mod">
          <ac:chgData name="anthony Yrles" userId="f7fc77b36c18f1e6" providerId="LiveId" clId="{08BE1ACB-CDE1-4DFB-A34C-604128DF0D2B}" dt="2023-10-26T13:28:01.471" v="8486" actId="26606"/>
          <ac:picMkLst>
            <pc:docMk/>
            <pc:sldMk cId="3507841671" sldId="275"/>
            <ac:picMk id="4" creationId="{8A536A6C-7E2A-E4D0-3431-758C810C6947}"/>
          </ac:picMkLst>
        </pc:picChg>
        <pc:picChg chg="add mod">
          <ac:chgData name="anthony Yrles" userId="f7fc77b36c18f1e6" providerId="LiveId" clId="{08BE1ACB-CDE1-4DFB-A34C-604128DF0D2B}" dt="2023-10-26T13:28:01.471" v="8486" actId="26606"/>
          <ac:picMkLst>
            <pc:docMk/>
            <pc:sldMk cId="3507841671" sldId="275"/>
            <ac:picMk id="5" creationId="{6C1623F0-3EED-1327-75FC-0A54C063F7AA}"/>
          </ac:picMkLst>
        </pc:picChg>
        <pc:picChg chg="mod ord">
          <ac:chgData name="anthony Yrles" userId="f7fc77b36c18f1e6" providerId="LiveId" clId="{08BE1ACB-CDE1-4DFB-A34C-604128DF0D2B}" dt="2023-10-26T13:28:01.471" v="8486" actId="26606"/>
          <ac:picMkLst>
            <pc:docMk/>
            <pc:sldMk cId="3507841671" sldId="275"/>
            <ac:picMk id="23" creationId="{9CDA2F30-2A6E-A524-36E5-A62FDF7854C3}"/>
          </ac:picMkLst>
        </pc:picChg>
      </pc:sldChg>
      <pc:sldChg chg="addSp delSp modSp add mod ord">
        <pc:chgData name="anthony Yrles" userId="f7fc77b36c18f1e6" providerId="LiveId" clId="{08BE1ACB-CDE1-4DFB-A34C-604128DF0D2B}" dt="2023-10-27T13:34:04.734" v="10604" actId="1076"/>
        <pc:sldMkLst>
          <pc:docMk/>
          <pc:sldMk cId="3581376980" sldId="276"/>
        </pc:sldMkLst>
        <pc:spChg chg="mod">
          <ac:chgData name="anthony Yrles" userId="f7fc77b36c18f1e6" providerId="LiveId" clId="{08BE1ACB-CDE1-4DFB-A34C-604128DF0D2B}" dt="2023-10-27T13:33:48.310" v="10600" actId="14100"/>
          <ac:spMkLst>
            <pc:docMk/>
            <pc:sldMk cId="3581376980" sldId="276"/>
            <ac:spMk id="2" creationId="{9D7A5D19-41C3-C26D-B133-C784C2038A19}"/>
          </ac:spMkLst>
        </pc:spChg>
        <pc:spChg chg="del">
          <ac:chgData name="anthony Yrles" userId="f7fc77b36c18f1e6" providerId="LiveId" clId="{08BE1ACB-CDE1-4DFB-A34C-604128DF0D2B}" dt="2023-10-26T13:28:40.697" v="8526" actId="478"/>
          <ac:spMkLst>
            <pc:docMk/>
            <pc:sldMk cId="3581376980" sldId="276"/>
            <ac:spMk id="3" creationId="{D74AA4CF-9BD0-BF71-7649-BA093DF016C2}"/>
          </ac:spMkLst>
        </pc:spChg>
        <pc:spChg chg="add mod ord">
          <ac:chgData name="anthony Yrles" userId="f7fc77b36c18f1e6" providerId="LiveId" clId="{08BE1ACB-CDE1-4DFB-A34C-604128DF0D2B}" dt="2023-10-27T13:33:57.459" v="10603" actId="1076"/>
          <ac:spMkLst>
            <pc:docMk/>
            <pc:sldMk cId="3581376980" sldId="276"/>
            <ac:spMk id="10" creationId="{7C2BEFFC-B2E1-D42D-FBBB-D6EE32C1D4E1}"/>
          </ac:spMkLst>
        </pc:spChg>
        <pc:spChg chg="add">
          <ac:chgData name="anthony Yrles" userId="f7fc77b36c18f1e6" providerId="LiveId" clId="{08BE1ACB-CDE1-4DFB-A34C-604128DF0D2B}" dt="2023-10-26T13:31:05.370" v="8531" actId="26606"/>
          <ac:spMkLst>
            <pc:docMk/>
            <pc:sldMk cId="3581376980" sldId="276"/>
            <ac:spMk id="30" creationId="{4641DA02-FCED-B4C5-BB1E-0EA04C266E4F}"/>
          </ac:spMkLst>
        </pc:spChg>
        <pc:picChg chg="add mod">
          <ac:chgData name="anthony Yrles" userId="f7fc77b36c18f1e6" providerId="LiveId" clId="{08BE1ACB-CDE1-4DFB-A34C-604128DF0D2B}" dt="2023-10-26T13:33:38.386" v="8592" actId="1076"/>
          <ac:picMkLst>
            <pc:docMk/>
            <pc:sldMk cId="3581376980" sldId="276"/>
            <ac:picMk id="5" creationId="{E68CC37C-4B10-A02C-5102-7F68A82153B5}"/>
          </ac:picMkLst>
        </pc:picChg>
        <pc:picChg chg="add mod">
          <ac:chgData name="anthony Yrles" userId="f7fc77b36c18f1e6" providerId="LiveId" clId="{08BE1ACB-CDE1-4DFB-A34C-604128DF0D2B}" dt="2023-10-26T13:33:36.805" v="8591" actId="1076"/>
          <ac:picMkLst>
            <pc:docMk/>
            <pc:sldMk cId="3581376980" sldId="276"/>
            <ac:picMk id="7" creationId="{FED98DA2-A903-22A7-50DD-1A1B51D615E0}"/>
          </ac:picMkLst>
        </pc:picChg>
        <pc:picChg chg="add mod ord">
          <ac:chgData name="anthony Yrles" userId="f7fc77b36c18f1e6" providerId="LiveId" clId="{08BE1ACB-CDE1-4DFB-A34C-604128DF0D2B}" dt="2023-10-26T13:33:34.409" v="8590" actId="1076"/>
          <ac:picMkLst>
            <pc:docMk/>
            <pc:sldMk cId="3581376980" sldId="276"/>
            <ac:picMk id="9" creationId="{A46D4BDD-0B2D-9DBD-5AAA-FB324DF3BE91}"/>
          </ac:picMkLst>
        </pc:picChg>
        <pc:picChg chg="mod ord">
          <ac:chgData name="anthony Yrles" userId="f7fc77b36c18f1e6" providerId="LiveId" clId="{08BE1ACB-CDE1-4DFB-A34C-604128DF0D2B}" dt="2023-10-27T13:34:04.734" v="10604" actId="1076"/>
          <ac:picMkLst>
            <pc:docMk/>
            <pc:sldMk cId="3581376980" sldId="276"/>
            <ac:picMk id="23" creationId="{9CDA2F30-2A6E-A524-36E5-A62FDF7854C3}"/>
          </ac:picMkLst>
        </pc:picChg>
        <pc:cxnChg chg="add">
          <ac:chgData name="anthony Yrles" userId="f7fc77b36c18f1e6" providerId="LiveId" clId="{08BE1ACB-CDE1-4DFB-A34C-604128DF0D2B}" dt="2023-10-26T13:31:05.370" v="8531" actId="26606"/>
          <ac:cxnSpMkLst>
            <pc:docMk/>
            <pc:sldMk cId="3581376980" sldId="276"/>
            <ac:cxnSpMk id="28" creationId="{192712F8-36FA-35DF-0CE8-4098D93322A3}"/>
          </ac:cxnSpMkLst>
        </pc:cxnChg>
      </pc:sldChg>
      <pc:sldChg chg="addSp delSp modSp add mod">
        <pc:chgData name="anthony Yrles" userId="f7fc77b36c18f1e6" providerId="LiveId" clId="{08BE1ACB-CDE1-4DFB-A34C-604128DF0D2B}" dt="2023-10-27T13:34:22.188" v="10614" actId="1076"/>
        <pc:sldMkLst>
          <pc:docMk/>
          <pc:sldMk cId="1618996172" sldId="277"/>
        </pc:sldMkLst>
        <pc:spChg chg="mod">
          <ac:chgData name="anthony Yrles" userId="f7fc77b36c18f1e6" providerId="LiveId" clId="{08BE1ACB-CDE1-4DFB-A34C-604128DF0D2B}" dt="2023-10-27T13:34:17.603" v="10613" actId="255"/>
          <ac:spMkLst>
            <pc:docMk/>
            <pc:sldMk cId="1618996172" sldId="277"/>
            <ac:spMk id="2" creationId="{9D7A5D19-41C3-C26D-B133-C784C2038A19}"/>
          </ac:spMkLst>
        </pc:spChg>
        <pc:picChg chg="add mod">
          <ac:chgData name="anthony Yrles" userId="f7fc77b36c18f1e6" providerId="LiveId" clId="{08BE1ACB-CDE1-4DFB-A34C-604128DF0D2B}" dt="2023-10-26T13:34:58.334" v="8603" actId="1076"/>
          <ac:picMkLst>
            <pc:docMk/>
            <pc:sldMk cId="1618996172" sldId="277"/>
            <ac:picMk id="4" creationId="{5643A532-0037-5FFE-DED9-734D60739A93}"/>
          </ac:picMkLst>
        </pc:picChg>
        <pc:picChg chg="del">
          <ac:chgData name="anthony Yrles" userId="f7fc77b36c18f1e6" providerId="LiveId" clId="{08BE1ACB-CDE1-4DFB-A34C-604128DF0D2B}" dt="2023-10-26T13:34:13.955" v="8598" actId="478"/>
          <ac:picMkLst>
            <pc:docMk/>
            <pc:sldMk cId="1618996172" sldId="277"/>
            <ac:picMk id="5" creationId="{E68CC37C-4B10-A02C-5102-7F68A82153B5}"/>
          </ac:picMkLst>
        </pc:picChg>
        <pc:picChg chg="del">
          <ac:chgData name="anthony Yrles" userId="f7fc77b36c18f1e6" providerId="LiveId" clId="{08BE1ACB-CDE1-4DFB-A34C-604128DF0D2B}" dt="2023-10-26T13:34:13.508" v="8597" actId="478"/>
          <ac:picMkLst>
            <pc:docMk/>
            <pc:sldMk cId="1618996172" sldId="277"/>
            <ac:picMk id="7" creationId="{FED98DA2-A903-22A7-50DD-1A1B51D615E0}"/>
          </ac:picMkLst>
        </pc:picChg>
        <pc:picChg chg="del">
          <ac:chgData name="anthony Yrles" userId="f7fc77b36c18f1e6" providerId="LiveId" clId="{08BE1ACB-CDE1-4DFB-A34C-604128DF0D2B}" dt="2023-10-26T13:34:12.828" v="8596" actId="478"/>
          <ac:picMkLst>
            <pc:docMk/>
            <pc:sldMk cId="1618996172" sldId="277"/>
            <ac:picMk id="9" creationId="{A46D4BDD-0B2D-9DBD-5AAA-FB324DF3BE91}"/>
          </ac:picMkLst>
        </pc:picChg>
        <pc:picChg chg="mod">
          <ac:chgData name="anthony Yrles" userId="f7fc77b36c18f1e6" providerId="LiveId" clId="{08BE1ACB-CDE1-4DFB-A34C-604128DF0D2B}" dt="2023-10-27T13:34:22.188" v="10614" actId="1076"/>
          <ac:picMkLst>
            <pc:docMk/>
            <pc:sldMk cId="1618996172" sldId="277"/>
            <ac:picMk id="23" creationId="{9CDA2F30-2A6E-A524-36E5-A62FDF7854C3}"/>
          </ac:picMkLst>
        </pc:picChg>
      </pc:sldChg>
      <pc:sldChg chg="addSp delSp modSp add mod ord">
        <pc:chgData name="anthony Yrles" userId="f7fc77b36c18f1e6" providerId="LiveId" clId="{08BE1ACB-CDE1-4DFB-A34C-604128DF0D2B}" dt="2023-10-27T11:50:43.969" v="9478" actId="255"/>
        <pc:sldMkLst>
          <pc:docMk/>
          <pc:sldMk cId="3374730719" sldId="278"/>
        </pc:sldMkLst>
        <pc:spChg chg="mod">
          <ac:chgData name="anthony Yrles" userId="f7fc77b36c18f1e6" providerId="LiveId" clId="{08BE1ACB-CDE1-4DFB-A34C-604128DF0D2B}" dt="2023-10-27T11:50:43.969" v="9478" actId="255"/>
          <ac:spMkLst>
            <pc:docMk/>
            <pc:sldMk cId="3374730719" sldId="278"/>
            <ac:spMk id="2" creationId="{9D7A5D19-41C3-C26D-B133-C784C2038A19}"/>
          </ac:spMkLst>
        </pc:spChg>
        <pc:spChg chg="del">
          <ac:chgData name="anthony Yrles" userId="f7fc77b36c18f1e6" providerId="LiveId" clId="{08BE1ACB-CDE1-4DFB-A34C-604128DF0D2B}" dt="2023-10-27T06:47:23.893" v="8726" actId="478"/>
          <ac:spMkLst>
            <pc:docMk/>
            <pc:sldMk cId="3374730719" sldId="278"/>
            <ac:spMk id="3" creationId="{D74AA4CF-9BD0-BF71-7649-BA093DF016C2}"/>
          </ac:spMkLst>
        </pc:spChg>
        <pc:spChg chg="add del">
          <ac:chgData name="anthony Yrles" userId="f7fc77b36c18f1e6" providerId="LiveId" clId="{08BE1ACB-CDE1-4DFB-A34C-604128DF0D2B}" dt="2023-10-27T06:48:42.583" v="8757" actId="26606"/>
          <ac:spMkLst>
            <pc:docMk/>
            <pc:sldMk cId="3374730719" sldId="278"/>
            <ac:spMk id="28" creationId="{489B7BFD-8F45-4093-AD9C-91B15B0503D9}"/>
          </ac:spMkLst>
        </pc:spChg>
        <pc:spChg chg="add del">
          <ac:chgData name="anthony Yrles" userId="f7fc77b36c18f1e6" providerId="LiveId" clId="{08BE1ACB-CDE1-4DFB-A34C-604128DF0D2B}" dt="2023-10-27T06:48:42.583" v="8757" actId="26606"/>
          <ac:spMkLst>
            <pc:docMk/>
            <pc:sldMk cId="3374730719" sldId="278"/>
            <ac:spMk id="30" creationId="{64856DF8-E786-4A2B-BCE9-1D3AA7C5D0A9}"/>
          </ac:spMkLst>
        </pc:spChg>
        <pc:spChg chg="add del">
          <ac:chgData name="anthony Yrles" userId="f7fc77b36c18f1e6" providerId="LiveId" clId="{08BE1ACB-CDE1-4DFB-A34C-604128DF0D2B}" dt="2023-10-27T06:48:42.583" v="8757" actId="26606"/>
          <ac:spMkLst>
            <pc:docMk/>
            <pc:sldMk cId="3374730719" sldId="278"/>
            <ac:spMk id="32" creationId="{E646A872-7F34-4E27-B0A7-9720177E374D}"/>
          </ac:spMkLst>
        </pc:spChg>
        <pc:spChg chg="add del">
          <ac:chgData name="anthony Yrles" userId="f7fc77b36c18f1e6" providerId="LiveId" clId="{08BE1ACB-CDE1-4DFB-A34C-604128DF0D2B}" dt="2023-10-27T06:48:42.583" v="8757" actId="26606"/>
          <ac:spMkLst>
            <pc:docMk/>
            <pc:sldMk cId="3374730719" sldId="278"/>
            <ac:spMk id="34" creationId="{AE689860-A291-4B0F-AB65-421F8C20E2E1}"/>
          </ac:spMkLst>
        </pc:spChg>
        <pc:spChg chg="add del">
          <ac:chgData name="anthony Yrles" userId="f7fc77b36c18f1e6" providerId="LiveId" clId="{08BE1ACB-CDE1-4DFB-A34C-604128DF0D2B}" dt="2023-10-27T06:48:42.583" v="8757" actId="26606"/>
          <ac:spMkLst>
            <pc:docMk/>
            <pc:sldMk cId="3374730719" sldId="278"/>
            <ac:spMk id="36" creationId="{C82BEF57-041E-4DE3-B65C-CBE71211B3DE}"/>
          </ac:spMkLst>
        </pc:spChg>
        <pc:spChg chg="add del">
          <ac:chgData name="anthony Yrles" userId="f7fc77b36c18f1e6" providerId="LiveId" clId="{08BE1ACB-CDE1-4DFB-A34C-604128DF0D2B}" dt="2023-10-27T06:48:42.583" v="8757" actId="26606"/>
          <ac:spMkLst>
            <pc:docMk/>
            <pc:sldMk cId="3374730719" sldId="278"/>
            <ac:spMk id="38" creationId="{D9DFE8A5-DCEC-4A43-B613-D62AC8C5734F}"/>
          </ac:spMkLst>
        </pc:spChg>
        <pc:spChg chg="add del">
          <ac:chgData name="anthony Yrles" userId="f7fc77b36c18f1e6" providerId="LiveId" clId="{08BE1ACB-CDE1-4DFB-A34C-604128DF0D2B}" dt="2023-10-27T06:48:42.583" v="8757" actId="26606"/>
          <ac:spMkLst>
            <pc:docMk/>
            <pc:sldMk cId="3374730719" sldId="278"/>
            <ac:spMk id="40" creationId="{45E0BF71-78CD-4FD9-BB54-48CD14158971}"/>
          </ac:spMkLst>
        </pc:spChg>
        <pc:spChg chg="add del">
          <ac:chgData name="anthony Yrles" userId="f7fc77b36c18f1e6" providerId="LiveId" clId="{08BE1ACB-CDE1-4DFB-A34C-604128DF0D2B}" dt="2023-10-27T06:48:42.583" v="8757" actId="26606"/>
          <ac:spMkLst>
            <pc:docMk/>
            <pc:sldMk cId="3374730719" sldId="278"/>
            <ac:spMk id="42" creationId="{26B7664A-BE61-4A65-B937-A31E08B8B9AD}"/>
          </ac:spMkLst>
        </pc:spChg>
        <pc:spChg chg="add del">
          <ac:chgData name="anthony Yrles" userId="f7fc77b36c18f1e6" providerId="LiveId" clId="{08BE1ACB-CDE1-4DFB-A34C-604128DF0D2B}" dt="2023-10-27T06:48:42.583" v="8757" actId="26606"/>
          <ac:spMkLst>
            <pc:docMk/>
            <pc:sldMk cId="3374730719" sldId="278"/>
            <ac:spMk id="44" creationId="{279CAF82-0ECF-42BE-8F37-F71941E5D410}"/>
          </ac:spMkLst>
        </pc:spChg>
        <pc:spChg chg="add del">
          <ac:chgData name="anthony Yrles" userId="f7fc77b36c18f1e6" providerId="LiveId" clId="{08BE1ACB-CDE1-4DFB-A34C-604128DF0D2B}" dt="2023-10-27T06:48:42.583" v="8757" actId="26606"/>
          <ac:spMkLst>
            <pc:docMk/>
            <pc:sldMk cId="3374730719" sldId="278"/>
            <ac:spMk id="46" creationId="{0AE773EE-DD7B-4F25-945A-3F59DEE680F9}"/>
          </ac:spMkLst>
        </pc:spChg>
        <pc:spChg chg="add del">
          <ac:chgData name="anthony Yrles" userId="f7fc77b36c18f1e6" providerId="LiveId" clId="{08BE1ACB-CDE1-4DFB-A34C-604128DF0D2B}" dt="2023-10-27T06:48:42.583" v="8757" actId="26606"/>
          <ac:spMkLst>
            <pc:docMk/>
            <pc:sldMk cId="3374730719" sldId="278"/>
            <ac:spMk id="55" creationId="{033BC44A-0661-43B4-9C14-FD5963C226AE}"/>
          </ac:spMkLst>
        </pc:spChg>
        <pc:spChg chg="add del">
          <ac:chgData name="anthony Yrles" userId="f7fc77b36c18f1e6" providerId="LiveId" clId="{08BE1ACB-CDE1-4DFB-A34C-604128DF0D2B}" dt="2023-10-27T06:48:42.583" v="8757" actId="26606"/>
          <ac:spMkLst>
            <pc:docMk/>
            <pc:sldMk cId="3374730719" sldId="278"/>
            <ac:spMk id="57" creationId="{2A7F3B2F-8A53-4176-8D77-ECA28FF4D6EB}"/>
          </ac:spMkLst>
        </pc:spChg>
        <pc:spChg chg="add del">
          <ac:chgData name="anthony Yrles" userId="f7fc77b36c18f1e6" providerId="LiveId" clId="{08BE1ACB-CDE1-4DFB-A34C-604128DF0D2B}" dt="2023-10-27T06:48:42.583" v="8757" actId="26606"/>
          <ac:spMkLst>
            <pc:docMk/>
            <pc:sldMk cId="3374730719" sldId="278"/>
            <ac:spMk id="59" creationId="{87045360-A428-4E4B-989C-E4EF4D92037A}"/>
          </ac:spMkLst>
        </pc:spChg>
        <pc:spChg chg="add">
          <ac:chgData name="anthony Yrles" userId="f7fc77b36c18f1e6" providerId="LiveId" clId="{08BE1ACB-CDE1-4DFB-A34C-604128DF0D2B}" dt="2023-10-27T06:48:42.583" v="8757" actId="26606"/>
          <ac:spMkLst>
            <pc:docMk/>
            <pc:sldMk cId="3374730719" sldId="278"/>
            <ac:spMk id="64" creationId="{489B7BFD-8F45-4093-AD9C-91B15B0503D9}"/>
          </ac:spMkLst>
        </pc:spChg>
        <pc:spChg chg="add">
          <ac:chgData name="anthony Yrles" userId="f7fc77b36c18f1e6" providerId="LiveId" clId="{08BE1ACB-CDE1-4DFB-A34C-604128DF0D2B}" dt="2023-10-27T06:48:42.583" v="8757" actId="26606"/>
          <ac:spMkLst>
            <pc:docMk/>
            <pc:sldMk cId="3374730719" sldId="278"/>
            <ac:spMk id="70" creationId="{4D4C00DC-4DC6-4CD2-9E31-F17E6CEBC5A6}"/>
          </ac:spMkLst>
        </pc:spChg>
        <pc:spChg chg="add">
          <ac:chgData name="anthony Yrles" userId="f7fc77b36c18f1e6" providerId="LiveId" clId="{08BE1ACB-CDE1-4DFB-A34C-604128DF0D2B}" dt="2023-10-27T06:48:42.583" v="8757" actId="26606"/>
          <ac:spMkLst>
            <pc:docMk/>
            <pc:sldMk cId="3374730719" sldId="278"/>
            <ac:spMk id="72" creationId="{F778F7C6-A4AB-4CBC-8CC6-19DF9EE963ED}"/>
          </ac:spMkLst>
        </pc:spChg>
        <pc:grpChg chg="add del">
          <ac:chgData name="anthony Yrles" userId="f7fc77b36c18f1e6" providerId="LiveId" clId="{08BE1ACB-CDE1-4DFB-A34C-604128DF0D2B}" dt="2023-10-27T06:48:42.583" v="8757" actId="26606"/>
          <ac:grpSpMkLst>
            <pc:docMk/>
            <pc:sldMk cId="3374730719" sldId="278"/>
            <ac:grpSpMk id="48" creationId="{FB9739EB-7F66-433D-841F-AB3CD18700B7}"/>
          </ac:grpSpMkLst>
        </pc:grpChg>
        <pc:grpChg chg="add">
          <ac:chgData name="anthony Yrles" userId="f7fc77b36c18f1e6" providerId="LiveId" clId="{08BE1ACB-CDE1-4DFB-A34C-604128DF0D2B}" dt="2023-10-27T06:48:42.583" v="8757" actId="26606"/>
          <ac:grpSpMkLst>
            <pc:docMk/>
            <pc:sldMk cId="3374730719" sldId="278"/>
            <ac:grpSpMk id="66" creationId="{66FB5A75-BDE2-4F12-A95B-C48788A7685C}"/>
          </ac:grpSpMkLst>
        </pc:grpChg>
        <pc:grpChg chg="add">
          <ac:chgData name="anthony Yrles" userId="f7fc77b36c18f1e6" providerId="LiveId" clId="{08BE1ACB-CDE1-4DFB-A34C-604128DF0D2B}" dt="2023-10-27T06:48:42.583" v="8757" actId="26606"/>
          <ac:grpSpMkLst>
            <pc:docMk/>
            <pc:sldMk cId="3374730719" sldId="278"/>
            <ac:grpSpMk id="74" creationId="{63301095-70B2-49AA-8DA9-A35629AD621C}"/>
          </ac:grpSpMkLst>
        </pc:grpChg>
        <pc:picChg chg="add del">
          <ac:chgData name="anthony Yrles" userId="f7fc77b36c18f1e6" providerId="LiveId" clId="{08BE1ACB-CDE1-4DFB-A34C-604128DF0D2B}" dt="2023-10-27T06:47:18.768" v="8725" actId="478"/>
          <ac:picMkLst>
            <pc:docMk/>
            <pc:sldMk cId="3374730719" sldId="278"/>
            <ac:picMk id="5" creationId="{7FD298DB-B93C-5AF1-CB42-AA1E157845C8}"/>
          </ac:picMkLst>
        </pc:picChg>
        <pc:picChg chg="add mod">
          <ac:chgData name="anthony Yrles" userId="f7fc77b36c18f1e6" providerId="LiveId" clId="{08BE1ACB-CDE1-4DFB-A34C-604128DF0D2B}" dt="2023-10-27T06:48:42.583" v="8757" actId="26606"/>
          <ac:picMkLst>
            <pc:docMk/>
            <pc:sldMk cId="3374730719" sldId="278"/>
            <ac:picMk id="7" creationId="{BFEA1BC1-55CF-4D27-A688-D96984F23703}"/>
          </ac:picMkLst>
        </pc:picChg>
        <pc:picChg chg="mod ord">
          <ac:chgData name="anthony Yrles" userId="f7fc77b36c18f1e6" providerId="LiveId" clId="{08BE1ACB-CDE1-4DFB-A34C-604128DF0D2B}" dt="2023-10-27T06:48:42.583" v="8757" actId="26606"/>
          <ac:picMkLst>
            <pc:docMk/>
            <pc:sldMk cId="3374730719" sldId="278"/>
            <ac:picMk id="23" creationId="{9CDA2F30-2A6E-A524-36E5-A62FDF7854C3}"/>
          </ac:picMkLst>
        </pc:picChg>
      </pc:sldChg>
      <pc:sldChg chg="addSp delSp modSp add mod ord setBg setClrOvrMap">
        <pc:chgData name="anthony Yrles" userId="f7fc77b36c18f1e6" providerId="LiveId" clId="{08BE1ACB-CDE1-4DFB-A34C-604128DF0D2B}" dt="2023-10-27T11:59:32.752" v="10023" actId="1076"/>
        <pc:sldMkLst>
          <pc:docMk/>
          <pc:sldMk cId="15284036" sldId="279"/>
        </pc:sldMkLst>
        <pc:spChg chg="mod ord">
          <ac:chgData name="anthony Yrles" userId="f7fc77b36c18f1e6" providerId="LiveId" clId="{08BE1ACB-CDE1-4DFB-A34C-604128DF0D2B}" dt="2023-10-27T11:50:55.956" v="9479" actId="255"/>
          <ac:spMkLst>
            <pc:docMk/>
            <pc:sldMk cId="15284036" sldId="279"/>
            <ac:spMk id="2" creationId="{9D7A5D19-41C3-C26D-B133-C784C2038A19}"/>
          </ac:spMkLst>
        </pc:spChg>
        <pc:spChg chg="del">
          <ac:chgData name="anthony Yrles" userId="f7fc77b36c18f1e6" providerId="LiveId" clId="{08BE1ACB-CDE1-4DFB-A34C-604128DF0D2B}" dt="2023-10-27T09:16:02.614" v="8763" actId="478"/>
          <ac:spMkLst>
            <pc:docMk/>
            <pc:sldMk cId="15284036" sldId="279"/>
            <ac:spMk id="3" creationId="{D74AA4CF-9BD0-BF71-7649-BA093DF016C2}"/>
          </ac:spMkLst>
        </pc:spChg>
        <pc:spChg chg="add mod">
          <ac:chgData name="anthony Yrles" userId="f7fc77b36c18f1e6" providerId="LiveId" clId="{08BE1ACB-CDE1-4DFB-A34C-604128DF0D2B}" dt="2023-10-27T11:59:32.752" v="10023" actId="1076"/>
          <ac:spMkLst>
            <pc:docMk/>
            <pc:sldMk cId="15284036" sldId="279"/>
            <ac:spMk id="12" creationId="{470A7DF6-4C90-F04D-2B30-5A0AE1E57848}"/>
          </ac:spMkLst>
        </pc:spChg>
        <pc:spChg chg="add del">
          <ac:chgData name="anthony Yrles" userId="f7fc77b36c18f1e6" providerId="LiveId" clId="{08BE1ACB-CDE1-4DFB-A34C-604128DF0D2B}" dt="2023-10-27T11:25:54.716" v="8781" actId="26606"/>
          <ac:spMkLst>
            <pc:docMk/>
            <pc:sldMk cId="15284036" sldId="279"/>
            <ac:spMk id="25" creationId="{928F64C6-FE22-4FC1-A763-DFCC514811BD}"/>
          </ac:spMkLst>
        </pc:spChg>
        <pc:spChg chg="add del">
          <ac:chgData name="anthony Yrles" userId="f7fc77b36c18f1e6" providerId="LiveId" clId="{08BE1ACB-CDE1-4DFB-A34C-604128DF0D2B}" dt="2023-10-27T11:32:36.109" v="8805" actId="26606"/>
          <ac:spMkLst>
            <pc:docMk/>
            <pc:sldMk cId="15284036" sldId="279"/>
            <ac:spMk id="27" creationId="{928F64C6-FE22-4FC1-A763-DFCC514811BD}"/>
          </ac:spMkLst>
        </pc:spChg>
        <pc:spChg chg="add del">
          <ac:chgData name="anthony Yrles" userId="f7fc77b36c18f1e6" providerId="LiveId" clId="{08BE1ACB-CDE1-4DFB-A34C-604128DF0D2B}" dt="2023-10-27T11:15:15.184" v="8772" actId="26606"/>
          <ac:spMkLst>
            <pc:docMk/>
            <pc:sldMk cId="15284036" sldId="279"/>
            <ac:spMk id="28" creationId="{987F9B89-BB0B-4FDE-BF27-E8357EDAD037}"/>
          </ac:spMkLst>
        </pc:spChg>
        <pc:spChg chg="add del">
          <ac:chgData name="anthony Yrles" userId="f7fc77b36c18f1e6" providerId="LiveId" clId="{08BE1ACB-CDE1-4DFB-A34C-604128DF0D2B}" dt="2023-10-27T11:15:15.184" v="8772" actId="26606"/>
          <ac:spMkLst>
            <pc:docMk/>
            <pc:sldMk cId="15284036" sldId="279"/>
            <ac:spMk id="30" creationId="{974AA512-0626-46EA-9229-571D9AF08334}"/>
          </ac:spMkLst>
        </pc:spChg>
        <pc:spChg chg="add del">
          <ac:chgData name="anthony Yrles" userId="f7fc77b36c18f1e6" providerId="LiveId" clId="{08BE1ACB-CDE1-4DFB-A34C-604128DF0D2B}" dt="2023-10-27T11:31:18.369" v="8801" actId="26606"/>
          <ac:spMkLst>
            <pc:docMk/>
            <pc:sldMk cId="15284036" sldId="279"/>
            <ac:spMk id="31" creationId="{A5A17FC0-D416-4C8B-A9E6-5924D352B986}"/>
          </ac:spMkLst>
        </pc:spChg>
        <pc:spChg chg="add del">
          <ac:chgData name="anthony Yrles" userId="f7fc77b36c18f1e6" providerId="LiveId" clId="{08BE1ACB-CDE1-4DFB-A34C-604128DF0D2B}" dt="2023-10-27T11:15:15.184" v="8772" actId="26606"/>
          <ac:spMkLst>
            <pc:docMk/>
            <pc:sldMk cId="15284036" sldId="279"/>
            <ac:spMk id="32" creationId="{F0CC1FDC-60B1-49C3-861C-17B43B8F4546}"/>
          </ac:spMkLst>
        </pc:spChg>
        <pc:spChg chg="add del">
          <ac:chgData name="anthony Yrles" userId="f7fc77b36c18f1e6" providerId="LiveId" clId="{08BE1ACB-CDE1-4DFB-A34C-604128DF0D2B}" dt="2023-10-27T11:15:24.538" v="8774" actId="26606"/>
          <ac:spMkLst>
            <pc:docMk/>
            <pc:sldMk cId="15284036" sldId="279"/>
            <ac:spMk id="38" creationId="{FB5B0058-AF13-4859-B429-4EDDE2A26F7F}"/>
          </ac:spMkLst>
        </pc:spChg>
        <pc:spChg chg="add del">
          <ac:chgData name="anthony Yrles" userId="f7fc77b36c18f1e6" providerId="LiveId" clId="{08BE1ACB-CDE1-4DFB-A34C-604128DF0D2B}" dt="2023-10-27T11:31:23.902" v="8803" actId="26606"/>
          <ac:spMkLst>
            <pc:docMk/>
            <pc:sldMk cId="15284036" sldId="279"/>
            <ac:spMk id="46" creationId="{DCBE1B01-A27C-45C2-ADA4-AA13C3AC1F6A}"/>
          </ac:spMkLst>
        </pc:spChg>
        <pc:spChg chg="add del">
          <ac:chgData name="anthony Yrles" userId="f7fc77b36c18f1e6" providerId="LiveId" clId="{08BE1ACB-CDE1-4DFB-A34C-604128DF0D2B}" dt="2023-10-27T11:31:23.902" v="8803" actId="26606"/>
          <ac:spMkLst>
            <pc:docMk/>
            <pc:sldMk cId="15284036" sldId="279"/>
            <ac:spMk id="47" creationId="{26882C51-76F9-4F99-997D-31FA6242A805}"/>
          </ac:spMkLst>
        </pc:spChg>
        <pc:spChg chg="add del">
          <ac:chgData name="anthony Yrles" userId="f7fc77b36c18f1e6" providerId="LiveId" clId="{08BE1ACB-CDE1-4DFB-A34C-604128DF0D2B}" dt="2023-10-27T11:31:23.902" v="8803" actId="26606"/>
          <ac:spMkLst>
            <pc:docMk/>
            <pc:sldMk cId="15284036" sldId="279"/>
            <ac:spMk id="48" creationId="{F6FE5468-759E-4E83-828A-5587C7F58873}"/>
          </ac:spMkLst>
        </pc:spChg>
        <pc:spChg chg="add del">
          <ac:chgData name="anthony Yrles" userId="f7fc77b36c18f1e6" providerId="LiveId" clId="{08BE1ACB-CDE1-4DFB-A34C-604128DF0D2B}" dt="2023-10-27T11:31:23.902" v="8803" actId="26606"/>
          <ac:spMkLst>
            <pc:docMk/>
            <pc:sldMk cId="15284036" sldId="279"/>
            <ac:spMk id="49" creationId="{61FFFC16-86E2-4B9A-BC6D-213DC2654765}"/>
          </ac:spMkLst>
        </pc:spChg>
        <pc:spChg chg="add del">
          <ac:chgData name="anthony Yrles" userId="f7fc77b36c18f1e6" providerId="LiveId" clId="{08BE1ACB-CDE1-4DFB-A34C-604128DF0D2B}" dt="2023-10-27T11:31:23.902" v="8803" actId="26606"/>
          <ac:spMkLst>
            <pc:docMk/>
            <pc:sldMk cId="15284036" sldId="279"/>
            <ac:spMk id="50" creationId="{569BABC0-B0CC-4E7B-838A-F6E644779E18}"/>
          </ac:spMkLst>
        </pc:spChg>
        <pc:spChg chg="add del">
          <ac:chgData name="anthony Yrles" userId="f7fc77b36c18f1e6" providerId="LiveId" clId="{08BE1ACB-CDE1-4DFB-A34C-604128DF0D2B}" dt="2023-10-27T11:31:23.902" v="8803" actId="26606"/>
          <ac:spMkLst>
            <pc:docMk/>
            <pc:sldMk cId="15284036" sldId="279"/>
            <ac:spMk id="51" creationId="{D8350E6D-CBC9-4A26-B84F-7145FDC9F5FB}"/>
          </ac:spMkLst>
        </pc:spChg>
        <pc:spChg chg="add del">
          <ac:chgData name="anthony Yrles" userId="f7fc77b36c18f1e6" providerId="LiveId" clId="{08BE1ACB-CDE1-4DFB-A34C-604128DF0D2B}" dt="2023-10-27T11:31:23.902" v="8803" actId="26606"/>
          <ac:spMkLst>
            <pc:docMk/>
            <pc:sldMk cId="15284036" sldId="279"/>
            <ac:spMk id="52" creationId="{BE7E1DAA-43FB-4446-A354-9283DE6686C8}"/>
          </ac:spMkLst>
        </pc:spChg>
        <pc:spChg chg="add del">
          <ac:chgData name="anthony Yrles" userId="f7fc77b36c18f1e6" providerId="LiveId" clId="{08BE1ACB-CDE1-4DFB-A34C-604128DF0D2B}" dt="2023-10-27T11:31:23.902" v="8803" actId="26606"/>
          <ac:spMkLst>
            <pc:docMk/>
            <pc:sldMk cId="15284036" sldId="279"/>
            <ac:spMk id="53" creationId="{DD3524E0-C87C-4F38-9FC7-E969C15A7906}"/>
          </ac:spMkLst>
        </pc:spChg>
        <pc:spChg chg="add del">
          <ac:chgData name="anthony Yrles" userId="f7fc77b36c18f1e6" providerId="LiveId" clId="{08BE1ACB-CDE1-4DFB-A34C-604128DF0D2B}" dt="2023-10-27T11:31:23.902" v="8803" actId="26606"/>
          <ac:spMkLst>
            <pc:docMk/>
            <pc:sldMk cId="15284036" sldId="279"/>
            <ac:spMk id="54" creationId="{99FE99BC-5F7D-47C3-AA1E-16D7DBDBD18F}"/>
          </ac:spMkLst>
        </pc:spChg>
        <pc:spChg chg="add del">
          <ac:chgData name="anthony Yrles" userId="f7fc77b36c18f1e6" providerId="LiveId" clId="{08BE1ACB-CDE1-4DFB-A34C-604128DF0D2B}" dt="2023-10-27T11:31:23.902" v="8803" actId="26606"/>
          <ac:spMkLst>
            <pc:docMk/>
            <pc:sldMk cId="15284036" sldId="279"/>
            <ac:spMk id="55" creationId="{F1ED1DF4-DDDE-4464-8ABC-ED1F633CCEC1}"/>
          </ac:spMkLst>
        </pc:spChg>
        <pc:spChg chg="add del">
          <ac:chgData name="anthony Yrles" userId="f7fc77b36c18f1e6" providerId="LiveId" clId="{08BE1ACB-CDE1-4DFB-A34C-604128DF0D2B}" dt="2023-10-27T11:31:23.902" v="8803" actId="26606"/>
          <ac:spMkLst>
            <pc:docMk/>
            <pc:sldMk cId="15284036" sldId="279"/>
            <ac:spMk id="56" creationId="{27400BAF-FCE6-4296-8A0E-9B595ADC09A4}"/>
          </ac:spMkLst>
        </pc:spChg>
        <pc:spChg chg="add del">
          <ac:chgData name="anthony Yrles" userId="f7fc77b36c18f1e6" providerId="LiveId" clId="{08BE1ACB-CDE1-4DFB-A34C-604128DF0D2B}" dt="2023-10-27T11:31:23.902" v="8803" actId="26606"/>
          <ac:spMkLst>
            <pc:docMk/>
            <pc:sldMk cId="15284036" sldId="279"/>
            <ac:spMk id="57" creationId="{5CB4E315-91F2-4710-B866-B119037ED97C}"/>
          </ac:spMkLst>
        </pc:spChg>
        <pc:spChg chg="add del">
          <ac:chgData name="anthony Yrles" userId="f7fc77b36c18f1e6" providerId="LiveId" clId="{08BE1ACB-CDE1-4DFB-A34C-604128DF0D2B}" dt="2023-10-27T11:31:23.902" v="8803" actId="26606"/>
          <ac:spMkLst>
            <pc:docMk/>
            <pc:sldMk cId="15284036" sldId="279"/>
            <ac:spMk id="58" creationId="{F2FC5C7B-261A-4268-BA85-C29488A8BED3}"/>
          </ac:spMkLst>
        </pc:spChg>
        <pc:grpChg chg="add del">
          <ac:chgData name="anthony Yrles" userId="f7fc77b36c18f1e6" providerId="LiveId" clId="{08BE1ACB-CDE1-4DFB-A34C-604128DF0D2B}" dt="2023-10-27T11:15:15.184" v="8772" actId="26606"/>
          <ac:grpSpMkLst>
            <pc:docMk/>
            <pc:sldMk cId="15284036" sldId="279"/>
            <ac:grpSpMk id="34" creationId="{9B2319FA-B636-4971-BA3D-EA448709D9A6}"/>
          </ac:grpSpMkLst>
        </pc:grpChg>
        <pc:picChg chg="add mod ord">
          <ac:chgData name="anthony Yrles" userId="f7fc77b36c18f1e6" providerId="LiveId" clId="{08BE1ACB-CDE1-4DFB-A34C-604128DF0D2B}" dt="2023-10-27T11:49:19.972" v="9416" actId="1076"/>
          <ac:picMkLst>
            <pc:docMk/>
            <pc:sldMk cId="15284036" sldId="279"/>
            <ac:picMk id="5" creationId="{A7434F16-D4C6-CAAD-E275-588F9192D855}"/>
          </ac:picMkLst>
        </pc:picChg>
        <pc:picChg chg="add mod ord">
          <ac:chgData name="anthony Yrles" userId="f7fc77b36c18f1e6" providerId="LiveId" clId="{08BE1ACB-CDE1-4DFB-A34C-604128DF0D2B}" dt="2023-10-27T11:49:07.483" v="9414" actId="1076"/>
          <ac:picMkLst>
            <pc:docMk/>
            <pc:sldMk cId="15284036" sldId="279"/>
            <ac:picMk id="7" creationId="{2E03B967-10FE-3F73-5927-19F18E0BE2BA}"/>
          </ac:picMkLst>
        </pc:picChg>
        <pc:picChg chg="add mod ord">
          <ac:chgData name="anthony Yrles" userId="f7fc77b36c18f1e6" providerId="LiveId" clId="{08BE1ACB-CDE1-4DFB-A34C-604128DF0D2B}" dt="2023-10-27T11:49:12.831" v="9415" actId="1076"/>
          <ac:picMkLst>
            <pc:docMk/>
            <pc:sldMk cId="15284036" sldId="279"/>
            <ac:picMk id="9" creationId="{07642585-6306-5FB8-C6B5-976AB763FF44}"/>
          </ac:picMkLst>
        </pc:picChg>
        <pc:picChg chg="add del mod ord">
          <ac:chgData name="anthony Yrles" userId="f7fc77b36c18f1e6" providerId="LiveId" clId="{08BE1ACB-CDE1-4DFB-A34C-604128DF0D2B}" dt="2023-10-27T11:49:02.193" v="9413" actId="478"/>
          <ac:picMkLst>
            <pc:docMk/>
            <pc:sldMk cId="15284036" sldId="279"/>
            <ac:picMk id="11" creationId="{ACC8A51C-3726-484B-FA3F-B8C0C2596512}"/>
          </ac:picMkLst>
        </pc:picChg>
        <pc:picChg chg="mod ord">
          <ac:chgData name="anthony Yrles" userId="f7fc77b36c18f1e6" providerId="LiveId" clId="{08BE1ACB-CDE1-4DFB-A34C-604128DF0D2B}" dt="2023-10-27T11:32:36.109" v="8805" actId="26606"/>
          <ac:picMkLst>
            <pc:docMk/>
            <pc:sldMk cId="15284036" sldId="279"/>
            <ac:picMk id="23" creationId="{9CDA2F30-2A6E-A524-36E5-A62FDF7854C3}"/>
          </ac:picMkLst>
        </pc:picChg>
        <pc:cxnChg chg="add del">
          <ac:chgData name="anthony Yrles" userId="f7fc77b36c18f1e6" providerId="LiveId" clId="{08BE1ACB-CDE1-4DFB-A34C-604128DF0D2B}" dt="2023-10-27T11:25:54.716" v="8781" actId="26606"/>
          <ac:cxnSpMkLst>
            <pc:docMk/>
            <pc:sldMk cId="15284036" sldId="279"/>
            <ac:cxnSpMk id="26" creationId="{5C34627B-48E6-4F4D-B843-97717A86B490}"/>
          </ac:cxnSpMkLst>
        </pc:cxnChg>
        <pc:cxnChg chg="add del">
          <ac:chgData name="anthony Yrles" userId="f7fc77b36c18f1e6" providerId="LiveId" clId="{08BE1ACB-CDE1-4DFB-A34C-604128DF0D2B}" dt="2023-10-27T11:32:36.109" v="8805" actId="26606"/>
          <ac:cxnSpMkLst>
            <pc:docMk/>
            <pc:sldMk cId="15284036" sldId="279"/>
            <ac:cxnSpMk id="29" creationId="{5C34627B-48E6-4F4D-B843-97717A86B490}"/>
          </ac:cxnSpMkLst>
        </pc:cxnChg>
        <pc:cxnChg chg="add del">
          <ac:chgData name="anthony Yrles" userId="f7fc77b36c18f1e6" providerId="LiveId" clId="{08BE1ACB-CDE1-4DFB-A34C-604128DF0D2B}" dt="2023-10-27T11:31:18.369" v="8801" actId="26606"/>
          <ac:cxnSpMkLst>
            <pc:docMk/>
            <pc:sldMk cId="15284036" sldId="279"/>
            <ac:cxnSpMk id="33" creationId="{FF76A74F-C283-4DED-BD4D-086753B7CB00}"/>
          </ac:cxnSpMkLst>
        </pc:cxnChg>
        <pc:cxnChg chg="add del">
          <ac:chgData name="anthony Yrles" userId="f7fc77b36c18f1e6" providerId="LiveId" clId="{08BE1ACB-CDE1-4DFB-A34C-604128DF0D2B}" dt="2023-10-27T11:31:18.369" v="8801" actId="26606"/>
          <ac:cxnSpMkLst>
            <pc:docMk/>
            <pc:sldMk cId="15284036" sldId="279"/>
            <ac:cxnSpMk id="35" creationId="{3B2791FB-B2F7-4BBE-B8D8-74C37FF9E85C}"/>
          </ac:cxnSpMkLst>
        </pc:cxnChg>
        <pc:cxnChg chg="add del">
          <ac:chgData name="anthony Yrles" userId="f7fc77b36c18f1e6" providerId="LiveId" clId="{08BE1ACB-CDE1-4DFB-A34C-604128DF0D2B}" dt="2023-10-27T11:31:18.369" v="8801" actId="26606"/>
          <ac:cxnSpMkLst>
            <pc:docMk/>
            <pc:sldMk cId="15284036" sldId="279"/>
            <ac:cxnSpMk id="36" creationId="{982DC870-E8E5-4050-B10C-CC24FC67E50A}"/>
          </ac:cxnSpMkLst>
        </pc:cxnChg>
        <pc:cxnChg chg="add del">
          <ac:chgData name="anthony Yrles" userId="f7fc77b36c18f1e6" providerId="LiveId" clId="{08BE1ACB-CDE1-4DFB-A34C-604128DF0D2B}" dt="2023-10-27T11:15:24.538" v="8774" actId="26606"/>
          <ac:cxnSpMkLst>
            <pc:docMk/>
            <pc:sldMk cId="15284036" sldId="279"/>
            <ac:cxnSpMk id="39" creationId="{07A9243D-8FC3-4B36-874B-55906B03F484}"/>
          </ac:cxnSpMkLst>
        </pc:cxnChg>
        <pc:cxnChg chg="add del">
          <ac:chgData name="anthony Yrles" userId="f7fc77b36c18f1e6" providerId="LiveId" clId="{08BE1ACB-CDE1-4DFB-A34C-604128DF0D2B}" dt="2023-10-27T11:15:24.538" v="8774" actId="26606"/>
          <ac:cxnSpMkLst>
            <pc:docMk/>
            <pc:sldMk cId="15284036" sldId="279"/>
            <ac:cxnSpMk id="40" creationId="{86A3C11F-06C7-4C4D-A907-4F4DAA902FA4}"/>
          </ac:cxnSpMkLst>
        </pc:cxnChg>
        <pc:cxnChg chg="add del">
          <ac:chgData name="anthony Yrles" userId="f7fc77b36c18f1e6" providerId="LiveId" clId="{08BE1ACB-CDE1-4DFB-A34C-604128DF0D2B}" dt="2023-10-27T11:31:18.369" v="8801" actId="26606"/>
          <ac:cxnSpMkLst>
            <pc:docMk/>
            <pc:sldMk cId="15284036" sldId="279"/>
            <ac:cxnSpMk id="42" creationId="{9891B5DE-6811-4844-BB18-472A3F360EE5}"/>
          </ac:cxnSpMkLst>
        </pc:cxnChg>
        <pc:cxnChg chg="add del">
          <ac:chgData name="anthony Yrles" userId="f7fc77b36c18f1e6" providerId="LiveId" clId="{08BE1ACB-CDE1-4DFB-A34C-604128DF0D2B}" dt="2023-10-27T11:31:18.369" v="8801" actId="26606"/>
          <ac:cxnSpMkLst>
            <pc:docMk/>
            <pc:sldMk cId="15284036" sldId="279"/>
            <ac:cxnSpMk id="44" creationId="{77A9CA3A-7216-41E0-B3CD-058077FD396D}"/>
          </ac:cxnSpMkLst>
        </pc:cxnChg>
      </pc:sldChg>
      <pc:sldChg chg="addSp delSp modSp add mod ord">
        <pc:chgData name="anthony Yrles" userId="f7fc77b36c18f1e6" providerId="LiveId" clId="{08BE1ACB-CDE1-4DFB-A34C-604128DF0D2B}" dt="2023-10-27T11:51:11.530" v="9482" actId="14100"/>
        <pc:sldMkLst>
          <pc:docMk/>
          <pc:sldMk cId="726542053" sldId="280"/>
        </pc:sldMkLst>
        <pc:spChg chg="mod">
          <ac:chgData name="anthony Yrles" userId="f7fc77b36c18f1e6" providerId="LiveId" clId="{08BE1ACB-CDE1-4DFB-A34C-604128DF0D2B}" dt="2023-10-27T11:51:11.530" v="9482" actId="14100"/>
          <ac:spMkLst>
            <pc:docMk/>
            <pc:sldMk cId="726542053" sldId="280"/>
            <ac:spMk id="2" creationId="{9D7A5D19-41C3-C26D-B133-C784C2038A19}"/>
          </ac:spMkLst>
        </pc:spChg>
        <pc:spChg chg="add del">
          <ac:chgData name="anthony Yrles" userId="f7fc77b36c18f1e6" providerId="LiveId" clId="{08BE1ACB-CDE1-4DFB-A34C-604128DF0D2B}" dt="2023-10-27T11:27:45.261" v="8793" actId="478"/>
          <ac:spMkLst>
            <pc:docMk/>
            <pc:sldMk cId="726542053" sldId="280"/>
            <ac:spMk id="3" creationId="{D74AA4CF-9BD0-BF71-7649-BA093DF016C2}"/>
          </ac:spMkLst>
        </pc:spChg>
        <pc:spChg chg="add del mod">
          <ac:chgData name="anthony Yrles" userId="f7fc77b36c18f1e6" providerId="LiveId" clId="{08BE1ACB-CDE1-4DFB-A34C-604128DF0D2B}" dt="2023-10-27T11:30:12.834" v="8799"/>
          <ac:spMkLst>
            <pc:docMk/>
            <pc:sldMk cId="726542053" sldId="280"/>
            <ac:spMk id="8" creationId="{9B2AE830-CD66-2C31-7FDC-566FAB92FBE5}"/>
          </ac:spMkLst>
        </pc:spChg>
        <pc:spChg chg="add mod">
          <ac:chgData name="anthony Yrles" userId="f7fc77b36c18f1e6" providerId="LiveId" clId="{08BE1ACB-CDE1-4DFB-A34C-604128DF0D2B}" dt="2023-10-27T11:47:50.170" v="9405" actId="1076"/>
          <ac:spMkLst>
            <pc:docMk/>
            <pc:sldMk cId="726542053" sldId="280"/>
            <ac:spMk id="9" creationId="{FD0B8331-1F7A-92FB-1739-5AD454542449}"/>
          </ac:spMkLst>
        </pc:spChg>
        <pc:spChg chg="add">
          <ac:chgData name="anthony Yrles" userId="f7fc77b36c18f1e6" providerId="LiveId" clId="{08BE1ACB-CDE1-4DFB-A34C-604128DF0D2B}" dt="2023-10-27T11:27:52.787" v="8795" actId="26606"/>
          <ac:spMkLst>
            <pc:docMk/>
            <pc:sldMk cId="726542053" sldId="280"/>
            <ac:spMk id="28" creationId="{FB5B0058-AF13-4859-B429-4EDDE2A26F7F}"/>
          </ac:spMkLst>
        </pc:spChg>
        <pc:spChg chg="add">
          <ac:chgData name="anthony Yrles" userId="f7fc77b36c18f1e6" providerId="LiveId" clId="{08BE1ACB-CDE1-4DFB-A34C-604128DF0D2B}" dt="2023-10-27T11:27:52.787" v="8795" actId="26606"/>
          <ac:spMkLst>
            <pc:docMk/>
            <pc:sldMk cId="726542053" sldId="280"/>
            <ac:spMk id="32" creationId="{81BD432D-FAB3-4B5D-BF27-4DA7C75B3238}"/>
          </ac:spMkLst>
        </pc:spChg>
        <pc:picChg chg="add del">
          <ac:chgData name="anthony Yrles" userId="f7fc77b36c18f1e6" providerId="LiveId" clId="{08BE1ACB-CDE1-4DFB-A34C-604128DF0D2B}" dt="2023-10-27T11:27:43.810" v="8792" actId="22"/>
          <ac:picMkLst>
            <pc:docMk/>
            <pc:sldMk cId="726542053" sldId="280"/>
            <ac:picMk id="5" creationId="{B83E639B-538B-C45F-19FC-A3B333F6F637}"/>
          </ac:picMkLst>
        </pc:picChg>
        <pc:picChg chg="add mod">
          <ac:chgData name="anthony Yrles" userId="f7fc77b36c18f1e6" providerId="LiveId" clId="{08BE1ACB-CDE1-4DFB-A34C-604128DF0D2B}" dt="2023-10-27T11:48:58.040" v="9412" actId="1076"/>
          <ac:picMkLst>
            <pc:docMk/>
            <pc:sldMk cId="726542053" sldId="280"/>
            <ac:picMk id="7" creationId="{AB2CC05A-8FA9-1167-D051-35AC71F41F36}"/>
          </ac:picMkLst>
        </pc:picChg>
        <pc:picChg chg="add mod">
          <ac:chgData name="anthony Yrles" userId="f7fc77b36c18f1e6" providerId="LiveId" clId="{08BE1ACB-CDE1-4DFB-A34C-604128DF0D2B}" dt="2023-10-27T11:48:55.087" v="9411" actId="1076"/>
          <ac:picMkLst>
            <pc:docMk/>
            <pc:sldMk cId="726542053" sldId="280"/>
            <ac:picMk id="10" creationId="{36AB0604-CF16-4359-B6B5-87EA263D229D}"/>
          </ac:picMkLst>
        </pc:picChg>
        <pc:picChg chg="mod ord">
          <ac:chgData name="anthony Yrles" userId="f7fc77b36c18f1e6" providerId="LiveId" clId="{08BE1ACB-CDE1-4DFB-A34C-604128DF0D2B}" dt="2023-10-27T11:27:52.787" v="8795" actId="26606"/>
          <ac:picMkLst>
            <pc:docMk/>
            <pc:sldMk cId="726542053" sldId="280"/>
            <ac:picMk id="23" creationId="{9CDA2F30-2A6E-A524-36E5-A62FDF7854C3}"/>
          </ac:picMkLst>
        </pc:picChg>
        <pc:cxnChg chg="add">
          <ac:chgData name="anthony Yrles" userId="f7fc77b36c18f1e6" providerId="LiveId" clId="{08BE1ACB-CDE1-4DFB-A34C-604128DF0D2B}" dt="2023-10-27T11:27:52.787" v="8795" actId="26606"/>
          <ac:cxnSpMkLst>
            <pc:docMk/>
            <pc:sldMk cId="726542053" sldId="280"/>
            <ac:cxnSpMk id="30" creationId="{07A9243D-8FC3-4B36-874B-55906B03F484}"/>
          </ac:cxnSpMkLst>
        </pc:cxnChg>
      </pc:sldChg>
      <pc:sldChg chg="add del">
        <pc:chgData name="anthony Yrles" userId="f7fc77b36c18f1e6" providerId="LiveId" clId="{08BE1ACB-CDE1-4DFB-A34C-604128DF0D2B}" dt="2023-10-27T11:59:45.392" v="10025" actId="47"/>
        <pc:sldMkLst>
          <pc:docMk/>
          <pc:sldMk cId="928846095" sldId="281"/>
        </pc:sldMkLst>
      </pc:sldChg>
      <pc:sldChg chg="addSp delSp modSp add mod ord">
        <pc:chgData name="anthony Yrles" userId="f7fc77b36c18f1e6" providerId="LiveId" clId="{08BE1ACB-CDE1-4DFB-A34C-604128DF0D2B}" dt="2023-10-27T12:08:15.791" v="10099" actId="255"/>
        <pc:sldMkLst>
          <pc:docMk/>
          <pc:sldMk cId="2731245113" sldId="281"/>
        </pc:sldMkLst>
        <pc:spChg chg="mod ord">
          <ac:chgData name="anthony Yrles" userId="f7fc77b36c18f1e6" providerId="LiveId" clId="{08BE1ACB-CDE1-4DFB-A34C-604128DF0D2B}" dt="2023-10-27T12:08:15.791" v="10099" actId="255"/>
          <ac:spMkLst>
            <pc:docMk/>
            <pc:sldMk cId="2731245113" sldId="281"/>
            <ac:spMk id="2" creationId="{9D7A5D19-41C3-C26D-B133-C784C2038A19}"/>
          </ac:spMkLst>
        </pc:spChg>
        <pc:spChg chg="del">
          <ac:chgData name="anthony Yrles" userId="f7fc77b36c18f1e6" providerId="LiveId" clId="{08BE1ACB-CDE1-4DFB-A34C-604128DF0D2B}" dt="2023-10-27T12:00:01.219" v="10029" actId="478"/>
          <ac:spMkLst>
            <pc:docMk/>
            <pc:sldMk cId="2731245113" sldId="281"/>
            <ac:spMk id="3" creationId="{D74AA4CF-9BD0-BF71-7649-BA093DF016C2}"/>
          </ac:spMkLst>
        </pc:spChg>
        <pc:spChg chg="add">
          <ac:chgData name="anthony Yrles" userId="f7fc77b36c18f1e6" providerId="LiveId" clId="{08BE1ACB-CDE1-4DFB-A34C-604128DF0D2B}" dt="2023-10-27T12:07:49.475" v="10093" actId="26606"/>
          <ac:spMkLst>
            <pc:docMk/>
            <pc:sldMk cId="2731245113" sldId="281"/>
            <ac:spMk id="28" creationId="{A8CCCB6D-5162-4AAE-A5E3-3AC55410DBCE}"/>
          </ac:spMkLst>
        </pc:spChg>
        <pc:spChg chg="add">
          <ac:chgData name="anthony Yrles" userId="f7fc77b36c18f1e6" providerId="LiveId" clId="{08BE1ACB-CDE1-4DFB-A34C-604128DF0D2B}" dt="2023-10-27T12:07:49.475" v="10093" actId="26606"/>
          <ac:spMkLst>
            <pc:docMk/>
            <pc:sldMk cId="2731245113" sldId="281"/>
            <ac:spMk id="30" creationId="{0BCD8C04-CC7B-40EF-82EB-E9821F79BB86}"/>
          </ac:spMkLst>
        </pc:spChg>
        <pc:picChg chg="add del">
          <ac:chgData name="anthony Yrles" userId="f7fc77b36c18f1e6" providerId="LiveId" clId="{08BE1ACB-CDE1-4DFB-A34C-604128DF0D2B}" dt="2023-10-27T12:06:30.980" v="10031" actId="478"/>
          <ac:picMkLst>
            <pc:docMk/>
            <pc:sldMk cId="2731245113" sldId="281"/>
            <ac:picMk id="5" creationId="{6CD0838A-EF76-1030-1E7E-329585FBADC5}"/>
          </ac:picMkLst>
        </pc:picChg>
        <pc:picChg chg="add mod">
          <ac:chgData name="anthony Yrles" userId="f7fc77b36c18f1e6" providerId="LiveId" clId="{08BE1ACB-CDE1-4DFB-A34C-604128DF0D2B}" dt="2023-10-27T12:08:07.992" v="10098" actId="1076"/>
          <ac:picMkLst>
            <pc:docMk/>
            <pc:sldMk cId="2731245113" sldId="281"/>
            <ac:picMk id="7" creationId="{29ECD908-136E-F91A-9466-D0DD396E67A6}"/>
          </ac:picMkLst>
        </pc:picChg>
        <pc:picChg chg="mod ord">
          <ac:chgData name="anthony Yrles" userId="f7fc77b36c18f1e6" providerId="LiveId" clId="{08BE1ACB-CDE1-4DFB-A34C-604128DF0D2B}" dt="2023-10-27T12:07:49.475" v="10093" actId="26606"/>
          <ac:picMkLst>
            <pc:docMk/>
            <pc:sldMk cId="2731245113" sldId="281"/>
            <ac:picMk id="23" creationId="{9CDA2F30-2A6E-A524-36E5-A62FDF7854C3}"/>
          </ac:picMkLst>
        </pc:picChg>
      </pc:sldChg>
      <pc:sldChg chg="addSp delSp modSp add mod ord">
        <pc:chgData name="anthony Yrles" userId="f7fc77b36c18f1e6" providerId="LiveId" clId="{08BE1ACB-CDE1-4DFB-A34C-604128DF0D2B}" dt="2023-10-27T13:38:49.145" v="10656" actId="255"/>
        <pc:sldMkLst>
          <pc:docMk/>
          <pc:sldMk cId="848565114" sldId="282"/>
        </pc:sldMkLst>
        <pc:spChg chg="mod">
          <ac:chgData name="anthony Yrles" userId="f7fc77b36c18f1e6" providerId="LiveId" clId="{08BE1ACB-CDE1-4DFB-A34C-604128DF0D2B}" dt="2023-10-27T13:38:49.145" v="10656" actId="255"/>
          <ac:spMkLst>
            <pc:docMk/>
            <pc:sldMk cId="848565114" sldId="282"/>
            <ac:spMk id="2" creationId="{9D7A5D19-41C3-C26D-B133-C784C2038A19}"/>
          </ac:spMkLst>
        </pc:spChg>
        <pc:spChg chg="del">
          <ac:chgData name="anthony Yrles" userId="f7fc77b36c18f1e6" providerId="LiveId" clId="{08BE1ACB-CDE1-4DFB-A34C-604128DF0D2B}" dt="2023-10-27T12:08:47.696" v="10105" actId="478"/>
          <ac:spMkLst>
            <pc:docMk/>
            <pc:sldMk cId="848565114" sldId="282"/>
            <ac:spMk id="3" creationId="{D74AA4CF-9BD0-BF71-7649-BA093DF016C2}"/>
          </ac:spMkLst>
        </pc:spChg>
        <pc:spChg chg="add mod">
          <ac:chgData name="anthony Yrles" userId="f7fc77b36c18f1e6" providerId="LiveId" clId="{08BE1ACB-CDE1-4DFB-A34C-604128DF0D2B}" dt="2023-10-27T13:12:00.354" v="10342" actId="33524"/>
          <ac:spMkLst>
            <pc:docMk/>
            <pc:sldMk cId="848565114" sldId="282"/>
            <ac:spMk id="8" creationId="{9B393AB9-300F-AC93-DAA2-0A65D421CAD1}"/>
          </ac:spMkLst>
        </pc:spChg>
        <pc:spChg chg="add del">
          <ac:chgData name="anthony Yrles" userId="f7fc77b36c18f1e6" providerId="LiveId" clId="{08BE1ACB-CDE1-4DFB-A34C-604128DF0D2B}" dt="2023-10-27T13:06:48.386" v="10113" actId="26606"/>
          <ac:spMkLst>
            <pc:docMk/>
            <pc:sldMk cId="848565114" sldId="282"/>
            <ac:spMk id="28" creationId="{DC35A348-C5D6-4112-9FDD-93A493B010B5}"/>
          </ac:spMkLst>
        </pc:spChg>
        <pc:spChg chg="add">
          <ac:chgData name="anthony Yrles" userId="f7fc77b36c18f1e6" providerId="LiveId" clId="{08BE1ACB-CDE1-4DFB-A34C-604128DF0D2B}" dt="2023-10-27T13:07:12.718" v="10116" actId="26606"/>
          <ac:spMkLst>
            <pc:docMk/>
            <pc:sldMk cId="848565114" sldId="282"/>
            <ac:spMk id="32" creationId="{BCE4FF05-2B0C-4C97-A9B4-E163085A90E1}"/>
          </ac:spMkLst>
        </pc:spChg>
        <pc:spChg chg="add del">
          <ac:chgData name="anthony Yrles" userId="f7fc77b36c18f1e6" providerId="LiveId" clId="{08BE1ACB-CDE1-4DFB-A34C-604128DF0D2B}" dt="2023-10-27T13:07:12.706" v="10115" actId="26606"/>
          <ac:spMkLst>
            <pc:docMk/>
            <pc:sldMk cId="848565114" sldId="282"/>
            <ac:spMk id="37" creationId="{A92CF0CF-E20D-4C03-AE25-A672922F5F25}"/>
          </ac:spMkLst>
        </pc:spChg>
        <pc:spChg chg="add del">
          <ac:chgData name="anthony Yrles" userId="f7fc77b36c18f1e6" providerId="LiveId" clId="{08BE1ACB-CDE1-4DFB-A34C-604128DF0D2B}" dt="2023-10-27T13:07:12.706" v="10115" actId="26606"/>
          <ac:spMkLst>
            <pc:docMk/>
            <pc:sldMk cId="848565114" sldId="282"/>
            <ac:spMk id="38" creationId="{25DA13EB-813C-4FE6-98DF-2EE99B48BD18}"/>
          </ac:spMkLst>
        </pc:spChg>
        <pc:spChg chg="add">
          <ac:chgData name="anthony Yrles" userId="f7fc77b36c18f1e6" providerId="LiveId" clId="{08BE1ACB-CDE1-4DFB-A34C-604128DF0D2B}" dt="2023-10-27T13:07:12.718" v="10116" actId="26606"/>
          <ac:spMkLst>
            <pc:docMk/>
            <pc:sldMk cId="848565114" sldId="282"/>
            <ac:spMk id="41" creationId="{8C886788-700E-4D20-9F80-E0E96837A203}"/>
          </ac:spMkLst>
        </pc:spChg>
        <pc:spChg chg="add">
          <ac:chgData name="anthony Yrles" userId="f7fc77b36c18f1e6" providerId="LiveId" clId="{08BE1ACB-CDE1-4DFB-A34C-604128DF0D2B}" dt="2023-10-27T13:07:12.718" v="10116" actId="26606"/>
          <ac:spMkLst>
            <pc:docMk/>
            <pc:sldMk cId="848565114" sldId="282"/>
            <ac:spMk id="42" creationId="{1850674C-4E08-4C62-A3E2-6337FE4F7D86}"/>
          </ac:spMkLst>
        </pc:spChg>
        <pc:spChg chg="add">
          <ac:chgData name="anthony Yrles" userId="f7fc77b36c18f1e6" providerId="LiveId" clId="{08BE1ACB-CDE1-4DFB-A34C-604128DF0D2B}" dt="2023-10-27T13:07:12.718" v="10116" actId="26606"/>
          <ac:spMkLst>
            <pc:docMk/>
            <pc:sldMk cId="848565114" sldId="282"/>
            <ac:spMk id="43" creationId="{529C2A7A-A6B6-4A56-B11C-8E967D88A60D}"/>
          </ac:spMkLst>
        </pc:spChg>
        <pc:spChg chg="add">
          <ac:chgData name="anthony Yrles" userId="f7fc77b36c18f1e6" providerId="LiveId" clId="{08BE1ACB-CDE1-4DFB-A34C-604128DF0D2B}" dt="2023-10-27T13:07:12.718" v="10116" actId="26606"/>
          <ac:spMkLst>
            <pc:docMk/>
            <pc:sldMk cId="848565114" sldId="282"/>
            <ac:spMk id="44" creationId="{FDBD7205-E536-4134-8768-AC3E1A3C5E59}"/>
          </ac:spMkLst>
        </pc:spChg>
        <pc:grpChg chg="add del">
          <ac:chgData name="anthony Yrles" userId="f7fc77b36c18f1e6" providerId="LiveId" clId="{08BE1ACB-CDE1-4DFB-A34C-604128DF0D2B}" dt="2023-10-27T13:06:48.386" v="10113" actId="26606"/>
          <ac:grpSpMkLst>
            <pc:docMk/>
            <pc:sldMk cId="848565114" sldId="282"/>
            <ac:grpSpMk id="30" creationId="{AC0B7807-0C83-4963-821A-69B172722E49}"/>
          </ac:grpSpMkLst>
        </pc:grpChg>
        <pc:grpChg chg="add del">
          <ac:chgData name="anthony Yrles" userId="f7fc77b36c18f1e6" providerId="LiveId" clId="{08BE1ACB-CDE1-4DFB-A34C-604128DF0D2B}" dt="2023-10-27T13:07:12.706" v="10115" actId="26606"/>
          <ac:grpSpMkLst>
            <pc:docMk/>
            <pc:sldMk cId="848565114" sldId="282"/>
            <ac:grpSpMk id="39" creationId="{B260B5EA-4014-4EFA-BF60-A205CBAE2510}"/>
          </ac:grpSpMkLst>
        </pc:grpChg>
        <pc:picChg chg="add mod ord">
          <ac:chgData name="anthony Yrles" userId="f7fc77b36c18f1e6" providerId="LiveId" clId="{08BE1ACB-CDE1-4DFB-A34C-604128DF0D2B}" dt="2023-10-27T13:07:27.622" v="10119" actId="1076"/>
          <ac:picMkLst>
            <pc:docMk/>
            <pc:sldMk cId="848565114" sldId="282"/>
            <ac:picMk id="5" creationId="{2F436525-5EE7-9A27-BFF0-94AE314B7F8D}"/>
          </ac:picMkLst>
        </pc:picChg>
        <pc:picChg chg="add mod">
          <ac:chgData name="anthony Yrles" userId="f7fc77b36c18f1e6" providerId="LiveId" clId="{08BE1ACB-CDE1-4DFB-A34C-604128DF0D2B}" dt="2023-10-27T13:08:09.562" v="10126" actId="1076"/>
          <ac:picMkLst>
            <pc:docMk/>
            <pc:sldMk cId="848565114" sldId="282"/>
            <ac:picMk id="7" creationId="{7701A8C0-B1C8-4234-A8EF-8241E21C3382}"/>
          </ac:picMkLst>
        </pc:picChg>
        <pc:picChg chg="mod ord">
          <ac:chgData name="anthony Yrles" userId="f7fc77b36c18f1e6" providerId="LiveId" clId="{08BE1ACB-CDE1-4DFB-A34C-604128DF0D2B}" dt="2023-10-27T13:07:55.986" v="10122" actId="1076"/>
          <ac:picMkLst>
            <pc:docMk/>
            <pc:sldMk cId="848565114" sldId="282"/>
            <ac:picMk id="23" creationId="{9CDA2F30-2A6E-A524-36E5-A62FDF7854C3}"/>
          </ac:picMkLst>
        </pc:picChg>
      </pc:sldChg>
      <pc:sldChg chg="addSp delSp modSp add mod ord">
        <pc:chgData name="anthony Yrles" userId="f7fc77b36c18f1e6" providerId="LiveId" clId="{08BE1ACB-CDE1-4DFB-A34C-604128DF0D2B}" dt="2023-10-27T13:39:03.628" v="10657" actId="255"/>
        <pc:sldMkLst>
          <pc:docMk/>
          <pc:sldMk cId="1906771170" sldId="283"/>
        </pc:sldMkLst>
        <pc:spChg chg="mod">
          <ac:chgData name="anthony Yrles" userId="f7fc77b36c18f1e6" providerId="LiveId" clId="{08BE1ACB-CDE1-4DFB-A34C-604128DF0D2B}" dt="2023-10-27T13:39:03.628" v="10657" actId="255"/>
          <ac:spMkLst>
            <pc:docMk/>
            <pc:sldMk cId="1906771170" sldId="283"/>
            <ac:spMk id="2" creationId="{9D7A5D19-41C3-C26D-B133-C784C2038A19}"/>
          </ac:spMkLst>
        </pc:spChg>
        <pc:spChg chg="del">
          <ac:chgData name="anthony Yrles" userId="f7fc77b36c18f1e6" providerId="LiveId" clId="{08BE1ACB-CDE1-4DFB-A34C-604128DF0D2B}" dt="2023-10-27T13:15:00.616" v="10358" actId="478"/>
          <ac:spMkLst>
            <pc:docMk/>
            <pc:sldMk cId="1906771170" sldId="283"/>
            <ac:spMk id="7" creationId="{97365D4C-4E4A-6C3D-3C0E-C62A8452C73B}"/>
          </ac:spMkLst>
        </pc:spChg>
        <pc:spChg chg="del">
          <ac:chgData name="anthony Yrles" userId="f7fc77b36c18f1e6" providerId="LiveId" clId="{08BE1ACB-CDE1-4DFB-A34C-604128DF0D2B}" dt="2023-10-27T13:15:09.639" v="10360" actId="26606"/>
          <ac:spMkLst>
            <pc:docMk/>
            <pc:sldMk cId="1906771170" sldId="283"/>
            <ac:spMk id="28" creationId="{FB5B0058-AF13-4859-B429-4EDDE2A26F7F}"/>
          </ac:spMkLst>
        </pc:spChg>
        <pc:spChg chg="del">
          <ac:chgData name="anthony Yrles" userId="f7fc77b36c18f1e6" providerId="LiveId" clId="{08BE1ACB-CDE1-4DFB-A34C-604128DF0D2B}" dt="2023-10-27T13:15:09.639" v="10360" actId="26606"/>
          <ac:spMkLst>
            <pc:docMk/>
            <pc:sldMk cId="1906771170" sldId="283"/>
            <ac:spMk id="30" creationId="{0277405F-0B4F-4418-B773-1B38814125B6}"/>
          </ac:spMkLst>
        </pc:spChg>
        <pc:spChg chg="add">
          <ac:chgData name="anthony Yrles" userId="f7fc77b36c18f1e6" providerId="LiveId" clId="{08BE1ACB-CDE1-4DFB-A34C-604128DF0D2B}" dt="2023-10-27T13:15:09.639" v="10360" actId="26606"/>
          <ac:spMkLst>
            <pc:docMk/>
            <pc:sldMk cId="1906771170" sldId="283"/>
            <ac:spMk id="35" creationId="{FB5B0058-AF13-4859-B429-4EDDE2A26F7F}"/>
          </ac:spMkLst>
        </pc:spChg>
        <pc:spChg chg="add">
          <ac:chgData name="anthony Yrles" userId="f7fc77b36c18f1e6" providerId="LiveId" clId="{08BE1ACB-CDE1-4DFB-A34C-604128DF0D2B}" dt="2023-10-27T13:15:09.639" v="10360" actId="26606"/>
          <ac:spMkLst>
            <pc:docMk/>
            <pc:sldMk cId="1906771170" sldId="283"/>
            <ac:spMk id="39" creationId="{81BD432D-FAB3-4B5D-BF27-4DA7C75B3238}"/>
          </ac:spMkLst>
        </pc:spChg>
        <pc:picChg chg="add del">
          <ac:chgData name="anthony Yrles" userId="f7fc77b36c18f1e6" providerId="LiveId" clId="{08BE1ACB-CDE1-4DFB-A34C-604128DF0D2B}" dt="2023-10-27T13:14:55.638" v="10357" actId="478"/>
          <ac:picMkLst>
            <pc:docMk/>
            <pc:sldMk cId="1906771170" sldId="283"/>
            <ac:picMk id="4" creationId="{CC9F5D67-BD7D-333C-BA38-626E87C11F4B}"/>
          </ac:picMkLst>
        </pc:picChg>
        <pc:picChg chg="del">
          <ac:chgData name="anthony Yrles" userId="f7fc77b36c18f1e6" providerId="LiveId" clId="{08BE1ACB-CDE1-4DFB-A34C-604128DF0D2B}" dt="2023-10-27T13:14:44.195" v="10355" actId="478"/>
          <ac:picMkLst>
            <pc:docMk/>
            <pc:sldMk cId="1906771170" sldId="283"/>
            <ac:picMk id="6" creationId="{8BB14CE5-CB8A-FDC3-5EAA-BD87D5A5506F}"/>
          </ac:picMkLst>
        </pc:picChg>
        <pc:picChg chg="add mod">
          <ac:chgData name="anthony Yrles" userId="f7fc77b36c18f1e6" providerId="LiveId" clId="{08BE1ACB-CDE1-4DFB-A34C-604128DF0D2B}" dt="2023-10-27T13:15:09.639" v="10360" actId="26606"/>
          <ac:picMkLst>
            <pc:docMk/>
            <pc:sldMk cId="1906771170" sldId="283"/>
            <ac:picMk id="8" creationId="{444C80C7-CE04-1C78-F3A5-F40C6D3BB574}"/>
          </ac:picMkLst>
        </pc:picChg>
        <pc:picChg chg="mod ord">
          <ac:chgData name="anthony Yrles" userId="f7fc77b36c18f1e6" providerId="LiveId" clId="{08BE1ACB-CDE1-4DFB-A34C-604128DF0D2B}" dt="2023-10-27T13:15:09.639" v="10360" actId="26606"/>
          <ac:picMkLst>
            <pc:docMk/>
            <pc:sldMk cId="1906771170" sldId="283"/>
            <ac:picMk id="23" creationId="{9CDA2F30-2A6E-A524-36E5-A62FDF7854C3}"/>
          </ac:picMkLst>
        </pc:picChg>
        <pc:cxnChg chg="add">
          <ac:chgData name="anthony Yrles" userId="f7fc77b36c18f1e6" providerId="LiveId" clId="{08BE1ACB-CDE1-4DFB-A34C-604128DF0D2B}" dt="2023-10-27T13:15:09.639" v="10360" actId="26606"/>
          <ac:cxnSpMkLst>
            <pc:docMk/>
            <pc:sldMk cId="1906771170" sldId="283"/>
            <ac:cxnSpMk id="37" creationId="{07A9243D-8FC3-4B36-874B-55906B03F484}"/>
          </ac:cxnSpMkLst>
        </pc:cxnChg>
      </pc:sldChg>
      <pc:sldChg chg="addSp delSp modSp add mod ord">
        <pc:chgData name="anthony Yrles" userId="f7fc77b36c18f1e6" providerId="LiveId" clId="{08BE1ACB-CDE1-4DFB-A34C-604128DF0D2B}" dt="2023-10-27T13:37:37.127" v="10652" actId="1076"/>
        <pc:sldMkLst>
          <pc:docMk/>
          <pc:sldMk cId="4061133821" sldId="284"/>
        </pc:sldMkLst>
        <pc:spChg chg="mod">
          <ac:chgData name="anthony Yrles" userId="f7fc77b36c18f1e6" providerId="LiveId" clId="{08BE1ACB-CDE1-4DFB-A34C-604128DF0D2B}" dt="2023-10-27T13:37:37.127" v="10652" actId="1076"/>
          <ac:spMkLst>
            <pc:docMk/>
            <pc:sldMk cId="4061133821" sldId="284"/>
            <ac:spMk id="2" creationId="{9D7A5D19-41C3-C26D-B133-C784C2038A19}"/>
          </ac:spMkLst>
        </pc:spChg>
        <pc:spChg chg="del">
          <ac:chgData name="anthony Yrles" userId="f7fc77b36c18f1e6" providerId="LiveId" clId="{08BE1ACB-CDE1-4DFB-A34C-604128DF0D2B}" dt="2023-10-27T13:25:07.119" v="10366" actId="478"/>
          <ac:spMkLst>
            <pc:docMk/>
            <pc:sldMk cId="4061133821" sldId="284"/>
            <ac:spMk id="4" creationId="{F57A18C0-30F9-0E5F-7674-3A152639A4AE}"/>
          </ac:spMkLst>
        </pc:spChg>
        <pc:spChg chg="add mod">
          <ac:chgData name="anthony Yrles" userId="f7fc77b36c18f1e6" providerId="LiveId" clId="{08BE1ACB-CDE1-4DFB-A34C-604128DF0D2B}" dt="2023-10-27T13:30:29.190" v="10560" actId="313"/>
          <ac:spMkLst>
            <pc:docMk/>
            <pc:sldMk cId="4061133821" sldId="284"/>
            <ac:spMk id="9" creationId="{43E0D21A-D45F-401D-A999-67A90201344B}"/>
          </ac:spMkLst>
        </pc:spChg>
        <pc:spChg chg="add mod">
          <ac:chgData name="anthony Yrles" userId="f7fc77b36c18f1e6" providerId="LiveId" clId="{08BE1ACB-CDE1-4DFB-A34C-604128DF0D2B}" dt="2023-10-27T13:36:53.547" v="10642" actId="207"/>
          <ac:spMkLst>
            <pc:docMk/>
            <pc:sldMk cId="4061133821" sldId="284"/>
            <ac:spMk id="10" creationId="{E6A3B7CF-83AD-974E-E398-D0B99B1BCD44}"/>
          </ac:spMkLst>
        </pc:spChg>
        <pc:spChg chg="add">
          <ac:chgData name="anthony Yrles" userId="f7fc77b36c18f1e6" providerId="LiveId" clId="{08BE1ACB-CDE1-4DFB-A34C-604128DF0D2B}" dt="2023-10-27T13:28:04.046" v="10368" actId="26606"/>
          <ac:spMkLst>
            <pc:docMk/>
            <pc:sldMk cId="4061133821" sldId="284"/>
            <ac:spMk id="28" creationId="{4585881B-0E59-429C-BDFD-2DD5F4822276}"/>
          </ac:spMkLst>
        </pc:spChg>
        <pc:grpChg chg="add">
          <ac:chgData name="anthony Yrles" userId="f7fc77b36c18f1e6" providerId="LiveId" clId="{08BE1ACB-CDE1-4DFB-A34C-604128DF0D2B}" dt="2023-10-27T13:28:04.046" v="10368" actId="26606"/>
          <ac:grpSpMkLst>
            <pc:docMk/>
            <pc:sldMk cId="4061133821" sldId="284"/>
            <ac:grpSpMk id="30" creationId="{FBC8B6C8-85BC-486C-8279-C77598FA8551}"/>
          </ac:grpSpMkLst>
        </pc:grpChg>
        <pc:picChg chg="del">
          <ac:chgData name="anthony Yrles" userId="f7fc77b36c18f1e6" providerId="LiveId" clId="{08BE1ACB-CDE1-4DFB-A34C-604128DF0D2B}" dt="2023-10-27T13:23:36.829" v="10364" actId="478"/>
          <ac:picMkLst>
            <pc:docMk/>
            <pc:sldMk cId="4061133821" sldId="284"/>
            <ac:picMk id="5" creationId="{2D176378-F9FB-5685-CC70-F148C0B9F7EA}"/>
          </ac:picMkLst>
        </pc:picChg>
        <pc:picChg chg="add mod ord">
          <ac:chgData name="anthony Yrles" userId="f7fc77b36c18f1e6" providerId="LiveId" clId="{08BE1ACB-CDE1-4DFB-A34C-604128DF0D2B}" dt="2023-10-27T13:30:42.584" v="10564" actId="1076"/>
          <ac:picMkLst>
            <pc:docMk/>
            <pc:sldMk cId="4061133821" sldId="284"/>
            <ac:picMk id="6" creationId="{D0C5EC9D-5001-F43E-FF40-8066E4D8D2F1}"/>
          </ac:picMkLst>
        </pc:picChg>
        <pc:picChg chg="add mod">
          <ac:chgData name="anthony Yrles" userId="f7fc77b36c18f1e6" providerId="LiveId" clId="{08BE1ACB-CDE1-4DFB-A34C-604128DF0D2B}" dt="2023-10-27T13:30:46.366" v="10565" actId="1076"/>
          <ac:picMkLst>
            <pc:docMk/>
            <pc:sldMk cId="4061133821" sldId="284"/>
            <ac:picMk id="8" creationId="{F6A54C33-650D-421E-3944-7243D9728D19}"/>
          </ac:picMkLst>
        </pc:picChg>
        <pc:picChg chg="mod ord">
          <ac:chgData name="anthony Yrles" userId="f7fc77b36c18f1e6" providerId="LiveId" clId="{08BE1ACB-CDE1-4DFB-A34C-604128DF0D2B}" dt="2023-10-27T13:28:15.956" v="10371" actId="1076"/>
          <ac:picMkLst>
            <pc:docMk/>
            <pc:sldMk cId="4061133821" sldId="284"/>
            <ac:picMk id="23" creationId="{9CDA2F30-2A6E-A524-36E5-A62FDF7854C3}"/>
          </ac:picMkLst>
        </pc:picChg>
      </pc:sldChg>
      <pc:sldChg chg="addSp delSp modSp add mod">
        <pc:chgData name="anthony Yrles" userId="f7fc77b36c18f1e6" providerId="LiveId" clId="{08BE1ACB-CDE1-4DFB-A34C-604128DF0D2B}" dt="2023-10-27T14:23:00.670" v="10951" actId="14100"/>
        <pc:sldMkLst>
          <pc:docMk/>
          <pc:sldMk cId="1223401753" sldId="285"/>
        </pc:sldMkLst>
        <pc:spChg chg="del">
          <ac:chgData name="anthony Yrles" userId="f7fc77b36c18f1e6" providerId="LiveId" clId="{08BE1ACB-CDE1-4DFB-A34C-604128DF0D2B}" dt="2023-10-27T13:55:29.556" v="10666" actId="478"/>
          <ac:spMkLst>
            <pc:docMk/>
            <pc:sldMk cId="1223401753" sldId="285"/>
            <ac:spMk id="8" creationId="{9B393AB9-300F-AC93-DAA2-0A65D421CAD1}"/>
          </ac:spMkLst>
        </pc:spChg>
        <pc:spChg chg="add mod">
          <ac:chgData name="anthony Yrles" userId="f7fc77b36c18f1e6" providerId="LiveId" clId="{08BE1ACB-CDE1-4DFB-A34C-604128DF0D2B}" dt="2023-10-27T14:23:00.670" v="10951" actId="14100"/>
          <ac:spMkLst>
            <pc:docMk/>
            <pc:sldMk cId="1223401753" sldId="285"/>
            <ac:spMk id="13" creationId="{FAA66389-76E1-DF90-34F3-11B1A9E84538}"/>
          </ac:spMkLst>
        </pc:spChg>
        <pc:picChg chg="add mod">
          <ac:chgData name="anthony Yrles" userId="f7fc77b36c18f1e6" providerId="LiveId" clId="{08BE1ACB-CDE1-4DFB-A34C-604128DF0D2B}" dt="2023-10-27T14:19:34.165" v="10695" actId="1076"/>
          <ac:picMkLst>
            <pc:docMk/>
            <pc:sldMk cId="1223401753" sldId="285"/>
            <ac:picMk id="4" creationId="{FDA97DE5-BBD3-6A37-F743-85C2EC26AEF2}"/>
          </ac:picMkLst>
        </pc:picChg>
        <pc:picChg chg="del">
          <ac:chgData name="anthony Yrles" userId="f7fc77b36c18f1e6" providerId="LiveId" clId="{08BE1ACB-CDE1-4DFB-A34C-604128DF0D2B}" dt="2023-10-27T13:54:34.212" v="10659" actId="478"/>
          <ac:picMkLst>
            <pc:docMk/>
            <pc:sldMk cId="1223401753" sldId="285"/>
            <ac:picMk id="5" creationId="{2F436525-5EE7-9A27-BFF0-94AE314B7F8D}"/>
          </ac:picMkLst>
        </pc:picChg>
        <pc:picChg chg="del">
          <ac:chgData name="anthony Yrles" userId="f7fc77b36c18f1e6" providerId="LiveId" clId="{08BE1ACB-CDE1-4DFB-A34C-604128DF0D2B}" dt="2023-10-27T13:55:03.939" v="10662" actId="478"/>
          <ac:picMkLst>
            <pc:docMk/>
            <pc:sldMk cId="1223401753" sldId="285"/>
            <ac:picMk id="7" creationId="{7701A8C0-B1C8-4234-A8EF-8241E21C3382}"/>
          </ac:picMkLst>
        </pc:picChg>
        <pc:picChg chg="add del">
          <ac:chgData name="anthony Yrles" userId="f7fc77b36c18f1e6" providerId="LiveId" clId="{08BE1ACB-CDE1-4DFB-A34C-604128DF0D2B}" dt="2023-10-27T13:55:09.647" v="10664" actId="21"/>
          <ac:picMkLst>
            <pc:docMk/>
            <pc:sldMk cId="1223401753" sldId="285"/>
            <ac:picMk id="9" creationId="{EBF3CE16-2949-7159-2706-FDB426CFE398}"/>
          </ac:picMkLst>
        </pc:picChg>
        <pc:picChg chg="add mod">
          <ac:chgData name="anthony Yrles" userId="f7fc77b36c18f1e6" providerId="LiveId" clId="{08BE1ACB-CDE1-4DFB-A34C-604128DF0D2B}" dt="2023-10-27T14:19:32.007" v="10694" actId="1076"/>
          <ac:picMkLst>
            <pc:docMk/>
            <pc:sldMk cId="1223401753" sldId="285"/>
            <ac:picMk id="10" creationId="{754E060A-404A-AFB6-800B-D48E9CAAB848}"/>
          </ac:picMkLst>
        </pc:picChg>
        <pc:picChg chg="add mod">
          <ac:chgData name="anthony Yrles" userId="f7fc77b36c18f1e6" providerId="LiveId" clId="{08BE1ACB-CDE1-4DFB-A34C-604128DF0D2B}" dt="2023-10-27T14:16:58.048" v="10684" actId="13822"/>
          <ac:picMkLst>
            <pc:docMk/>
            <pc:sldMk cId="1223401753" sldId="285"/>
            <ac:picMk id="12" creationId="{114B035C-762B-161B-BBA4-AA71BF0BC9C2}"/>
          </ac:picMkLst>
        </pc:picChg>
        <pc:picChg chg="mod">
          <ac:chgData name="anthony Yrles" userId="f7fc77b36c18f1e6" providerId="LiveId" clId="{08BE1ACB-CDE1-4DFB-A34C-604128DF0D2B}" dt="2023-10-27T14:19:29.181" v="10693" actId="1076"/>
          <ac:picMkLst>
            <pc:docMk/>
            <pc:sldMk cId="1223401753" sldId="285"/>
            <ac:picMk id="23" creationId="{9CDA2F30-2A6E-A524-36E5-A62FDF7854C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A4A355-33FA-49B5-8D1E-58932FB44DA9}" type="datetimeFigureOut">
              <a:rPr lang="fr-FR" smtClean="0"/>
              <a:t>27/10/2023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9A5C81-56E2-48DE-9109-175B7BD17F3A}" type="slidenum">
              <a:rPr lang="fr-FR" smtClean="0"/>
              <a:t>‹N°›</a:t>
            </a:fld>
            <a:endParaRPr lang="fr-FR"/>
          </a:p>
        </p:txBody>
      </p:sp>
    </p:spTree>
    <p:extLst>
      <p:ext uri="{BB962C8B-B14F-4D97-AF65-F5344CB8AC3E}">
        <p14:creationId xmlns:p14="http://schemas.microsoft.com/office/powerpoint/2010/main" val="131371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761497-B4AC-B4E7-9849-A310E42F578E}"/>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7A474D3-0E3A-E8BE-ADA0-C7E64EA9B3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719D5598-CF32-7ECE-0DC7-897B92E2BF9F}"/>
              </a:ext>
            </a:extLst>
          </p:cNvPr>
          <p:cNvSpPr>
            <a:spLocks noGrp="1"/>
          </p:cNvSpPr>
          <p:nvPr>
            <p:ph type="dt" sz="half" idx="10"/>
          </p:nvPr>
        </p:nvSpPr>
        <p:spPr/>
        <p:txBody>
          <a:bodyPr/>
          <a:lstStyle/>
          <a:p>
            <a:fld id="{1DDF5AE2-75CA-42F2-85B1-F4D1531DC7B7}" type="datetimeFigureOut">
              <a:rPr lang="fr-FR" smtClean="0"/>
              <a:t>27/10/2023</a:t>
            </a:fld>
            <a:endParaRPr lang="fr-FR"/>
          </a:p>
        </p:txBody>
      </p:sp>
      <p:sp>
        <p:nvSpPr>
          <p:cNvPr id="5" name="Espace réservé du pied de page 4">
            <a:extLst>
              <a:ext uri="{FF2B5EF4-FFF2-40B4-BE49-F238E27FC236}">
                <a16:creationId xmlns:a16="http://schemas.microsoft.com/office/drawing/2014/main" id="{7A2DE092-FAF0-47B4-028E-40AFF3B637E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211B8B0-0567-7D9A-D322-3E51FFFF82E6}"/>
              </a:ext>
            </a:extLst>
          </p:cNvPr>
          <p:cNvSpPr>
            <a:spLocks noGrp="1"/>
          </p:cNvSpPr>
          <p:nvPr>
            <p:ph type="sldNum" sz="quarter" idx="12"/>
          </p:nvPr>
        </p:nvSpPr>
        <p:spPr/>
        <p:txBody>
          <a:bodyPr/>
          <a:lstStyle/>
          <a:p>
            <a:fld id="{F95C2715-6832-4201-850A-C7C6B0C9E25D}" type="slidenum">
              <a:rPr lang="fr-FR" smtClean="0"/>
              <a:t>‹N°›</a:t>
            </a:fld>
            <a:endParaRPr lang="fr-FR"/>
          </a:p>
        </p:txBody>
      </p:sp>
    </p:spTree>
    <p:extLst>
      <p:ext uri="{BB962C8B-B14F-4D97-AF65-F5344CB8AC3E}">
        <p14:creationId xmlns:p14="http://schemas.microsoft.com/office/powerpoint/2010/main" val="1074840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DDE7AF-08F7-5A2B-AB2B-06F191410A34}"/>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A3435E9-213B-C4D3-BFDC-956724EDAF5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E693506-6AC2-DDC0-A7E7-698A41DA3079}"/>
              </a:ext>
            </a:extLst>
          </p:cNvPr>
          <p:cNvSpPr>
            <a:spLocks noGrp="1"/>
          </p:cNvSpPr>
          <p:nvPr>
            <p:ph type="dt" sz="half" idx="10"/>
          </p:nvPr>
        </p:nvSpPr>
        <p:spPr/>
        <p:txBody>
          <a:bodyPr/>
          <a:lstStyle/>
          <a:p>
            <a:fld id="{1DDF5AE2-75CA-42F2-85B1-F4D1531DC7B7}" type="datetimeFigureOut">
              <a:rPr lang="fr-FR" smtClean="0"/>
              <a:t>27/10/2023</a:t>
            </a:fld>
            <a:endParaRPr lang="fr-FR"/>
          </a:p>
        </p:txBody>
      </p:sp>
      <p:sp>
        <p:nvSpPr>
          <p:cNvPr id="5" name="Espace réservé du pied de page 4">
            <a:extLst>
              <a:ext uri="{FF2B5EF4-FFF2-40B4-BE49-F238E27FC236}">
                <a16:creationId xmlns:a16="http://schemas.microsoft.com/office/drawing/2014/main" id="{185BA37E-CD63-B109-56C5-C00697393D2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D8FFC50-FAF4-A51F-312C-9AB0EA702364}"/>
              </a:ext>
            </a:extLst>
          </p:cNvPr>
          <p:cNvSpPr>
            <a:spLocks noGrp="1"/>
          </p:cNvSpPr>
          <p:nvPr>
            <p:ph type="sldNum" sz="quarter" idx="12"/>
          </p:nvPr>
        </p:nvSpPr>
        <p:spPr/>
        <p:txBody>
          <a:bodyPr/>
          <a:lstStyle/>
          <a:p>
            <a:fld id="{F95C2715-6832-4201-850A-C7C6B0C9E25D}" type="slidenum">
              <a:rPr lang="fr-FR" smtClean="0"/>
              <a:t>‹N°›</a:t>
            </a:fld>
            <a:endParaRPr lang="fr-FR"/>
          </a:p>
        </p:txBody>
      </p:sp>
    </p:spTree>
    <p:extLst>
      <p:ext uri="{BB962C8B-B14F-4D97-AF65-F5344CB8AC3E}">
        <p14:creationId xmlns:p14="http://schemas.microsoft.com/office/powerpoint/2010/main" val="125175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DB849C1-60D7-00B7-3B4F-01E8BFEB08E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6033C51-B3D4-AA91-41AA-0121CC14CF0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18AFD22-3C7B-CDE5-97A7-B8C6E3E4F622}"/>
              </a:ext>
            </a:extLst>
          </p:cNvPr>
          <p:cNvSpPr>
            <a:spLocks noGrp="1"/>
          </p:cNvSpPr>
          <p:nvPr>
            <p:ph type="dt" sz="half" idx="10"/>
          </p:nvPr>
        </p:nvSpPr>
        <p:spPr/>
        <p:txBody>
          <a:bodyPr/>
          <a:lstStyle/>
          <a:p>
            <a:fld id="{1DDF5AE2-75CA-42F2-85B1-F4D1531DC7B7}" type="datetimeFigureOut">
              <a:rPr lang="fr-FR" smtClean="0"/>
              <a:t>27/10/2023</a:t>
            </a:fld>
            <a:endParaRPr lang="fr-FR"/>
          </a:p>
        </p:txBody>
      </p:sp>
      <p:sp>
        <p:nvSpPr>
          <p:cNvPr id="5" name="Espace réservé du pied de page 4">
            <a:extLst>
              <a:ext uri="{FF2B5EF4-FFF2-40B4-BE49-F238E27FC236}">
                <a16:creationId xmlns:a16="http://schemas.microsoft.com/office/drawing/2014/main" id="{F5CCD564-0505-9E14-5658-DD0E6257938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32ED057-79E5-1B0D-639D-54C885BD6227}"/>
              </a:ext>
            </a:extLst>
          </p:cNvPr>
          <p:cNvSpPr>
            <a:spLocks noGrp="1"/>
          </p:cNvSpPr>
          <p:nvPr>
            <p:ph type="sldNum" sz="quarter" idx="12"/>
          </p:nvPr>
        </p:nvSpPr>
        <p:spPr/>
        <p:txBody>
          <a:bodyPr/>
          <a:lstStyle/>
          <a:p>
            <a:fld id="{F95C2715-6832-4201-850A-C7C6B0C9E25D}" type="slidenum">
              <a:rPr lang="fr-FR" smtClean="0"/>
              <a:t>‹N°›</a:t>
            </a:fld>
            <a:endParaRPr lang="fr-FR"/>
          </a:p>
        </p:txBody>
      </p:sp>
    </p:spTree>
    <p:extLst>
      <p:ext uri="{BB962C8B-B14F-4D97-AF65-F5344CB8AC3E}">
        <p14:creationId xmlns:p14="http://schemas.microsoft.com/office/powerpoint/2010/main" val="2741458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438FF5-347B-F689-3391-D97ABACB54C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BCCA2ED-BAFB-80F1-7B0E-7CD919546D4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F285C8B-2172-E82D-2278-24027FF04B5C}"/>
              </a:ext>
            </a:extLst>
          </p:cNvPr>
          <p:cNvSpPr>
            <a:spLocks noGrp="1"/>
          </p:cNvSpPr>
          <p:nvPr>
            <p:ph type="dt" sz="half" idx="10"/>
          </p:nvPr>
        </p:nvSpPr>
        <p:spPr/>
        <p:txBody>
          <a:bodyPr/>
          <a:lstStyle/>
          <a:p>
            <a:fld id="{1DDF5AE2-75CA-42F2-85B1-F4D1531DC7B7}" type="datetimeFigureOut">
              <a:rPr lang="fr-FR" smtClean="0"/>
              <a:t>27/10/2023</a:t>
            </a:fld>
            <a:endParaRPr lang="fr-FR"/>
          </a:p>
        </p:txBody>
      </p:sp>
      <p:sp>
        <p:nvSpPr>
          <p:cNvPr id="5" name="Espace réservé du pied de page 4">
            <a:extLst>
              <a:ext uri="{FF2B5EF4-FFF2-40B4-BE49-F238E27FC236}">
                <a16:creationId xmlns:a16="http://schemas.microsoft.com/office/drawing/2014/main" id="{9488B740-82F7-A922-816C-02BB6E70F37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173D68D-B6E6-E8BF-A632-038D75400952}"/>
              </a:ext>
            </a:extLst>
          </p:cNvPr>
          <p:cNvSpPr>
            <a:spLocks noGrp="1"/>
          </p:cNvSpPr>
          <p:nvPr>
            <p:ph type="sldNum" sz="quarter" idx="12"/>
          </p:nvPr>
        </p:nvSpPr>
        <p:spPr/>
        <p:txBody>
          <a:bodyPr/>
          <a:lstStyle/>
          <a:p>
            <a:fld id="{F95C2715-6832-4201-850A-C7C6B0C9E25D}" type="slidenum">
              <a:rPr lang="fr-FR" smtClean="0"/>
              <a:t>‹N°›</a:t>
            </a:fld>
            <a:endParaRPr lang="fr-FR"/>
          </a:p>
        </p:txBody>
      </p:sp>
    </p:spTree>
    <p:extLst>
      <p:ext uri="{BB962C8B-B14F-4D97-AF65-F5344CB8AC3E}">
        <p14:creationId xmlns:p14="http://schemas.microsoft.com/office/powerpoint/2010/main" val="1634246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076B21-82FE-32D7-CA36-6FE23B69521E}"/>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DEDF75C1-1AB4-BDA7-22E2-935A4A49CB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F30016C-25CF-FDD5-8357-CA33FF6353BD}"/>
              </a:ext>
            </a:extLst>
          </p:cNvPr>
          <p:cNvSpPr>
            <a:spLocks noGrp="1"/>
          </p:cNvSpPr>
          <p:nvPr>
            <p:ph type="dt" sz="half" idx="10"/>
          </p:nvPr>
        </p:nvSpPr>
        <p:spPr/>
        <p:txBody>
          <a:bodyPr/>
          <a:lstStyle/>
          <a:p>
            <a:fld id="{1DDF5AE2-75CA-42F2-85B1-F4D1531DC7B7}" type="datetimeFigureOut">
              <a:rPr lang="fr-FR" smtClean="0"/>
              <a:t>27/10/2023</a:t>
            </a:fld>
            <a:endParaRPr lang="fr-FR"/>
          </a:p>
        </p:txBody>
      </p:sp>
      <p:sp>
        <p:nvSpPr>
          <p:cNvPr id="5" name="Espace réservé du pied de page 4">
            <a:extLst>
              <a:ext uri="{FF2B5EF4-FFF2-40B4-BE49-F238E27FC236}">
                <a16:creationId xmlns:a16="http://schemas.microsoft.com/office/drawing/2014/main" id="{0A6B4605-DFFD-A96A-C57D-375542DDAD2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36E3CAE-3657-515E-95D9-4154F079998C}"/>
              </a:ext>
            </a:extLst>
          </p:cNvPr>
          <p:cNvSpPr>
            <a:spLocks noGrp="1"/>
          </p:cNvSpPr>
          <p:nvPr>
            <p:ph type="sldNum" sz="quarter" idx="12"/>
          </p:nvPr>
        </p:nvSpPr>
        <p:spPr/>
        <p:txBody>
          <a:bodyPr/>
          <a:lstStyle/>
          <a:p>
            <a:fld id="{F95C2715-6832-4201-850A-C7C6B0C9E25D}" type="slidenum">
              <a:rPr lang="fr-FR" smtClean="0"/>
              <a:t>‹N°›</a:t>
            </a:fld>
            <a:endParaRPr lang="fr-FR"/>
          </a:p>
        </p:txBody>
      </p:sp>
    </p:spTree>
    <p:extLst>
      <p:ext uri="{BB962C8B-B14F-4D97-AF65-F5344CB8AC3E}">
        <p14:creationId xmlns:p14="http://schemas.microsoft.com/office/powerpoint/2010/main" val="2677294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765BC9-C2F2-1766-59C7-7BE47FBC142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61891B5-A59C-DE54-0E5A-88F87A2BD28B}"/>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9192ADF8-9D0F-8BB9-E667-FF1FDF511E9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8F51023-6981-A850-BF13-6C3B97A3C143}"/>
              </a:ext>
            </a:extLst>
          </p:cNvPr>
          <p:cNvSpPr>
            <a:spLocks noGrp="1"/>
          </p:cNvSpPr>
          <p:nvPr>
            <p:ph type="dt" sz="half" idx="10"/>
          </p:nvPr>
        </p:nvSpPr>
        <p:spPr/>
        <p:txBody>
          <a:bodyPr/>
          <a:lstStyle/>
          <a:p>
            <a:fld id="{1DDF5AE2-75CA-42F2-85B1-F4D1531DC7B7}" type="datetimeFigureOut">
              <a:rPr lang="fr-FR" smtClean="0"/>
              <a:t>27/10/2023</a:t>
            </a:fld>
            <a:endParaRPr lang="fr-FR"/>
          </a:p>
        </p:txBody>
      </p:sp>
      <p:sp>
        <p:nvSpPr>
          <p:cNvPr id="6" name="Espace réservé du pied de page 5">
            <a:extLst>
              <a:ext uri="{FF2B5EF4-FFF2-40B4-BE49-F238E27FC236}">
                <a16:creationId xmlns:a16="http://schemas.microsoft.com/office/drawing/2014/main" id="{96C46BA6-D735-1A29-1892-92D4A97A241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2230485-0A4B-5C93-F99A-7911D7A54FBA}"/>
              </a:ext>
            </a:extLst>
          </p:cNvPr>
          <p:cNvSpPr>
            <a:spLocks noGrp="1"/>
          </p:cNvSpPr>
          <p:nvPr>
            <p:ph type="sldNum" sz="quarter" idx="12"/>
          </p:nvPr>
        </p:nvSpPr>
        <p:spPr/>
        <p:txBody>
          <a:bodyPr/>
          <a:lstStyle/>
          <a:p>
            <a:fld id="{F95C2715-6832-4201-850A-C7C6B0C9E25D}" type="slidenum">
              <a:rPr lang="fr-FR" smtClean="0"/>
              <a:t>‹N°›</a:t>
            </a:fld>
            <a:endParaRPr lang="fr-FR"/>
          </a:p>
        </p:txBody>
      </p:sp>
    </p:spTree>
    <p:extLst>
      <p:ext uri="{BB962C8B-B14F-4D97-AF65-F5344CB8AC3E}">
        <p14:creationId xmlns:p14="http://schemas.microsoft.com/office/powerpoint/2010/main" val="1112071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543A1F-DDA3-BDE2-C408-FFBD32B8A96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51C1096-B664-8C7A-EF0A-DC874FE57B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87C5DC6-1E76-99F7-D0A9-A01DD5502AB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7124515-C7A5-07F8-8A8D-FFB203B959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2C2A21E9-59AC-CD0D-F000-D7CD7741CCD8}"/>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0CDAE21-8F5C-69FD-965A-62C1A90FEA9B}"/>
              </a:ext>
            </a:extLst>
          </p:cNvPr>
          <p:cNvSpPr>
            <a:spLocks noGrp="1"/>
          </p:cNvSpPr>
          <p:nvPr>
            <p:ph type="dt" sz="half" idx="10"/>
          </p:nvPr>
        </p:nvSpPr>
        <p:spPr/>
        <p:txBody>
          <a:bodyPr/>
          <a:lstStyle/>
          <a:p>
            <a:fld id="{1DDF5AE2-75CA-42F2-85B1-F4D1531DC7B7}" type="datetimeFigureOut">
              <a:rPr lang="fr-FR" smtClean="0"/>
              <a:t>27/10/2023</a:t>
            </a:fld>
            <a:endParaRPr lang="fr-FR"/>
          </a:p>
        </p:txBody>
      </p:sp>
      <p:sp>
        <p:nvSpPr>
          <p:cNvPr id="8" name="Espace réservé du pied de page 7">
            <a:extLst>
              <a:ext uri="{FF2B5EF4-FFF2-40B4-BE49-F238E27FC236}">
                <a16:creationId xmlns:a16="http://schemas.microsoft.com/office/drawing/2014/main" id="{9F250C6A-62D0-BCD2-73DE-9F35CB0E4756}"/>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0179F1DE-6A41-CEE2-E204-42AB22AAA371}"/>
              </a:ext>
            </a:extLst>
          </p:cNvPr>
          <p:cNvSpPr>
            <a:spLocks noGrp="1"/>
          </p:cNvSpPr>
          <p:nvPr>
            <p:ph type="sldNum" sz="quarter" idx="12"/>
          </p:nvPr>
        </p:nvSpPr>
        <p:spPr/>
        <p:txBody>
          <a:bodyPr/>
          <a:lstStyle/>
          <a:p>
            <a:fld id="{F95C2715-6832-4201-850A-C7C6B0C9E25D}" type="slidenum">
              <a:rPr lang="fr-FR" smtClean="0"/>
              <a:t>‹N°›</a:t>
            </a:fld>
            <a:endParaRPr lang="fr-FR"/>
          </a:p>
        </p:txBody>
      </p:sp>
    </p:spTree>
    <p:extLst>
      <p:ext uri="{BB962C8B-B14F-4D97-AF65-F5344CB8AC3E}">
        <p14:creationId xmlns:p14="http://schemas.microsoft.com/office/powerpoint/2010/main" val="1033837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899D72-3D94-3A2D-184F-F9A0EE3779C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4A65C6A-20E8-D7AE-2FDE-FC1893A8F87D}"/>
              </a:ext>
            </a:extLst>
          </p:cNvPr>
          <p:cNvSpPr>
            <a:spLocks noGrp="1"/>
          </p:cNvSpPr>
          <p:nvPr>
            <p:ph type="dt" sz="half" idx="10"/>
          </p:nvPr>
        </p:nvSpPr>
        <p:spPr/>
        <p:txBody>
          <a:bodyPr/>
          <a:lstStyle/>
          <a:p>
            <a:fld id="{1DDF5AE2-75CA-42F2-85B1-F4D1531DC7B7}" type="datetimeFigureOut">
              <a:rPr lang="fr-FR" smtClean="0"/>
              <a:t>27/10/2023</a:t>
            </a:fld>
            <a:endParaRPr lang="fr-FR"/>
          </a:p>
        </p:txBody>
      </p:sp>
      <p:sp>
        <p:nvSpPr>
          <p:cNvPr id="4" name="Espace réservé du pied de page 3">
            <a:extLst>
              <a:ext uri="{FF2B5EF4-FFF2-40B4-BE49-F238E27FC236}">
                <a16:creationId xmlns:a16="http://schemas.microsoft.com/office/drawing/2014/main" id="{6CD8E9BF-3DF9-548E-D2A2-1FC69C41A68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BA535AF-8310-A43D-7935-C9C6DD332C8A}"/>
              </a:ext>
            </a:extLst>
          </p:cNvPr>
          <p:cNvSpPr>
            <a:spLocks noGrp="1"/>
          </p:cNvSpPr>
          <p:nvPr>
            <p:ph type="sldNum" sz="quarter" idx="12"/>
          </p:nvPr>
        </p:nvSpPr>
        <p:spPr/>
        <p:txBody>
          <a:bodyPr/>
          <a:lstStyle/>
          <a:p>
            <a:fld id="{F95C2715-6832-4201-850A-C7C6B0C9E25D}" type="slidenum">
              <a:rPr lang="fr-FR" smtClean="0"/>
              <a:t>‹N°›</a:t>
            </a:fld>
            <a:endParaRPr lang="fr-FR"/>
          </a:p>
        </p:txBody>
      </p:sp>
    </p:spTree>
    <p:extLst>
      <p:ext uri="{BB962C8B-B14F-4D97-AF65-F5344CB8AC3E}">
        <p14:creationId xmlns:p14="http://schemas.microsoft.com/office/powerpoint/2010/main" val="1247077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E3FE827-D890-7F73-0021-B19D93C41BD9}"/>
              </a:ext>
            </a:extLst>
          </p:cNvPr>
          <p:cNvSpPr>
            <a:spLocks noGrp="1"/>
          </p:cNvSpPr>
          <p:nvPr>
            <p:ph type="dt" sz="half" idx="10"/>
          </p:nvPr>
        </p:nvSpPr>
        <p:spPr/>
        <p:txBody>
          <a:bodyPr/>
          <a:lstStyle/>
          <a:p>
            <a:fld id="{1DDF5AE2-75CA-42F2-85B1-F4D1531DC7B7}" type="datetimeFigureOut">
              <a:rPr lang="fr-FR" smtClean="0"/>
              <a:t>27/10/2023</a:t>
            </a:fld>
            <a:endParaRPr lang="fr-FR"/>
          </a:p>
        </p:txBody>
      </p:sp>
      <p:sp>
        <p:nvSpPr>
          <p:cNvPr id="3" name="Espace réservé du pied de page 2">
            <a:extLst>
              <a:ext uri="{FF2B5EF4-FFF2-40B4-BE49-F238E27FC236}">
                <a16:creationId xmlns:a16="http://schemas.microsoft.com/office/drawing/2014/main" id="{F0B0D8F0-1DCA-09EE-AEAE-F04BC321421C}"/>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7697763B-35C4-99A1-5A4F-2CEF8FED702C}"/>
              </a:ext>
            </a:extLst>
          </p:cNvPr>
          <p:cNvSpPr>
            <a:spLocks noGrp="1"/>
          </p:cNvSpPr>
          <p:nvPr>
            <p:ph type="sldNum" sz="quarter" idx="12"/>
          </p:nvPr>
        </p:nvSpPr>
        <p:spPr/>
        <p:txBody>
          <a:bodyPr/>
          <a:lstStyle/>
          <a:p>
            <a:fld id="{F95C2715-6832-4201-850A-C7C6B0C9E25D}" type="slidenum">
              <a:rPr lang="fr-FR" smtClean="0"/>
              <a:t>‹N°›</a:t>
            </a:fld>
            <a:endParaRPr lang="fr-FR"/>
          </a:p>
        </p:txBody>
      </p:sp>
    </p:spTree>
    <p:extLst>
      <p:ext uri="{BB962C8B-B14F-4D97-AF65-F5344CB8AC3E}">
        <p14:creationId xmlns:p14="http://schemas.microsoft.com/office/powerpoint/2010/main" val="1111423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52633A-5604-0567-F2C8-20E1A497816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5A509D2F-C4D7-28ED-9B86-6B683E608F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BD940B0-22D9-EB8F-A2C7-72EDBC1B08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4C13C4D-0889-CA18-C29D-6BF44D92B635}"/>
              </a:ext>
            </a:extLst>
          </p:cNvPr>
          <p:cNvSpPr>
            <a:spLocks noGrp="1"/>
          </p:cNvSpPr>
          <p:nvPr>
            <p:ph type="dt" sz="half" idx="10"/>
          </p:nvPr>
        </p:nvSpPr>
        <p:spPr/>
        <p:txBody>
          <a:bodyPr/>
          <a:lstStyle/>
          <a:p>
            <a:fld id="{1DDF5AE2-75CA-42F2-85B1-F4D1531DC7B7}" type="datetimeFigureOut">
              <a:rPr lang="fr-FR" smtClean="0"/>
              <a:t>27/10/2023</a:t>
            </a:fld>
            <a:endParaRPr lang="fr-FR"/>
          </a:p>
        </p:txBody>
      </p:sp>
      <p:sp>
        <p:nvSpPr>
          <p:cNvPr id="6" name="Espace réservé du pied de page 5">
            <a:extLst>
              <a:ext uri="{FF2B5EF4-FFF2-40B4-BE49-F238E27FC236}">
                <a16:creationId xmlns:a16="http://schemas.microsoft.com/office/drawing/2014/main" id="{5074751D-586A-996D-DDB5-08E51C6DCCF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3110C18-675C-4D44-DBB6-DB56F45BBD2F}"/>
              </a:ext>
            </a:extLst>
          </p:cNvPr>
          <p:cNvSpPr>
            <a:spLocks noGrp="1"/>
          </p:cNvSpPr>
          <p:nvPr>
            <p:ph type="sldNum" sz="quarter" idx="12"/>
          </p:nvPr>
        </p:nvSpPr>
        <p:spPr/>
        <p:txBody>
          <a:bodyPr/>
          <a:lstStyle/>
          <a:p>
            <a:fld id="{F95C2715-6832-4201-850A-C7C6B0C9E25D}" type="slidenum">
              <a:rPr lang="fr-FR" smtClean="0"/>
              <a:t>‹N°›</a:t>
            </a:fld>
            <a:endParaRPr lang="fr-FR"/>
          </a:p>
        </p:txBody>
      </p:sp>
    </p:spTree>
    <p:extLst>
      <p:ext uri="{BB962C8B-B14F-4D97-AF65-F5344CB8AC3E}">
        <p14:creationId xmlns:p14="http://schemas.microsoft.com/office/powerpoint/2010/main" val="3306919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981B4D-DB4A-A323-D8E8-D463EA9ABA5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660491F-62E3-3F9C-A337-877B146565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EDEB9BF-585E-C9DD-CCE1-19C7A8F14A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B8FD520-AA71-B25D-7418-D793A658D501}"/>
              </a:ext>
            </a:extLst>
          </p:cNvPr>
          <p:cNvSpPr>
            <a:spLocks noGrp="1"/>
          </p:cNvSpPr>
          <p:nvPr>
            <p:ph type="dt" sz="half" idx="10"/>
          </p:nvPr>
        </p:nvSpPr>
        <p:spPr/>
        <p:txBody>
          <a:bodyPr/>
          <a:lstStyle/>
          <a:p>
            <a:fld id="{1DDF5AE2-75CA-42F2-85B1-F4D1531DC7B7}" type="datetimeFigureOut">
              <a:rPr lang="fr-FR" smtClean="0"/>
              <a:t>27/10/2023</a:t>
            </a:fld>
            <a:endParaRPr lang="fr-FR"/>
          </a:p>
        </p:txBody>
      </p:sp>
      <p:sp>
        <p:nvSpPr>
          <p:cNvPr id="6" name="Espace réservé du pied de page 5">
            <a:extLst>
              <a:ext uri="{FF2B5EF4-FFF2-40B4-BE49-F238E27FC236}">
                <a16:creationId xmlns:a16="http://schemas.microsoft.com/office/drawing/2014/main" id="{F9498496-0268-39C7-FDD1-54120FC1B1D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345BB69-D052-25D1-6F5A-2BF84F4C334A}"/>
              </a:ext>
            </a:extLst>
          </p:cNvPr>
          <p:cNvSpPr>
            <a:spLocks noGrp="1"/>
          </p:cNvSpPr>
          <p:nvPr>
            <p:ph type="sldNum" sz="quarter" idx="12"/>
          </p:nvPr>
        </p:nvSpPr>
        <p:spPr/>
        <p:txBody>
          <a:bodyPr/>
          <a:lstStyle/>
          <a:p>
            <a:fld id="{F95C2715-6832-4201-850A-C7C6B0C9E25D}" type="slidenum">
              <a:rPr lang="fr-FR" smtClean="0"/>
              <a:t>‹N°›</a:t>
            </a:fld>
            <a:endParaRPr lang="fr-FR"/>
          </a:p>
        </p:txBody>
      </p:sp>
    </p:spTree>
    <p:extLst>
      <p:ext uri="{BB962C8B-B14F-4D97-AF65-F5344CB8AC3E}">
        <p14:creationId xmlns:p14="http://schemas.microsoft.com/office/powerpoint/2010/main" val="2464273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7320989-6948-6E20-131A-50253A840E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CD91587-61C6-0D9E-0EC2-B11AA40909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263E295-9E85-4B11-F06C-8BAC63F47F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DF5AE2-75CA-42F2-85B1-F4D1531DC7B7}" type="datetimeFigureOut">
              <a:rPr lang="fr-FR" smtClean="0"/>
              <a:t>27/10/2023</a:t>
            </a:fld>
            <a:endParaRPr lang="fr-FR"/>
          </a:p>
        </p:txBody>
      </p:sp>
      <p:sp>
        <p:nvSpPr>
          <p:cNvPr id="5" name="Espace réservé du pied de page 4">
            <a:extLst>
              <a:ext uri="{FF2B5EF4-FFF2-40B4-BE49-F238E27FC236}">
                <a16:creationId xmlns:a16="http://schemas.microsoft.com/office/drawing/2014/main" id="{DBB5E8E3-261E-AFDF-0FB6-F0754C45FC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D36D83D2-4A26-DC11-1498-645EC4228C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5C2715-6832-4201-850A-C7C6B0C9E25D}" type="slidenum">
              <a:rPr lang="fr-FR" smtClean="0"/>
              <a:t>‹N°›</a:t>
            </a:fld>
            <a:endParaRPr lang="fr-FR"/>
          </a:p>
        </p:txBody>
      </p:sp>
    </p:spTree>
    <p:extLst>
      <p:ext uri="{BB962C8B-B14F-4D97-AF65-F5344CB8AC3E}">
        <p14:creationId xmlns:p14="http://schemas.microsoft.com/office/powerpoint/2010/main" val="780736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jpe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jpe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jpe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jpe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6.png"/><Relationship Id="rId1" Type="http://schemas.openxmlformats.org/officeDocument/2006/relationships/slideLayout" Target="../slideLayouts/slideLayout1.xml"/><Relationship Id="rId5" Type="http://schemas.openxmlformats.org/officeDocument/2006/relationships/image" Target="../media/image48.png"/><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9.png"/><Relationship Id="rId1" Type="http://schemas.openxmlformats.org/officeDocument/2006/relationships/slideLayout" Target="../slideLayouts/slideLayout1.xml"/><Relationship Id="rId4" Type="http://schemas.openxmlformats.org/officeDocument/2006/relationships/image" Target="../media/image50.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2.png"/><Relationship Id="rId1" Type="http://schemas.openxmlformats.org/officeDocument/2006/relationships/slideLayout" Target="../slideLayouts/slideLayout1.xml"/><Relationship Id="rId4" Type="http://schemas.openxmlformats.org/officeDocument/2006/relationships/image" Target="../media/image53.png"/></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image" Target="../media/image5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ZoneTexte 1">
            <a:extLst>
              <a:ext uri="{FF2B5EF4-FFF2-40B4-BE49-F238E27FC236}">
                <a16:creationId xmlns:a16="http://schemas.microsoft.com/office/drawing/2014/main" id="{9D7A5D19-41C3-C26D-B133-C784C2038A19}"/>
              </a:ext>
            </a:extLst>
          </p:cNvPr>
          <p:cNvSpPr txBox="1"/>
          <p:nvPr/>
        </p:nvSpPr>
        <p:spPr>
          <a:xfrm>
            <a:off x="728663" y="1422400"/>
            <a:ext cx="4505552" cy="23876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000" b="1" dirty="0">
                <a:solidFill>
                  <a:schemeClr val="bg1"/>
                </a:solidFill>
                <a:latin typeface="+mj-lt"/>
                <a:ea typeface="+mj-ea"/>
                <a:cs typeface="+mj-cs"/>
              </a:rPr>
              <a:t>DDWS</a:t>
            </a:r>
          </a:p>
        </p:txBody>
      </p:sp>
      <p:sp>
        <p:nvSpPr>
          <p:cNvPr id="30" name="Freeform: Shape 29">
            <a:extLst>
              <a:ext uri="{FF2B5EF4-FFF2-40B4-BE49-F238E27FC236}">
                <a16:creationId xmlns:a16="http://schemas.microsoft.com/office/drawing/2014/main" id="{0277405F-0B4F-4418-B773-1B38814125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30421" y="226893"/>
            <a:ext cx="5968658" cy="6085007"/>
          </a:xfrm>
          <a:custGeom>
            <a:avLst/>
            <a:gdLst>
              <a:gd name="connsiteX0" fmla="*/ 0 w 5968658"/>
              <a:gd name="connsiteY0" fmla="*/ 0 h 6085007"/>
              <a:gd name="connsiteX1" fmla="*/ 3557919 w 5968658"/>
              <a:gd name="connsiteY1" fmla="*/ 0 h 6085007"/>
              <a:gd name="connsiteX2" fmla="*/ 3557919 w 5968658"/>
              <a:gd name="connsiteY2" fmla="*/ 2195749 h 6085007"/>
              <a:gd name="connsiteX3" fmla="*/ 5968658 w 5968658"/>
              <a:gd name="connsiteY3" fmla="*/ 2195749 h 6085007"/>
              <a:gd name="connsiteX4" fmla="*/ 5968658 w 5968658"/>
              <a:gd name="connsiteY4" fmla="*/ 6085007 h 6085007"/>
              <a:gd name="connsiteX5" fmla="*/ 2058230 w 5968658"/>
              <a:gd name="connsiteY5" fmla="*/ 6085007 h 6085007"/>
              <a:gd name="connsiteX6" fmla="*/ 2058230 w 5968658"/>
              <a:gd name="connsiteY6" fmla="*/ 3538657 h 6085007"/>
              <a:gd name="connsiteX7" fmla="*/ 0 w 5968658"/>
              <a:gd name="connsiteY7" fmla="*/ 3538657 h 6085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68658" h="6085007">
                <a:moveTo>
                  <a:pt x="0" y="0"/>
                </a:moveTo>
                <a:lnTo>
                  <a:pt x="3557919" y="0"/>
                </a:lnTo>
                <a:lnTo>
                  <a:pt x="3557919" y="2195749"/>
                </a:lnTo>
                <a:lnTo>
                  <a:pt x="5968658" y="2195749"/>
                </a:lnTo>
                <a:lnTo>
                  <a:pt x="5968658" y="6085007"/>
                </a:lnTo>
                <a:lnTo>
                  <a:pt x="2058230" y="6085007"/>
                </a:lnTo>
                <a:lnTo>
                  <a:pt x="2058230" y="3538657"/>
                </a:lnTo>
                <a:lnTo>
                  <a:pt x="0" y="3538657"/>
                </a:lnTo>
                <a:close/>
              </a:path>
            </a:pathLst>
          </a:custGeom>
          <a:solidFill>
            <a:schemeClr val="tx1">
              <a:lumMod val="95000"/>
              <a:lumOff val="5000"/>
            </a:schemeClr>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3" name="Image 22" descr="Une image contenant cercle, croquis, dessin, clipart&#10;&#10;Description générée automatiquement">
            <a:extLst>
              <a:ext uri="{FF2B5EF4-FFF2-40B4-BE49-F238E27FC236}">
                <a16:creationId xmlns:a16="http://schemas.microsoft.com/office/drawing/2014/main" id="{9CDA2F30-2A6E-A524-36E5-A62FDF7854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9805" y="2663211"/>
            <a:ext cx="3408121" cy="3408121"/>
          </a:xfrm>
          <a:prstGeom prst="rect">
            <a:avLst/>
          </a:prstGeom>
        </p:spPr>
      </p:pic>
      <p:pic>
        <p:nvPicPr>
          <p:cNvPr id="6" name="Image 5">
            <a:extLst>
              <a:ext uri="{FF2B5EF4-FFF2-40B4-BE49-F238E27FC236}">
                <a16:creationId xmlns:a16="http://schemas.microsoft.com/office/drawing/2014/main" id="{8BB14CE5-CB8A-FDC3-5EAA-BD87D5A5506F}"/>
              </a:ext>
            </a:extLst>
          </p:cNvPr>
          <p:cNvPicPr>
            <a:picLocks noChangeAspect="1"/>
          </p:cNvPicPr>
          <p:nvPr/>
        </p:nvPicPr>
        <p:blipFill>
          <a:blip r:embed="rId3"/>
          <a:stretch>
            <a:fillRect/>
          </a:stretch>
        </p:blipFill>
        <p:spPr>
          <a:xfrm>
            <a:off x="5756393" y="884108"/>
            <a:ext cx="3105975" cy="2224226"/>
          </a:xfrm>
          <a:prstGeom prst="rect">
            <a:avLst/>
          </a:prstGeom>
        </p:spPr>
      </p:pic>
      <p:sp>
        <p:nvSpPr>
          <p:cNvPr id="7" name="ZoneTexte 6">
            <a:extLst>
              <a:ext uri="{FF2B5EF4-FFF2-40B4-BE49-F238E27FC236}">
                <a16:creationId xmlns:a16="http://schemas.microsoft.com/office/drawing/2014/main" id="{97365D4C-4E4A-6C3D-3C0E-C62A8452C73B}"/>
              </a:ext>
            </a:extLst>
          </p:cNvPr>
          <p:cNvSpPr txBox="1"/>
          <p:nvPr/>
        </p:nvSpPr>
        <p:spPr>
          <a:xfrm>
            <a:off x="7660640" y="6285787"/>
            <a:ext cx="4531360" cy="461665"/>
          </a:xfrm>
          <a:prstGeom prst="rect">
            <a:avLst/>
          </a:prstGeom>
          <a:noFill/>
        </p:spPr>
        <p:txBody>
          <a:bodyPr wrap="square" rtlCol="0">
            <a:spAutoFit/>
          </a:bodyPr>
          <a:lstStyle/>
          <a:p>
            <a:pPr algn="ctr"/>
            <a:r>
              <a:rPr lang="fr-FR" sz="2400" dirty="0">
                <a:solidFill>
                  <a:schemeClr val="accent3">
                    <a:lumMod val="75000"/>
                  </a:schemeClr>
                </a:solidFill>
              </a:rPr>
              <a:t>Présenté par Anthony Yrles</a:t>
            </a:r>
          </a:p>
        </p:txBody>
      </p:sp>
    </p:spTree>
    <p:extLst>
      <p:ext uri="{BB962C8B-B14F-4D97-AF65-F5344CB8AC3E}">
        <p14:creationId xmlns:p14="http://schemas.microsoft.com/office/powerpoint/2010/main" val="2774189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8CCCB6D-5162-4AAE-A5E3-3AC55410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BCD8C04-CC7B-40EF-82EB-E9821F79B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0" y="2458"/>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9D93D9B9-0C7E-3F8B-A853-912D7033360A}"/>
              </a:ext>
            </a:extLst>
          </p:cNvPr>
          <p:cNvPicPr>
            <a:picLocks noChangeAspect="1"/>
          </p:cNvPicPr>
          <p:nvPr/>
        </p:nvPicPr>
        <p:blipFill rotWithShape="1">
          <a:blip r:embed="rId2">
            <a:alphaModFix amt="40000"/>
          </a:blip>
          <a:srcRect l="25430" r="7944" b="2"/>
          <a:stretch/>
        </p:blipFill>
        <p:spPr>
          <a:xfrm>
            <a:off x="-170" y="10"/>
            <a:ext cx="8450317" cy="6857990"/>
          </a:xfrm>
          <a:prstGeom prst="rect">
            <a:avLst/>
          </a:prstGeom>
        </p:spPr>
      </p:pic>
      <p:sp>
        <p:nvSpPr>
          <p:cNvPr id="2" name="ZoneTexte 1">
            <a:extLst>
              <a:ext uri="{FF2B5EF4-FFF2-40B4-BE49-F238E27FC236}">
                <a16:creationId xmlns:a16="http://schemas.microsoft.com/office/drawing/2014/main" id="{9D7A5D19-41C3-C26D-B133-C784C2038A19}"/>
              </a:ext>
            </a:extLst>
          </p:cNvPr>
          <p:cNvSpPr txBox="1"/>
          <p:nvPr/>
        </p:nvSpPr>
        <p:spPr>
          <a:xfrm>
            <a:off x="643468" y="4630321"/>
            <a:ext cx="5035972" cy="1323439"/>
          </a:xfrm>
          <a:prstGeom prst="rect">
            <a:avLst/>
          </a:prstGeom>
        </p:spPr>
        <p:txBody>
          <a:bodyPr vert="horz" lIns="91440" tIns="45720" rIns="91440" bIns="45720" rtlCol="0" anchor="b">
            <a:noAutofit/>
          </a:bodyPr>
          <a:lstStyle/>
          <a:p>
            <a:pPr algn="ctr">
              <a:lnSpc>
                <a:spcPct val="90000"/>
              </a:lnSpc>
              <a:spcBef>
                <a:spcPct val="0"/>
              </a:spcBef>
              <a:spcAft>
                <a:spcPts val="600"/>
              </a:spcAft>
            </a:pPr>
            <a:r>
              <a:rPr lang="en-US" sz="5000" b="1" kern="1200" dirty="0">
                <a:solidFill>
                  <a:srgbClr val="FFFFFF"/>
                </a:solidFill>
                <a:latin typeface="+mj-lt"/>
                <a:ea typeface="+mj-ea"/>
                <a:cs typeface="+mj-cs"/>
              </a:rPr>
              <a:t>Job 03</a:t>
            </a:r>
          </a:p>
          <a:p>
            <a:pPr algn="ctr">
              <a:lnSpc>
                <a:spcPct val="90000"/>
              </a:lnSpc>
              <a:spcBef>
                <a:spcPct val="0"/>
              </a:spcBef>
              <a:spcAft>
                <a:spcPts val="600"/>
              </a:spcAft>
            </a:pPr>
            <a:r>
              <a:rPr lang="en-US" sz="5000" b="1" kern="1200" dirty="0" err="1">
                <a:solidFill>
                  <a:srgbClr val="FFFFFF"/>
                </a:solidFill>
                <a:latin typeface="+mj-lt"/>
                <a:ea typeface="+mj-ea"/>
                <a:cs typeface="+mj-cs"/>
              </a:rPr>
              <a:t>Serveur</a:t>
            </a:r>
            <a:r>
              <a:rPr lang="en-US" sz="5000" b="1" kern="1200" dirty="0">
                <a:solidFill>
                  <a:srgbClr val="FFFFFF"/>
                </a:solidFill>
                <a:latin typeface="+mj-lt"/>
                <a:ea typeface="+mj-ea"/>
                <a:cs typeface="+mj-cs"/>
              </a:rPr>
              <a:t> </a:t>
            </a:r>
            <a:r>
              <a:rPr lang="en-US" sz="5000" b="1" kern="1200" dirty="0" err="1">
                <a:solidFill>
                  <a:srgbClr val="FFFFFF"/>
                </a:solidFill>
                <a:latin typeface="+mj-lt"/>
                <a:ea typeface="+mj-ea"/>
                <a:cs typeface="+mj-cs"/>
              </a:rPr>
              <a:t>Virtuel</a:t>
            </a:r>
            <a:endParaRPr lang="en-US" sz="5000" b="1" kern="1200" dirty="0">
              <a:solidFill>
                <a:srgbClr val="FFFFFF"/>
              </a:solidFill>
              <a:latin typeface="+mj-lt"/>
              <a:ea typeface="+mj-ea"/>
              <a:cs typeface="+mj-cs"/>
            </a:endParaRPr>
          </a:p>
        </p:txBody>
      </p:sp>
      <p:pic>
        <p:nvPicPr>
          <p:cNvPr id="23" name="Image 22" descr="Une image contenant cercle, croquis, dessin, clipart&#10;&#10;Description générée automatiquement">
            <a:extLst>
              <a:ext uri="{FF2B5EF4-FFF2-40B4-BE49-F238E27FC236}">
                <a16:creationId xmlns:a16="http://schemas.microsoft.com/office/drawing/2014/main" id="{9CDA2F30-2A6E-A524-36E5-A62FDF7854C3}"/>
              </a:ext>
            </a:extLst>
          </p:cNvPr>
          <p:cNvPicPr>
            <a:picLocks noChangeAspect="1"/>
          </p:cNvPicPr>
          <p:nvPr/>
        </p:nvPicPr>
        <p:blipFill rotWithShape="1">
          <a:blip r:embed="rId3">
            <a:extLst>
              <a:ext uri="{28A0092B-C50C-407E-A947-70E740481C1C}">
                <a14:useLocalDpi xmlns:a14="http://schemas.microsoft.com/office/drawing/2010/main" val="0"/>
              </a:ext>
            </a:extLst>
          </a:blip>
          <a:srcRect l="5914" r="7140"/>
          <a:stretch/>
        </p:blipFill>
        <p:spPr>
          <a:xfrm>
            <a:off x="6225997" y="-2458"/>
            <a:ext cx="5962785" cy="685800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7" name="ZoneTexte 6">
            <a:extLst>
              <a:ext uri="{FF2B5EF4-FFF2-40B4-BE49-F238E27FC236}">
                <a16:creationId xmlns:a16="http://schemas.microsoft.com/office/drawing/2014/main" id="{2F0826F0-7652-9CED-7158-526B99C86E7B}"/>
              </a:ext>
            </a:extLst>
          </p:cNvPr>
          <p:cNvSpPr txBox="1"/>
          <p:nvPr/>
        </p:nvSpPr>
        <p:spPr>
          <a:xfrm>
            <a:off x="563586" y="1033681"/>
            <a:ext cx="4780348" cy="1323439"/>
          </a:xfrm>
          <a:prstGeom prst="rect">
            <a:avLst/>
          </a:prstGeom>
          <a:noFill/>
        </p:spPr>
        <p:txBody>
          <a:bodyPr wrap="none" rtlCol="0">
            <a:spAutoFit/>
          </a:bodyPr>
          <a:lstStyle/>
          <a:p>
            <a:pPr algn="ctr"/>
            <a:r>
              <a:rPr lang="fr-FR" sz="2000" dirty="0">
                <a:solidFill>
                  <a:schemeClr val="bg1"/>
                </a:solidFill>
              </a:rPr>
              <a:t>Avantages:</a:t>
            </a:r>
          </a:p>
          <a:p>
            <a:pPr algn="ctr"/>
            <a:r>
              <a:rPr lang="fr-FR" sz="2000" dirty="0">
                <a:solidFill>
                  <a:schemeClr val="bg1"/>
                </a:solidFill>
              </a:rPr>
              <a:t>- Optimisations des ressources</a:t>
            </a:r>
          </a:p>
          <a:p>
            <a:pPr algn="ctr"/>
            <a:r>
              <a:rPr lang="fr-FR" sz="2000" dirty="0">
                <a:solidFill>
                  <a:schemeClr val="bg1"/>
                </a:solidFill>
              </a:rPr>
              <a:t>Migration facile</a:t>
            </a:r>
          </a:p>
          <a:p>
            <a:pPr algn="ctr"/>
            <a:r>
              <a:rPr lang="fr-FR" sz="2000" dirty="0">
                <a:solidFill>
                  <a:schemeClr val="bg1"/>
                </a:solidFill>
              </a:rPr>
              <a:t>Reduction de l’empreinte environnementale</a:t>
            </a:r>
          </a:p>
        </p:txBody>
      </p:sp>
      <p:sp>
        <p:nvSpPr>
          <p:cNvPr id="8" name="ZoneTexte 7">
            <a:extLst>
              <a:ext uri="{FF2B5EF4-FFF2-40B4-BE49-F238E27FC236}">
                <a16:creationId xmlns:a16="http://schemas.microsoft.com/office/drawing/2014/main" id="{5BE16EF5-52A6-630F-85CF-CF73571FE1EE}"/>
              </a:ext>
            </a:extLst>
          </p:cNvPr>
          <p:cNvSpPr txBox="1"/>
          <p:nvPr/>
        </p:nvSpPr>
        <p:spPr>
          <a:xfrm>
            <a:off x="1491148" y="2890978"/>
            <a:ext cx="2925224" cy="923330"/>
          </a:xfrm>
          <a:prstGeom prst="rect">
            <a:avLst/>
          </a:prstGeom>
          <a:noFill/>
        </p:spPr>
        <p:txBody>
          <a:bodyPr wrap="none" rtlCol="0">
            <a:spAutoFit/>
          </a:bodyPr>
          <a:lstStyle/>
          <a:p>
            <a:pPr algn="ctr"/>
            <a:r>
              <a:rPr lang="fr-FR" dirty="0">
                <a:solidFill>
                  <a:schemeClr val="bg1"/>
                </a:solidFill>
              </a:rPr>
              <a:t>Inconvénients:</a:t>
            </a:r>
          </a:p>
          <a:p>
            <a:pPr algn="ctr"/>
            <a:r>
              <a:rPr lang="fr-FR" dirty="0">
                <a:solidFill>
                  <a:schemeClr val="bg1"/>
                </a:solidFill>
              </a:rPr>
              <a:t>- Surcharge des ressources</a:t>
            </a:r>
          </a:p>
          <a:p>
            <a:pPr algn="ctr"/>
            <a:r>
              <a:rPr lang="fr-FR" dirty="0">
                <a:solidFill>
                  <a:schemeClr val="bg1"/>
                </a:solidFill>
              </a:rPr>
              <a:t>- Dépendance à l’hyperviseur</a:t>
            </a:r>
          </a:p>
        </p:txBody>
      </p:sp>
    </p:spTree>
    <p:extLst>
      <p:ext uri="{BB962C8B-B14F-4D97-AF65-F5344CB8AC3E}">
        <p14:creationId xmlns:p14="http://schemas.microsoft.com/office/powerpoint/2010/main" val="3063669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8CCCB6D-5162-4AAE-A5E3-3AC55410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BCD8C04-CC7B-40EF-82EB-E9821F79B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0" y="2458"/>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CE1BB61B-C53F-C824-F39F-97AC04724F8C}"/>
              </a:ext>
            </a:extLst>
          </p:cNvPr>
          <p:cNvPicPr>
            <a:picLocks noChangeAspect="1"/>
          </p:cNvPicPr>
          <p:nvPr/>
        </p:nvPicPr>
        <p:blipFill rotWithShape="1">
          <a:blip r:embed="rId2">
            <a:alphaModFix amt="40000"/>
          </a:blip>
          <a:srcRect l="12700" r="17569"/>
          <a:stretch/>
        </p:blipFill>
        <p:spPr>
          <a:xfrm>
            <a:off x="-170" y="10"/>
            <a:ext cx="8450317" cy="6857990"/>
          </a:xfrm>
          <a:prstGeom prst="rect">
            <a:avLst/>
          </a:prstGeom>
        </p:spPr>
      </p:pic>
      <p:sp>
        <p:nvSpPr>
          <p:cNvPr id="2" name="ZoneTexte 1">
            <a:extLst>
              <a:ext uri="{FF2B5EF4-FFF2-40B4-BE49-F238E27FC236}">
                <a16:creationId xmlns:a16="http://schemas.microsoft.com/office/drawing/2014/main" id="{9D7A5D19-41C3-C26D-B133-C784C2038A19}"/>
              </a:ext>
            </a:extLst>
          </p:cNvPr>
          <p:cNvSpPr txBox="1"/>
          <p:nvPr/>
        </p:nvSpPr>
        <p:spPr>
          <a:xfrm>
            <a:off x="643468" y="643468"/>
            <a:ext cx="4620584" cy="518085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000" b="1" dirty="0">
                <a:solidFill>
                  <a:srgbClr val="FFFFFF"/>
                </a:solidFill>
                <a:latin typeface="+mj-lt"/>
                <a:ea typeface="+mj-ea"/>
                <a:cs typeface="+mj-cs"/>
              </a:rPr>
              <a:t>Job 03</a:t>
            </a:r>
          </a:p>
          <a:p>
            <a:pPr algn="ctr">
              <a:lnSpc>
                <a:spcPct val="90000"/>
              </a:lnSpc>
              <a:spcBef>
                <a:spcPct val="0"/>
              </a:spcBef>
              <a:spcAft>
                <a:spcPts val="600"/>
              </a:spcAft>
            </a:pPr>
            <a:r>
              <a:rPr lang="en-US" sz="5000" b="1" kern="1200" dirty="0" err="1">
                <a:solidFill>
                  <a:srgbClr val="FFFFFF"/>
                </a:solidFill>
                <a:latin typeface="+mj-lt"/>
                <a:ea typeface="+mj-ea"/>
                <a:cs typeface="+mj-cs"/>
              </a:rPr>
              <a:t>Serveur</a:t>
            </a:r>
            <a:r>
              <a:rPr lang="en-US" sz="5000" b="1" kern="1200" dirty="0">
                <a:solidFill>
                  <a:srgbClr val="FFFFFF"/>
                </a:solidFill>
                <a:latin typeface="+mj-lt"/>
                <a:ea typeface="+mj-ea"/>
                <a:cs typeface="+mj-cs"/>
              </a:rPr>
              <a:t> Physique</a:t>
            </a:r>
          </a:p>
        </p:txBody>
      </p:sp>
      <p:pic>
        <p:nvPicPr>
          <p:cNvPr id="23" name="Image 22" descr="Une image contenant cercle, croquis, dessin, clipart&#10;&#10;Description générée automatiquement">
            <a:extLst>
              <a:ext uri="{FF2B5EF4-FFF2-40B4-BE49-F238E27FC236}">
                <a16:creationId xmlns:a16="http://schemas.microsoft.com/office/drawing/2014/main" id="{9CDA2F30-2A6E-A524-36E5-A62FDF7854C3}"/>
              </a:ext>
            </a:extLst>
          </p:cNvPr>
          <p:cNvPicPr>
            <a:picLocks noChangeAspect="1"/>
          </p:cNvPicPr>
          <p:nvPr/>
        </p:nvPicPr>
        <p:blipFill rotWithShape="1">
          <a:blip r:embed="rId3">
            <a:extLst>
              <a:ext uri="{28A0092B-C50C-407E-A947-70E740481C1C}">
                <a14:useLocalDpi xmlns:a14="http://schemas.microsoft.com/office/drawing/2010/main" val="0"/>
              </a:ext>
            </a:extLst>
          </a:blip>
          <a:srcRect l="5914" r="7140"/>
          <a:stretch/>
        </p:blipFill>
        <p:spPr>
          <a:xfrm>
            <a:off x="6225997" y="-2458"/>
            <a:ext cx="5962785" cy="685800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6" name="ZoneTexte 5">
            <a:extLst>
              <a:ext uri="{FF2B5EF4-FFF2-40B4-BE49-F238E27FC236}">
                <a16:creationId xmlns:a16="http://schemas.microsoft.com/office/drawing/2014/main" id="{4574FF8E-D583-C604-8907-5FA075F83910}"/>
              </a:ext>
            </a:extLst>
          </p:cNvPr>
          <p:cNvSpPr txBox="1"/>
          <p:nvPr/>
        </p:nvSpPr>
        <p:spPr>
          <a:xfrm>
            <a:off x="366947" y="1033681"/>
            <a:ext cx="5173660" cy="1323439"/>
          </a:xfrm>
          <a:prstGeom prst="rect">
            <a:avLst/>
          </a:prstGeom>
          <a:noFill/>
        </p:spPr>
        <p:txBody>
          <a:bodyPr wrap="none" rtlCol="0">
            <a:spAutoFit/>
          </a:bodyPr>
          <a:lstStyle/>
          <a:p>
            <a:pPr algn="ctr"/>
            <a:r>
              <a:rPr lang="fr-FR" sz="2000" dirty="0">
                <a:solidFill>
                  <a:schemeClr val="bg1"/>
                </a:solidFill>
              </a:rPr>
              <a:t>Avantages:</a:t>
            </a:r>
          </a:p>
          <a:p>
            <a:pPr algn="ctr"/>
            <a:r>
              <a:rPr lang="fr-FR" sz="2000" dirty="0">
                <a:solidFill>
                  <a:schemeClr val="bg1"/>
                </a:solidFill>
              </a:rPr>
              <a:t>- Puissant et efficaces</a:t>
            </a:r>
          </a:p>
          <a:p>
            <a:pPr algn="ctr"/>
            <a:r>
              <a:rPr lang="fr-FR" sz="2000" dirty="0">
                <a:solidFill>
                  <a:schemeClr val="bg1"/>
                </a:solidFill>
              </a:rPr>
              <a:t>- Accès complet et sans restriction  aux serveurs</a:t>
            </a:r>
          </a:p>
          <a:p>
            <a:pPr algn="ctr"/>
            <a:r>
              <a:rPr lang="fr-FR" sz="2000" dirty="0">
                <a:solidFill>
                  <a:schemeClr val="bg1"/>
                </a:solidFill>
              </a:rPr>
              <a:t>- Configuration flexible</a:t>
            </a:r>
          </a:p>
        </p:txBody>
      </p:sp>
      <p:sp>
        <p:nvSpPr>
          <p:cNvPr id="7" name="ZoneTexte 6">
            <a:extLst>
              <a:ext uri="{FF2B5EF4-FFF2-40B4-BE49-F238E27FC236}">
                <a16:creationId xmlns:a16="http://schemas.microsoft.com/office/drawing/2014/main" id="{E91803E0-2747-3E28-0ED6-66D6A70F6A42}"/>
              </a:ext>
            </a:extLst>
          </p:cNvPr>
          <p:cNvSpPr txBox="1"/>
          <p:nvPr/>
        </p:nvSpPr>
        <p:spPr>
          <a:xfrm>
            <a:off x="2022287" y="2890978"/>
            <a:ext cx="1862946" cy="923330"/>
          </a:xfrm>
          <a:prstGeom prst="rect">
            <a:avLst/>
          </a:prstGeom>
          <a:noFill/>
        </p:spPr>
        <p:txBody>
          <a:bodyPr wrap="none" rtlCol="0">
            <a:spAutoFit/>
          </a:bodyPr>
          <a:lstStyle/>
          <a:p>
            <a:pPr algn="ctr"/>
            <a:r>
              <a:rPr lang="fr-FR" dirty="0">
                <a:solidFill>
                  <a:schemeClr val="bg1"/>
                </a:solidFill>
              </a:rPr>
              <a:t>Inconvénients:</a:t>
            </a:r>
          </a:p>
          <a:p>
            <a:pPr algn="ctr"/>
            <a:r>
              <a:rPr lang="fr-FR" dirty="0">
                <a:solidFill>
                  <a:schemeClr val="bg1"/>
                </a:solidFill>
              </a:rPr>
              <a:t>- Evolutivité faible</a:t>
            </a:r>
          </a:p>
          <a:p>
            <a:pPr algn="ctr"/>
            <a:r>
              <a:rPr lang="fr-FR" dirty="0">
                <a:solidFill>
                  <a:schemeClr val="bg1"/>
                </a:solidFill>
              </a:rPr>
              <a:t>- Cout élevé</a:t>
            </a:r>
          </a:p>
        </p:txBody>
      </p:sp>
    </p:spTree>
    <p:extLst>
      <p:ext uri="{BB962C8B-B14F-4D97-AF65-F5344CB8AC3E}">
        <p14:creationId xmlns:p14="http://schemas.microsoft.com/office/powerpoint/2010/main" val="1612685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585881B-0E59-429C-BDFD-2DD5F4822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ZoneTexte 1">
            <a:extLst>
              <a:ext uri="{FF2B5EF4-FFF2-40B4-BE49-F238E27FC236}">
                <a16:creationId xmlns:a16="http://schemas.microsoft.com/office/drawing/2014/main" id="{9D7A5D19-41C3-C26D-B133-C784C2038A19}"/>
              </a:ext>
            </a:extLst>
          </p:cNvPr>
          <p:cNvSpPr txBox="1"/>
          <p:nvPr/>
        </p:nvSpPr>
        <p:spPr>
          <a:xfrm>
            <a:off x="838199" y="5044665"/>
            <a:ext cx="3881876" cy="1400400"/>
          </a:xfrm>
          <a:prstGeom prst="rect">
            <a:avLst/>
          </a:prstGeom>
        </p:spPr>
        <p:txBody>
          <a:bodyPr vert="horz" wrap="square" lIns="91440" tIns="45720" rIns="91440" bIns="45720" rtlCol="0" anchor="b">
            <a:noAutofit/>
          </a:bodyPr>
          <a:lstStyle/>
          <a:p>
            <a:pPr>
              <a:lnSpc>
                <a:spcPct val="90000"/>
              </a:lnSpc>
              <a:spcBef>
                <a:spcPct val="0"/>
              </a:spcBef>
              <a:spcAft>
                <a:spcPts val="600"/>
              </a:spcAft>
            </a:pPr>
            <a:endParaRPr lang="en-US" sz="5000" b="1" dirty="0">
              <a:solidFill>
                <a:schemeClr val="bg1"/>
              </a:solidFill>
              <a:latin typeface="+mj-lt"/>
              <a:ea typeface="+mj-ea"/>
              <a:cs typeface="+mj-cs"/>
            </a:endParaRPr>
          </a:p>
          <a:p>
            <a:pPr>
              <a:lnSpc>
                <a:spcPct val="90000"/>
              </a:lnSpc>
              <a:spcBef>
                <a:spcPct val="0"/>
              </a:spcBef>
              <a:spcAft>
                <a:spcPts val="600"/>
              </a:spcAft>
            </a:pPr>
            <a:r>
              <a:rPr lang="en-US" sz="5000" b="1" dirty="0">
                <a:solidFill>
                  <a:schemeClr val="bg1"/>
                </a:solidFill>
                <a:latin typeface="+mj-lt"/>
                <a:ea typeface="+mj-ea"/>
                <a:cs typeface="+mj-cs"/>
              </a:rPr>
              <a:t>Job 04</a:t>
            </a:r>
          </a:p>
          <a:p>
            <a:pPr>
              <a:lnSpc>
                <a:spcPct val="90000"/>
              </a:lnSpc>
              <a:spcBef>
                <a:spcPct val="0"/>
              </a:spcBef>
              <a:spcAft>
                <a:spcPts val="600"/>
              </a:spcAft>
            </a:pPr>
            <a:r>
              <a:rPr lang="fr-FR" sz="5000" b="1" dirty="0">
                <a:solidFill>
                  <a:schemeClr val="bg1"/>
                </a:solidFill>
                <a:latin typeface="+mj-lt"/>
              </a:rPr>
              <a:t>Mise en place serveur DNS</a:t>
            </a:r>
          </a:p>
        </p:txBody>
      </p:sp>
      <p:grpSp>
        <p:nvGrpSpPr>
          <p:cNvPr id="30" name="Group 29">
            <a:extLst>
              <a:ext uri="{FF2B5EF4-FFF2-40B4-BE49-F238E27FC236}">
                <a16:creationId xmlns:a16="http://schemas.microsoft.com/office/drawing/2014/main" id="{FBC8B6C8-85BC-486C-8279-C77598FA85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0" cy="4286159"/>
            <a:chOff x="0" y="1"/>
            <a:chExt cx="12192000" cy="4286159"/>
          </a:xfrm>
          <a:effectLst>
            <a:outerShdw blurRad="381000" dir="5400000" algn="ctr" rotWithShape="0">
              <a:srgbClr val="000000">
                <a:alpha val="10000"/>
              </a:srgbClr>
            </a:outerShdw>
          </a:effectLst>
        </p:grpSpPr>
        <p:grpSp>
          <p:nvGrpSpPr>
            <p:cNvPr id="31" name="Group 30">
              <a:extLst>
                <a:ext uri="{FF2B5EF4-FFF2-40B4-BE49-F238E27FC236}">
                  <a16:creationId xmlns:a16="http://schemas.microsoft.com/office/drawing/2014/main" id="{1DC4F95D-FA96-470C-B751-EAF07E4128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1"/>
              <a:ext cx="12192000" cy="4000975"/>
              <a:chOff x="0" y="1"/>
              <a:chExt cx="12192000" cy="4000975"/>
            </a:xfrm>
          </p:grpSpPr>
          <p:sp>
            <p:nvSpPr>
              <p:cNvPr id="35" name="Freeform: Shape 34">
                <a:extLst>
                  <a:ext uri="{FF2B5EF4-FFF2-40B4-BE49-F238E27FC236}">
                    <a16:creationId xmlns:a16="http://schemas.microsoft.com/office/drawing/2014/main" id="{0ECC3741-3F28-4907-8CBC-95D7F0C0E9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
                <a:ext cx="12192000" cy="4000975"/>
              </a:xfrm>
              <a:custGeom>
                <a:avLst/>
                <a:gdLst>
                  <a:gd name="connsiteX0" fmla="*/ 0 w 12192000"/>
                  <a:gd name="connsiteY0" fmla="*/ 0 h 4000975"/>
                  <a:gd name="connsiteX1" fmla="*/ 12192000 w 12192000"/>
                  <a:gd name="connsiteY1" fmla="*/ 0 h 4000975"/>
                  <a:gd name="connsiteX2" fmla="*/ 12192000 w 12192000"/>
                  <a:gd name="connsiteY2" fmla="*/ 4000975 h 4000975"/>
                  <a:gd name="connsiteX3" fmla="*/ 4591050 w 12192000"/>
                  <a:gd name="connsiteY3" fmla="*/ 3848100 h 4000975"/>
                  <a:gd name="connsiteX4" fmla="*/ 0 w 12192000"/>
                  <a:gd name="connsiteY4" fmla="*/ 3999921 h 400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4000975">
                    <a:moveTo>
                      <a:pt x="0" y="0"/>
                    </a:moveTo>
                    <a:lnTo>
                      <a:pt x="12192000" y="0"/>
                    </a:lnTo>
                    <a:lnTo>
                      <a:pt x="12192000" y="4000975"/>
                    </a:lnTo>
                    <a:lnTo>
                      <a:pt x="4591050" y="3848100"/>
                    </a:lnTo>
                    <a:lnTo>
                      <a:pt x="0" y="3999921"/>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D46E1CFB-1A5D-4F0F-9CD8-236B43944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
                <a:ext cx="12192000" cy="4000975"/>
              </a:xfrm>
              <a:custGeom>
                <a:avLst/>
                <a:gdLst>
                  <a:gd name="connsiteX0" fmla="*/ 0 w 12192000"/>
                  <a:gd name="connsiteY0" fmla="*/ 0 h 4000975"/>
                  <a:gd name="connsiteX1" fmla="*/ 12192000 w 12192000"/>
                  <a:gd name="connsiteY1" fmla="*/ 0 h 4000975"/>
                  <a:gd name="connsiteX2" fmla="*/ 12192000 w 12192000"/>
                  <a:gd name="connsiteY2" fmla="*/ 4000975 h 4000975"/>
                  <a:gd name="connsiteX3" fmla="*/ 4591050 w 12192000"/>
                  <a:gd name="connsiteY3" fmla="*/ 3848100 h 4000975"/>
                  <a:gd name="connsiteX4" fmla="*/ 0 w 12192000"/>
                  <a:gd name="connsiteY4" fmla="*/ 3999921 h 400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4000975">
                    <a:moveTo>
                      <a:pt x="0" y="0"/>
                    </a:moveTo>
                    <a:lnTo>
                      <a:pt x="12192000" y="0"/>
                    </a:lnTo>
                    <a:lnTo>
                      <a:pt x="12192000" y="4000975"/>
                    </a:lnTo>
                    <a:lnTo>
                      <a:pt x="4591050" y="3848100"/>
                    </a:lnTo>
                    <a:lnTo>
                      <a:pt x="0" y="3999921"/>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32" name="Group 31">
              <a:extLst>
                <a:ext uri="{FF2B5EF4-FFF2-40B4-BE49-F238E27FC236}">
                  <a16:creationId xmlns:a16="http://schemas.microsoft.com/office/drawing/2014/main" id="{2BFE2EBC-CCDF-40EE-A38F-E6906B2DDF9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33" name="Freeform: Shape 32">
                <a:extLst>
                  <a:ext uri="{FF2B5EF4-FFF2-40B4-BE49-F238E27FC236}">
                    <a16:creationId xmlns:a16="http://schemas.microsoft.com/office/drawing/2014/main" id="{56F7036C-9A80-41D1-9B21-EB35C93A5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453E5DAC-1407-40D3-83A4-48E134EEC3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23" name="Image 22" descr="Une image contenant cercle, croquis, dessin, clipart&#10;&#10;Description générée automatiquement">
            <a:extLst>
              <a:ext uri="{FF2B5EF4-FFF2-40B4-BE49-F238E27FC236}">
                <a16:creationId xmlns:a16="http://schemas.microsoft.com/office/drawing/2014/main" id="{9CDA2F30-2A6E-A524-36E5-A62FDF7854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1353598"/>
            <a:ext cx="1630800" cy="1630800"/>
          </a:xfrm>
          <a:prstGeom prst="rect">
            <a:avLst/>
          </a:prstGeom>
        </p:spPr>
      </p:pic>
      <p:pic>
        <p:nvPicPr>
          <p:cNvPr id="8" name="Image 7">
            <a:extLst>
              <a:ext uri="{FF2B5EF4-FFF2-40B4-BE49-F238E27FC236}">
                <a16:creationId xmlns:a16="http://schemas.microsoft.com/office/drawing/2014/main" id="{F6A54C33-650D-421E-3944-7243D9728D19}"/>
              </a:ext>
            </a:extLst>
          </p:cNvPr>
          <p:cNvPicPr>
            <a:picLocks noChangeAspect="1"/>
          </p:cNvPicPr>
          <p:nvPr/>
        </p:nvPicPr>
        <p:blipFill>
          <a:blip r:embed="rId4"/>
          <a:stretch>
            <a:fillRect/>
          </a:stretch>
        </p:blipFill>
        <p:spPr>
          <a:xfrm>
            <a:off x="7928970" y="1423396"/>
            <a:ext cx="3873260" cy="1491204"/>
          </a:xfrm>
          <a:prstGeom prst="rect">
            <a:avLst/>
          </a:prstGeom>
        </p:spPr>
      </p:pic>
      <p:pic>
        <p:nvPicPr>
          <p:cNvPr id="6" name="Image 5">
            <a:extLst>
              <a:ext uri="{FF2B5EF4-FFF2-40B4-BE49-F238E27FC236}">
                <a16:creationId xmlns:a16="http://schemas.microsoft.com/office/drawing/2014/main" id="{D0C5EC9D-5001-F43E-FF40-8066E4D8D2F1}"/>
              </a:ext>
            </a:extLst>
          </p:cNvPr>
          <p:cNvPicPr>
            <a:picLocks noChangeAspect="1"/>
          </p:cNvPicPr>
          <p:nvPr/>
        </p:nvPicPr>
        <p:blipFill>
          <a:blip r:embed="rId5"/>
          <a:stretch>
            <a:fillRect/>
          </a:stretch>
        </p:blipFill>
        <p:spPr>
          <a:xfrm>
            <a:off x="2819334" y="1699017"/>
            <a:ext cx="4759301" cy="939962"/>
          </a:xfrm>
          <a:prstGeom prst="rect">
            <a:avLst/>
          </a:prstGeom>
        </p:spPr>
      </p:pic>
      <p:sp>
        <p:nvSpPr>
          <p:cNvPr id="9" name="ZoneTexte 8">
            <a:extLst>
              <a:ext uri="{FF2B5EF4-FFF2-40B4-BE49-F238E27FC236}">
                <a16:creationId xmlns:a16="http://schemas.microsoft.com/office/drawing/2014/main" id="{43E0D21A-D45F-401D-A999-67A90201344B}"/>
              </a:ext>
            </a:extLst>
          </p:cNvPr>
          <p:cNvSpPr txBox="1"/>
          <p:nvPr/>
        </p:nvSpPr>
        <p:spPr>
          <a:xfrm>
            <a:off x="4720075" y="4963730"/>
            <a:ext cx="7538720" cy="646331"/>
          </a:xfrm>
          <a:prstGeom prst="rect">
            <a:avLst/>
          </a:prstGeom>
          <a:noFill/>
        </p:spPr>
        <p:txBody>
          <a:bodyPr wrap="square" rtlCol="0">
            <a:spAutoFit/>
          </a:bodyPr>
          <a:lstStyle/>
          <a:p>
            <a:r>
              <a:rPr lang="fr-FR" dirty="0">
                <a:solidFill>
                  <a:schemeClr val="bg1"/>
                </a:solidFill>
              </a:rPr>
              <a:t>Télécharger bind9 puis créer un fichier avec nom de domaine et enfin y incorporer les informations de connections</a:t>
            </a:r>
          </a:p>
        </p:txBody>
      </p:sp>
      <p:sp>
        <p:nvSpPr>
          <p:cNvPr id="10" name="ZoneTexte 9">
            <a:extLst>
              <a:ext uri="{FF2B5EF4-FFF2-40B4-BE49-F238E27FC236}">
                <a16:creationId xmlns:a16="http://schemas.microsoft.com/office/drawing/2014/main" id="{E6A3B7CF-83AD-974E-E398-D0B99B1BCD44}"/>
              </a:ext>
            </a:extLst>
          </p:cNvPr>
          <p:cNvSpPr txBox="1"/>
          <p:nvPr/>
        </p:nvSpPr>
        <p:spPr>
          <a:xfrm>
            <a:off x="513173" y="153887"/>
            <a:ext cx="3847334" cy="1631216"/>
          </a:xfrm>
          <a:prstGeom prst="rect">
            <a:avLst/>
          </a:prstGeom>
          <a:noFill/>
        </p:spPr>
        <p:txBody>
          <a:bodyPr wrap="square" rtlCol="0">
            <a:spAutoFit/>
          </a:bodyPr>
          <a:lstStyle/>
          <a:p>
            <a:r>
              <a:rPr lang="fr-FR" sz="5000" b="1" dirty="0">
                <a:solidFill>
                  <a:schemeClr val="bg1"/>
                </a:solidFill>
                <a:latin typeface="+mj-lt"/>
              </a:rPr>
              <a:t>Mise en place serveur DNS</a:t>
            </a:r>
          </a:p>
        </p:txBody>
      </p:sp>
    </p:spTree>
    <p:extLst>
      <p:ext uri="{BB962C8B-B14F-4D97-AF65-F5344CB8AC3E}">
        <p14:creationId xmlns:p14="http://schemas.microsoft.com/office/powerpoint/2010/main" val="4061133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ZoneTexte 1">
            <a:extLst>
              <a:ext uri="{FF2B5EF4-FFF2-40B4-BE49-F238E27FC236}">
                <a16:creationId xmlns:a16="http://schemas.microsoft.com/office/drawing/2014/main" id="{9D7A5D19-41C3-C26D-B133-C784C2038A19}"/>
              </a:ext>
            </a:extLst>
          </p:cNvPr>
          <p:cNvSpPr txBox="1"/>
          <p:nvPr/>
        </p:nvSpPr>
        <p:spPr>
          <a:xfrm>
            <a:off x="773716" y="1130716"/>
            <a:ext cx="4505552" cy="427736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000" b="1" dirty="0">
                <a:solidFill>
                  <a:schemeClr val="bg1"/>
                </a:solidFill>
                <a:latin typeface="+mj-lt"/>
                <a:ea typeface="+mj-ea"/>
                <a:cs typeface="+mj-cs"/>
              </a:rPr>
              <a:t>Job 04</a:t>
            </a:r>
          </a:p>
          <a:p>
            <a:pPr>
              <a:lnSpc>
                <a:spcPct val="90000"/>
              </a:lnSpc>
              <a:spcBef>
                <a:spcPct val="0"/>
              </a:spcBef>
              <a:spcAft>
                <a:spcPts val="600"/>
              </a:spcAft>
            </a:pPr>
            <a:r>
              <a:rPr lang="fr-FR" sz="5000" b="1" dirty="0">
                <a:solidFill>
                  <a:schemeClr val="bg1"/>
                </a:solidFill>
                <a:latin typeface="+mj-lt"/>
              </a:rPr>
              <a:t>Mise en place serveur DNS</a:t>
            </a:r>
          </a:p>
          <a:p>
            <a:pPr>
              <a:lnSpc>
                <a:spcPct val="90000"/>
              </a:lnSpc>
              <a:spcBef>
                <a:spcPct val="0"/>
              </a:spcBef>
              <a:spcAft>
                <a:spcPts val="600"/>
              </a:spcAft>
            </a:pPr>
            <a:endParaRPr lang="en-US" sz="5000" b="1" dirty="0">
              <a:solidFill>
                <a:schemeClr val="bg1"/>
              </a:solidFill>
              <a:latin typeface="+mj-lt"/>
              <a:ea typeface="+mj-ea"/>
              <a:cs typeface="+mj-cs"/>
            </a:endParaRPr>
          </a:p>
        </p:txBody>
      </p:sp>
      <p:sp>
        <p:nvSpPr>
          <p:cNvPr id="47" name="Freeform: Shape 38">
            <a:extLst>
              <a:ext uri="{FF2B5EF4-FFF2-40B4-BE49-F238E27FC236}">
                <a16:creationId xmlns:a16="http://schemas.microsoft.com/office/drawing/2014/main" id="{0277405F-0B4F-4418-B773-1B38814125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30421" y="226893"/>
            <a:ext cx="5968658" cy="6085007"/>
          </a:xfrm>
          <a:custGeom>
            <a:avLst/>
            <a:gdLst>
              <a:gd name="connsiteX0" fmla="*/ 0 w 5968658"/>
              <a:gd name="connsiteY0" fmla="*/ 0 h 6085007"/>
              <a:gd name="connsiteX1" fmla="*/ 3557919 w 5968658"/>
              <a:gd name="connsiteY1" fmla="*/ 0 h 6085007"/>
              <a:gd name="connsiteX2" fmla="*/ 3557919 w 5968658"/>
              <a:gd name="connsiteY2" fmla="*/ 2195749 h 6085007"/>
              <a:gd name="connsiteX3" fmla="*/ 5968658 w 5968658"/>
              <a:gd name="connsiteY3" fmla="*/ 2195749 h 6085007"/>
              <a:gd name="connsiteX4" fmla="*/ 5968658 w 5968658"/>
              <a:gd name="connsiteY4" fmla="*/ 6085007 h 6085007"/>
              <a:gd name="connsiteX5" fmla="*/ 2058230 w 5968658"/>
              <a:gd name="connsiteY5" fmla="*/ 6085007 h 6085007"/>
              <a:gd name="connsiteX6" fmla="*/ 2058230 w 5968658"/>
              <a:gd name="connsiteY6" fmla="*/ 3538657 h 6085007"/>
              <a:gd name="connsiteX7" fmla="*/ 0 w 5968658"/>
              <a:gd name="connsiteY7" fmla="*/ 3538657 h 6085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68658" h="6085007">
                <a:moveTo>
                  <a:pt x="0" y="0"/>
                </a:moveTo>
                <a:lnTo>
                  <a:pt x="3557919" y="0"/>
                </a:lnTo>
                <a:lnTo>
                  <a:pt x="3557919" y="2195749"/>
                </a:lnTo>
                <a:lnTo>
                  <a:pt x="5968658" y="2195749"/>
                </a:lnTo>
                <a:lnTo>
                  <a:pt x="5968658" y="6085007"/>
                </a:lnTo>
                <a:lnTo>
                  <a:pt x="2058230" y="6085007"/>
                </a:lnTo>
                <a:lnTo>
                  <a:pt x="2058230" y="3538657"/>
                </a:lnTo>
                <a:lnTo>
                  <a:pt x="0" y="3538657"/>
                </a:lnTo>
                <a:close/>
              </a:path>
            </a:pathLst>
          </a:custGeom>
          <a:solidFill>
            <a:schemeClr val="tx1">
              <a:lumMod val="95000"/>
              <a:lumOff val="5000"/>
            </a:schemeClr>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3" name="Image 22" descr="Une image contenant cercle, croquis, dessin, clipart&#10;&#10;Description générée automatiquement">
            <a:extLst>
              <a:ext uri="{FF2B5EF4-FFF2-40B4-BE49-F238E27FC236}">
                <a16:creationId xmlns:a16="http://schemas.microsoft.com/office/drawing/2014/main" id="{9CDA2F30-2A6E-A524-36E5-A62FDF7854C3}"/>
              </a:ext>
            </a:extLst>
          </p:cNvPr>
          <p:cNvPicPr>
            <a:picLocks noChangeAspect="1"/>
          </p:cNvPicPr>
          <p:nvPr/>
        </p:nvPicPr>
        <p:blipFill rotWithShape="1">
          <a:blip r:embed="rId2">
            <a:extLst>
              <a:ext uri="{28A0092B-C50C-407E-A947-70E740481C1C}">
                <a14:useLocalDpi xmlns:a14="http://schemas.microsoft.com/office/drawing/2010/main" val="0"/>
              </a:ext>
            </a:extLst>
          </a:blip>
          <a:srcRect t="20837" r="-1" b="22547"/>
          <a:stretch/>
        </p:blipFill>
        <p:spPr>
          <a:xfrm>
            <a:off x="7839805" y="3402510"/>
            <a:ext cx="3408121" cy="1929523"/>
          </a:xfrm>
          <a:prstGeom prst="rect">
            <a:avLst/>
          </a:prstGeom>
        </p:spPr>
      </p:pic>
      <p:pic>
        <p:nvPicPr>
          <p:cNvPr id="3" name="Image 2">
            <a:extLst>
              <a:ext uri="{FF2B5EF4-FFF2-40B4-BE49-F238E27FC236}">
                <a16:creationId xmlns:a16="http://schemas.microsoft.com/office/drawing/2014/main" id="{6D7FF59B-C4D4-5C67-4768-0658A1C33E00}"/>
              </a:ext>
            </a:extLst>
          </p:cNvPr>
          <p:cNvPicPr>
            <a:picLocks noChangeAspect="1"/>
          </p:cNvPicPr>
          <p:nvPr/>
        </p:nvPicPr>
        <p:blipFill rotWithShape="1">
          <a:blip r:embed="rId3"/>
          <a:srcRect l="2249" r="33011" b="-1"/>
          <a:stretch/>
        </p:blipFill>
        <p:spPr>
          <a:xfrm>
            <a:off x="5756393" y="1222599"/>
            <a:ext cx="3105975" cy="1547244"/>
          </a:xfrm>
          <a:prstGeom prst="rect">
            <a:avLst/>
          </a:prstGeom>
        </p:spPr>
      </p:pic>
    </p:spTree>
    <p:extLst>
      <p:ext uri="{BB962C8B-B14F-4D97-AF65-F5344CB8AC3E}">
        <p14:creationId xmlns:p14="http://schemas.microsoft.com/office/powerpoint/2010/main" val="71942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8373A3F-54E0-424E-A84D-352212210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ZoneTexte 1">
            <a:extLst>
              <a:ext uri="{FF2B5EF4-FFF2-40B4-BE49-F238E27FC236}">
                <a16:creationId xmlns:a16="http://schemas.microsoft.com/office/drawing/2014/main" id="{9D7A5D19-41C3-C26D-B133-C784C2038A19}"/>
              </a:ext>
            </a:extLst>
          </p:cNvPr>
          <p:cNvSpPr txBox="1"/>
          <p:nvPr/>
        </p:nvSpPr>
        <p:spPr>
          <a:xfrm>
            <a:off x="4354513" y="841375"/>
            <a:ext cx="3505200" cy="90614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000" b="1" dirty="0">
                <a:solidFill>
                  <a:schemeClr val="bg1"/>
                </a:solidFill>
                <a:latin typeface="+mj-lt"/>
                <a:ea typeface="+mj-ea"/>
                <a:cs typeface="+mj-cs"/>
              </a:rPr>
              <a:t>Job 5</a:t>
            </a:r>
          </a:p>
        </p:txBody>
      </p:sp>
      <p:grpSp>
        <p:nvGrpSpPr>
          <p:cNvPr id="30" name="Group 29">
            <a:extLst>
              <a:ext uri="{FF2B5EF4-FFF2-40B4-BE49-F238E27FC236}">
                <a16:creationId xmlns:a16="http://schemas.microsoft.com/office/drawing/2014/main" id="{B7BAEF06-AB74-442C-8C30-B88233FD83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4087640" cy="6858000"/>
            <a:chOff x="1" y="0"/>
            <a:chExt cx="4087640" cy="6858000"/>
          </a:xfrm>
          <a:effectLst>
            <a:outerShdw blurRad="381000" dist="152400" algn="ctr" rotWithShape="0">
              <a:srgbClr val="000000">
                <a:alpha val="10000"/>
              </a:srgbClr>
            </a:outerShdw>
          </a:effectLst>
        </p:grpSpPr>
        <p:grpSp>
          <p:nvGrpSpPr>
            <p:cNvPr id="31" name="Group 30">
              <a:extLst>
                <a:ext uri="{FF2B5EF4-FFF2-40B4-BE49-F238E27FC236}">
                  <a16:creationId xmlns:a16="http://schemas.microsoft.com/office/drawing/2014/main" id="{BDFD9AA5-A6A4-499F-BB09-5CD7F8145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 y="0"/>
              <a:ext cx="3986041" cy="6858000"/>
              <a:chOff x="1" y="0"/>
              <a:chExt cx="3986041" cy="6858000"/>
            </a:xfrm>
          </p:grpSpPr>
          <p:sp>
            <p:nvSpPr>
              <p:cNvPr id="35" name="Freeform: Shape 34">
                <a:extLst>
                  <a:ext uri="{FF2B5EF4-FFF2-40B4-BE49-F238E27FC236}">
                    <a16:creationId xmlns:a16="http://schemas.microsoft.com/office/drawing/2014/main" id="{5F499571-4EEA-4442-B71C-2972335B3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FFC7284-7A71-4F33-AB06-E0D1EB1CAF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27F758D-B23C-459E-AD21-6621782C72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748588" y="0"/>
              <a:ext cx="1339053" cy="6858000"/>
              <a:chOff x="2748588" y="0"/>
              <a:chExt cx="1339053" cy="6858000"/>
            </a:xfrm>
          </p:grpSpPr>
          <p:sp>
            <p:nvSpPr>
              <p:cNvPr id="33" name="Freeform: Shape 32">
                <a:extLst>
                  <a:ext uri="{FF2B5EF4-FFF2-40B4-BE49-F238E27FC236}">
                    <a16:creationId xmlns:a16="http://schemas.microsoft.com/office/drawing/2014/main" id="{08DD5D69-A882-48D7-ACFB-68E2DC6B04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A2432BD6-3DCC-4397-BD7F-3FE84F3210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23" name="Image 22" descr="Une image contenant cercle, croquis, dessin, clipart&#10;&#10;Description générée automatiquement">
            <a:extLst>
              <a:ext uri="{FF2B5EF4-FFF2-40B4-BE49-F238E27FC236}">
                <a16:creationId xmlns:a16="http://schemas.microsoft.com/office/drawing/2014/main" id="{9CDA2F30-2A6E-A524-36E5-A62FDF7854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544" y="2129632"/>
            <a:ext cx="2598738" cy="2598738"/>
          </a:xfrm>
          <a:prstGeom prst="rect">
            <a:avLst/>
          </a:prstGeom>
        </p:spPr>
      </p:pic>
      <p:grpSp>
        <p:nvGrpSpPr>
          <p:cNvPr id="38" name="Group 37">
            <a:extLst>
              <a:ext uri="{FF2B5EF4-FFF2-40B4-BE49-F238E27FC236}">
                <a16:creationId xmlns:a16="http://schemas.microsoft.com/office/drawing/2014/main" id="{C9829185-6353-4E3C-B082-AA7F519391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104360" y="0"/>
            <a:ext cx="4087640" cy="6858000"/>
            <a:chOff x="1" y="0"/>
            <a:chExt cx="4087640" cy="6858000"/>
          </a:xfrm>
          <a:effectLst>
            <a:outerShdw blurRad="381000" dist="152400" algn="ctr" rotWithShape="0">
              <a:srgbClr val="000000">
                <a:alpha val="10000"/>
              </a:srgbClr>
            </a:outerShdw>
          </a:effectLst>
        </p:grpSpPr>
        <p:grpSp>
          <p:nvGrpSpPr>
            <p:cNvPr id="39" name="Group 38">
              <a:extLst>
                <a:ext uri="{FF2B5EF4-FFF2-40B4-BE49-F238E27FC236}">
                  <a16:creationId xmlns:a16="http://schemas.microsoft.com/office/drawing/2014/main" id="{BB7BB359-8B77-484C-B9CD-6376139A3AB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 y="0"/>
              <a:ext cx="3986041" cy="6858000"/>
              <a:chOff x="1" y="0"/>
              <a:chExt cx="3986041" cy="6858000"/>
            </a:xfrm>
          </p:grpSpPr>
          <p:sp>
            <p:nvSpPr>
              <p:cNvPr id="43" name="Freeform: Shape 42">
                <a:extLst>
                  <a:ext uri="{FF2B5EF4-FFF2-40B4-BE49-F238E27FC236}">
                    <a16:creationId xmlns:a16="http://schemas.microsoft.com/office/drawing/2014/main" id="{AA96BE9D-5B3B-4CA9-8895-33FAA3804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7840E2BF-E954-4173-BF70-2DAE9E19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3F125B5A-DFAC-4B6D-B14F-287F8C436AA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748588" y="0"/>
              <a:ext cx="1339053" cy="6858000"/>
              <a:chOff x="2748588" y="0"/>
              <a:chExt cx="1339053" cy="6858000"/>
            </a:xfrm>
          </p:grpSpPr>
          <p:sp>
            <p:nvSpPr>
              <p:cNvPr id="41" name="Freeform: Shape 40">
                <a:extLst>
                  <a:ext uri="{FF2B5EF4-FFF2-40B4-BE49-F238E27FC236}">
                    <a16:creationId xmlns:a16="http://schemas.microsoft.com/office/drawing/2014/main" id="{6AF4804F-69E5-479A-9F45-C0E4631715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3CA5C733-38F9-4D36-A78D-0AB08CCBB5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5" name="Image 4">
            <a:extLst>
              <a:ext uri="{FF2B5EF4-FFF2-40B4-BE49-F238E27FC236}">
                <a16:creationId xmlns:a16="http://schemas.microsoft.com/office/drawing/2014/main" id="{29251E90-56F3-8476-3C7F-7CC4E4142909}"/>
              </a:ext>
            </a:extLst>
          </p:cNvPr>
          <p:cNvPicPr>
            <a:picLocks noChangeAspect="1"/>
          </p:cNvPicPr>
          <p:nvPr/>
        </p:nvPicPr>
        <p:blipFill>
          <a:blip r:embed="rId4"/>
          <a:stretch>
            <a:fillRect/>
          </a:stretch>
        </p:blipFill>
        <p:spPr>
          <a:xfrm>
            <a:off x="9201944" y="2950962"/>
            <a:ext cx="2619375" cy="956072"/>
          </a:xfrm>
          <a:prstGeom prst="rect">
            <a:avLst/>
          </a:prstGeom>
        </p:spPr>
      </p:pic>
      <p:sp>
        <p:nvSpPr>
          <p:cNvPr id="6" name="ZoneTexte 5">
            <a:extLst>
              <a:ext uri="{FF2B5EF4-FFF2-40B4-BE49-F238E27FC236}">
                <a16:creationId xmlns:a16="http://schemas.microsoft.com/office/drawing/2014/main" id="{E20E10B1-F192-7F3F-6419-FFF3180BB127}"/>
              </a:ext>
            </a:extLst>
          </p:cNvPr>
          <p:cNvSpPr txBox="1"/>
          <p:nvPr/>
        </p:nvSpPr>
        <p:spPr>
          <a:xfrm>
            <a:off x="4154481" y="2060374"/>
            <a:ext cx="3915120" cy="3693319"/>
          </a:xfrm>
          <a:prstGeom prst="rect">
            <a:avLst/>
          </a:prstGeom>
          <a:noFill/>
        </p:spPr>
        <p:txBody>
          <a:bodyPr wrap="square" rtlCol="0">
            <a:spAutoFit/>
          </a:bodyPr>
          <a:lstStyle/>
          <a:p>
            <a:pPr algn="ctr"/>
            <a:r>
              <a:rPr lang="fr-FR" dirty="0">
                <a:solidFill>
                  <a:schemeClr val="bg1"/>
                </a:solidFill>
              </a:rPr>
              <a:t>Pour acquérir a un de domaine public il faut d’abord se tourner vers l’un des 400 bureaux d’enregistrements de France. </a:t>
            </a:r>
          </a:p>
          <a:p>
            <a:pPr algn="ctr"/>
            <a:r>
              <a:rPr lang="fr-FR" dirty="0">
                <a:solidFill>
                  <a:schemeClr val="bg1"/>
                </a:solidFill>
              </a:rPr>
              <a:t>Pour Marseille rendez-vous chez RD Médias au 6 rue de Toulouse dans le 5eme arrondissements. </a:t>
            </a:r>
          </a:p>
          <a:p>
            <a:pPr algn="ctr"/>
            <a:r>
              <a:rPr lang="fr-FR" dirty="0">
                <a:solidFill>
                  <a:schemeClr val="bg1"/>
                </a:solidFill>
              </a:rPr>
              <a:t>Ou en remplissant un formulaire en ligne mise à disposition aux bureaux de renseignements par l’AFNIC.</a:t>
            </a:r>
          </a:p>
          <a:p>
            <a:pPr algn="ctr"/>
            <a:r>
              <a:rPr lang="fr-FR" dirty="0">
                <a:solidFill>
                  <a:schemeClr val="bg1"/>
                </a:solidFill>
              </a:rPr>
              <a:t>En quelques minutes votre nom de domaine est enregistré protégé et publié dans l’annuaire Whois</a:t>
            </a:r>
          </a:p>
        </p:txBody>
      </p:sp>
    </p:spTree>
    <p:extLst>
      <p:ext uri="{BB962C8B-B14F-4D97-AF65-F5344CB8AC3E}">
        <p14:creationId xmlns:p14="http://schemas.microsoft.com/office/powerpoint/2010/main" val="1147595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8373A3F-54E0-424E-A84D-352212210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ZoneTexte 1">
            <a:extLst>
              <a:ext uri="{FF2B5EF4-FFF2-40B4-BE49-F238E27FC236}">
                <a16:creationId xmlns:a16="http://schemas.microsoft.com/office/drawing/2014/main" id="{9D7A5D19-41C3-C26D-B133-C784C2038A19}"/>
              </a:ext>
            </a:extLst>
          </p:cNvPr>
          <p:cNvSpPr txBox="1"/>
          <p:nvPr/>
        </p:nvSpPr>
        <p:spPr>
          <a:xfrm>
            <a:off x="4354513" y="841375"/>
            <a:ext cx="3505200" cy="90614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000" b="1" dirty="0">
                <a:solidFill>
                  <a:schemeClr val="bg1"/>
                </a:solidFill>
                <a:latin typeface="+mj-lt"/>
                <a:ea typeface="+mj-ea"/>
                <a:cs typeface="+mj-cs"/>
              </a:rPr>
              <a:t>Job 5</a:t>
            </a:r>
          </a:p>
        </p:txBody>
      </p:sp>
      <p:grpSp>
        <p:nvGrpSpPr>
          <p:cNvPr id="30" name="Group 29">
            <a:extLst>
              <a:ext uri="{FF2B5EF4-FFF2-40B4-BE49-F238E27FC236}">
                <a16:creationId xmlns:a16="http://schemas.microsoft.com/office/drawing/2014/main" id="{B7BAEF06-AB74-442C-8C30-B88233FD83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4087640" cy="6858000"/>
            <a:chOff x="1" y="0"/>
            <a:chExt cx="4087640" cy="6858000"/>
          </a:xfrm>
          <a:effectLst>
            <a:outerShdw blurRad="381000" dist="152400" algn="ctr" rotWithShape="0">
              <a:srgbClr val="000000">
                <a:alpha val="10000"/>
              </a:srgbClr>
            </a:outerShdw>
          </a:effectLst>
        </p:grpSpPr>
        <p:grpSp>
          <p:nvGrpSpPr>
            <p:cNvPr id="31" name="Group 30">
              <a:extLst>
                <a:ext uri="{FF2B5EF4-FFF2-40B4-BE49-F238E27FC236}">
                  <a16:creationId xmlns:a16="http://schemas.microsoft.com/office/drawing/2014/main" id="{BDFD9AA5-A6A4-499F-BB09-5CD7F8145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 y="0"/>
              <a:ext cx="3986041" cy="6858000"/>
              <a:chOff x="1" y="0"/>
              <a:chExt cx="3986041" cy="6858000"/>
            </a:xfrm>
          </p:grpSpPr>
          <p:sp>
            <p:nvSpPr>
              <p:cNvPr id="35" name="Freeform: Shape 34">
                <a:extLst>
                  <a:ext uri="{FF2B5EF4-FFF2-40B4-BE49-F238E27FC236}">
                    <a16:creationId xmlns:a16="http://schemas.microsoft.com/office/drawing/2014/main" id="{5F499571-4EEA-4442-B71C-2972335B3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FFC7284-7A71-4F33-AB06-E0D1EB1CAF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27F758D-B23C-459E-AD21-6621782C72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748588" y="0"/>
              <a:ext cx="1339053" cy="6858000"/>
              <a:chOff x="2748588" y="0"/>
              <a:chExt cx="1339053" cy="6858000"/>
            </a:xfrm>
          </p:grpSpPr>
          <p:sp>
            <p:nvSpPr>
              <p:cNvPr id="33" name="Freeform: Shape 32">
                <a:extLst>
                  <a:ext uri="{FF2B5EF4-FFF2-40B4-BE49-F238E27FC236}">
                    <a16:creationId xmlns:a16="http://schemas.microsoft.com/office/drawing/2014/main" id="{08DD5D69-A882-48D7-ACFB-68E2DC6B04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A2432BD6-3DCC-4397-BD7F-3FE84F3210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23" name="Image 22" descr="Une image contenant cercle, croquis, dessin, clipart&#10;&#10;Description générée automatiquement">
            <a:extLst>
              <a:ext uri="{FF2B5EF4-FFF2-40B4-BE49-F238E27FC236}">
                <a16:creationId xmlns:a16="http://schemas.microsoft.com/office/drawing/2014/main" id="{9CDA2F30-2A6E-A524-36E5-A62FDF7854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6631" y="1866873"/>
            <a:ext cx="2598738" cy="2598738"/>
          </a:xfrm>
          <a:prstGeom prst="rect">
            <a:avLst/>
          </a:prstGeom>
        </p:spPr>
      </p:pic>
      <p:grpSp>
        <p:nvGrpSpPr>
          <p:cNvPr id="38" name="Group 37">
            <a:extLst>
              <a:ext uri="{FF2B5EF4-FFF2-40B4-BE49-F238E27FC236}">
                <a16:creationId xmlns:a16="http://schemas.microsoft.com/office/drawing/2014/main" id="{C9829185-6353-4E3C-B082-AA7F519391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104360" y="0"/>
            <a:ext cx="4087640" cy="6858000"/>
            <a:chOff x="1" y="0"/>
            <a:chExt cx="4087640" cy="6858000"/>
          </a:xfrm>
          <a:effectLst>
            <a:outerShdw blurRad="381000" dist="152400" algn="ctr" rotWithShape="0">
              <a:srgbClr val="000000">
                <a:alpha val="10000"/>
              </a:srgbClr>
            </a:outerShdw>
          </a:effectLst>
        </p:grpSpPr>
        <p:grpSp>
          <p:nvGrpSpPr>
            <p:cNvPr id="39" name="Group 38">
              <a:extLst>
                <a:ext uri="{FF2B5EF4-FFF2-40B4-BE49-F238E27FC236}">
                  <a16:creationId xmlns:a16="http://schemas.microsoft.com/office/drawing/2014/main" id="{BB7BB359-8B77-484C-B9CD-6376139A3AB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 y="0"/>
              <a:ext cx="3986041" cy="6858000"/>
              <a:chOff x="1" y="0"/>
              <a:chExt cx="3986041" cy="6858000"/>
            </a:xfrm>
          </p:grpSpPr>
          <p:sp>
            <p:nvSpPr>
              <p:cNvPr id="43" name="Freeform: Shape 42">
                <a:extLst>
                  <a:ext uri="{FF2B5EF4-FFF2-40B4-BE49-F238E27FC236}">
                    <a16:creationId xmlns:a16="http://schemas.microsoft.com/office/drawing/2014/main" id="{AA96BE9D-5B3B-4CA9-8895-33FAA3804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7840E2BF-E954-4173-BF70-2DAE9E19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3F125B5A-DFAC-4B6D-B14F-287F8C436AA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748588" y="0"/>
              <a:ext cx="1339053" cy="6858000"/>
              <a:chOff x="2748588" y="0"/>
              <a:chExt cx="1339053" cy="6858000"/>
            </a:xfrm>
          </p:grpSpPr>
          <p:sp>
            <p:nvSpPr>
              <p:cNvPr id="41" name="Freeform: Shape 40">
                <a:extLst>
                  <a:ext uri="{FF2B5EF4-FFF2-40B4-BE49-F238E27FC236}">
                    <a16:creationId xmlns:a16="http://schemas.microsoft.com/office/drawing/2014/main" id="{6AF4804F-69E5-479A-9F45-C0E4631715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3CA5C733-38F9-4D36-A78D-0AB08CCBB5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4" name="Image 3">
            <a:extLst>
              <a:ext uri="{FF2B5EF4-FFF2-40B4-BE49-F238E27FC236}">
                <a16:creationId xmlns:a16="http://schemas.microsoft.com/office/drawing/2014/main" id="{72A542F6-EDE6-1199-9EC9-A8EEB7510A2B}"/>
              </a:ext>
            </a:extLst>
          </p:cNvPr>
          <p:cNvPicPr>
            <a:picLocks noChangeAspect="1"/>
          </p:cNvPicPr>
          <p:nvPr/>
        </p:nvPicPr>
        <p:blipFill>
          <a:blip r:embed="rId4"/>
          <a:stretch>
            <a:fillRect/>
          </a:stretch>
        </p:blipFill>
        <p:spPr>
          <a:xfrm>
            <a:off x="4794187" y="4856480"/>
            <a:ext cx="2601220" cy="1551489"/>
          </a:xfrm>
          <a:prstGeom prst="rect">
            <a:avLst/>
          </a:prstGeom>
        </p:spPr>
      </p:pic>
      <p:sp>
        <p:nvSpPr>
          <p:cNvPr id="7" name="ZoneTexte 6">
            <a:extLst>
              <a:ext uri="{FF2B5EF4-FFF2-40B4-BE49-F238E27FC236}">
                <a16:creationId xmlns:a16="http://schemas.microsoft.com/office/drawing/2014/main" id="{2CE31C81-DBF2-0ABA-4286-F5AD82CF1AC9}"/>
              </a:ext>
            </a:extLst>
          </p:cNvPr>
          <p:cNvSpPr txBox="1"/>
          <p:nvPr/>
        </p:nvSpPr>
        <p:spPr>
          <a:xfrm>
            <a:off x="232348" y="1413062"/>
            <a:ext cx="3007360" cy="4031873"/>
          </a:xfrm>
          <a:prstGeom prst="rect">
            <a:avLst/>
          </a:prstGeom>
          <a:noFill/>
        </p:spPr>
        <p:txBody>
          <a:bodyPr wrap="square" rtlCol="0">
            <a:spAutoFit/>
          </a:bodyPr>
          <a:lstStyle/>
          <a:p>
            <a:r>
              <a:rPr lang="fr-FR" sz="2000" b="1" dirty="0">
                <a:solidFill>
                  <a:schemeClr val="bg1"/>
                </a:solidFill>
              </a:rPr>
              <a:t>Comment bien choisir son nom de domaine:</a:t>
            </a:r>
          </a:p>
          <a:p>
            <a:endParaRPr lang="fr-FR" dirty="0">
              <a:solidFill>
                <a:schemeClr val="bg1"/>
              </a:solidFill>
            </a:endParaRPr>
          </a:p>
          <a:p>
            <a:pPr algn="just"/>
            <a:r>
              <a:rPr lang="fr-FR" dirty="0">
                <a:solidFill>
                  <a:schemeClr val="bg1"/>
                </a:solidFill>
              </a:rPr>
              <a:t>- Faire court et mémorisable</a:t>
            </a:r>
          </a:p>
          <a:p>
            <a:pPr algn="just"/>
            <a:r>
              <a:rPr lang="fr-FR" dirty="0">
                <a:solidFill>
                  <a:schemeClr val="bg1"/>
                </a:solidFill>
              </a:rPr>
              <a:t>- Faire attention à la lisibilité de votre nom de domaine. </a:t>
            </a:r>
          </a:p>
          <a:p>
            <a:pPr algn="just"/>
            <a:r>
              <a:rPr lang="fr-FR" dirty="0">
                <a:solidFill>
                  <a:schemeClr val="bg1"/>
                </a:solidFill>
              </a:rPr>
              <a:t>- N’hésitez pas à ajouter tiret par exemple</a:t>
            </a:r>
          </a:p>
          <a:p>
            <a:pPr algn="just"/>
            <a:r>
              <a:rPr lang="fr-FR" dirty="0">
                <a:solidFill>
                  <a:schemeClr val="bg1"/>
                </a:solidFill>
              </a:rPr>
              <a:t>- Il peut être intéressant d’enregistrer aussi des variantes  orthographiques pour éviter les erreurs de saisie ou un autre nom de domaine trop ressemblant.</a:t>
            </a:r>
          </a:p>
        </p:txBody>
      </p:sp>
      <p:sp>
        <p:nvSpPr>
          <p:cNvPr id="8" name="ZoneTexte 7">
            <a:extLst>
              <a:ext uri="{FF2B5EF4-FFF2-40B4-BE49-F238E27FC236}">
                <a16:creationId xmlns:a16="http://schemas.microsoft.com/office/drawing/2014/main" id="{CB6931FD-CC4D-25A4-41E3-1565B399B4D7}"/>
              </a:ext>
            </a:extLst>
          </p:cNvPr>
          <p:cNvSpPr txBox="1"/>
          <p:nvPr/>
        </p:nvSpPr>
        <p:spPr>
          <a:xfrm>
            <a:off x="9042401" y="1294446"/>
            <a:ext cx="2917252" cy="4585871"/>
          </a:xfrm>
          <a:prstGeom prst="rect">
            <a:avLst/>
          </a:prstGeom>
          <a:noFill/>
        </p:spPr>
        <p:txBody>
          <a:bodyPr wrap="square" rtlCol="0">
            <a:spAutoFit/>
          </a:bodyPr>
          <a:lstStyle/>
          <a:p>
            <a:r>
              <a:rPr lang="fr-FR" sz="2000" b="1" dirty="0">
                <a:solidFill>
                  <a:schemeClr val="bg1"/>
                </a:solidFill>
              </a:rPr>
              <a:t>Respecter la charte et éviter certains termes:</a:t>
            </a:r>
          </a:p>
          <a:p>
            <a:endParaRPr lang="fr-FR" dirty="0">
              <a:solidFill>
                <a:schemeClr val="bg1"/>
              </a:solidFill>
            </a:endParaRPr>
          </a:p>
          <a:p>
            <a:r>
              <a:rPr lang="fr-FR" dirty="0">
                <a:solidFill>
                  <a:schemeClr val="bg1"/>
                </a:solidFill>
              </a:rPr>
              <a:t>- Aucun terme portant atteinte aux droits garanti par la constitution ou la loi</a:t>
            </a:r>
          </a:p>
          <a:p>
            <a:r>
              <a:rPr lang="fr-FR" dirty="0">
                <a:solidFill>
                  <a:schemeClr val="bg1"/>
                </a:solidFill>
              </a:rPr>
              <a:t>- Aucun terme pouvant être considéré comme du vol de propriété. Par le droit d’utiliser le nom d’une marque par exemple.</a:t>
            </a:r>
          </a:p>
          <a:p>
            <a:r>
              <a:rPr lang="fr-FR" dirty="0">
                <a:solidFill>
                  <a:schemeClr val="bg1"/>
                </a:solidFill>
              </a:rPr>
              <a:t>- Ne pas utiliser les noms liés à la République Française</a:t>
            </a:r>
          </a:p>
          <a:p>
            <a:r>
              <a:rPr lang="fr-FR" dirty="0">
                <a:solidFill>
                  <a:schemeClr val="bg1"/>
                </a:solidFill>
              </a:rPr>
              <a:t>- </a:t>
            </a:r>
            <a:r>
              <a:rPr lang="fr-FR" b="0" dirty="0">
                <a:solidFill>
                  <a:schemeClr val="bg1"/>
                </a:solidFill>
                <a:effectLst/>
              </a:rPr>
              <a:t>ne pas faire partie de la liste des termes soumis à examen préalable</a:t>
            </a:r>
            <a:endParaRPr lang="fr-FR" dirty="0">
              <a:solidFill>
                <a:schemeClr val="bg1"/>
              </a:solidFill>
            </a:endParaRPr>
          </a:p>
        </p:txBody>
      </p:sp>
    </p:spTree>
    <p:extLst>
      <p:ext uri="{BB962C8B-B14F-4D97-AF65-F5344CB8AC3E}">
        <p14:creationId xmlns:p14="http://schemas.microsoft.com/office/powerpoint/2010/main" val="9362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8373A3F-54E0-424E-A84D-352212210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ZoneTexte 1">
            <a:extLst>
              <a:ext uri="{FF2B5EF4-FFF2-40B4-BE49-F238E27FC236}">
                <a16:creationId xmlns:a16="http://schemas.microsoft.com/office/drawing/2014/main" id="{9D7A5D19-41C3-C26D-B133-C784C2038A19}"/>
              </a:ext>
            </a:extLst>
          </p:cNvPr>
          <p:cNvSpPr txBox="1"/>
          <p:nvPr/>
        </p:nvSpPr>
        <p:spPr>
          <a:xfrm>
            <a:off x="4354513" y="841375"/>
            <a:ext cx="3505200" cy="90614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000" b="1" dirty="0">
                <a:solidFill>
                  <a:schemeClr val="bg1"/>
                </a:solidFill>
                <a:latin typeface="+mj-lt"/>
                <a:ea typeface="+mj-ea"/>
                <a:cs typeface="+mj-cs"/>
              </a:rPr>
              <a:t>Job 5</a:t>
            </a:r>
          </a:p>
        </p:txBody>
      </p:sp>
      <p:grpSp>
        <p:nvGrpSpPr>
          <p:cNvPr id="30" name="Group 29">
            <a:extLst>
              <a:ext uri="{FF2B5EF4-FFF2-40B4-BE49-F238E27FC236}">
                <a16:creationId xmlns:a16="http://schemas.microsoft.com/office/drawing/2014/main" id="{B7BAEF06-AB74-442C-8C30-B88233FD83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4087640" cy="6858000"/>
            <a:chOff x="1" y="0"/>
            <a:chExt cx="4087640" cy="6858000"/>
          </a:xfrm>
          <a:effectLst>
            <a:outerShdw blurRad="381000" dist="152400" algn="ctr" rotWithShape="0">
              <a:srgbClr val="000000">
                <a:alpha val="10000"/>
              </a:srgbClr>
            </a:outerShdw>
          </a:effectLst>
        </p:grpSpPr>
        <p:grpSp>
          <p:nvGrpSpPr>
            <p:cNvPr id="31" name="Group 30">
              <a:extLst>
                <a:ext uri="{FF2B5EF4-FFF2-40B4-BE49-F238E27FC236}">
                  <a16:creationId xmlns:a16="http://schemas.microsoft.com/office/drawing/2014/main" id="{BDFD9AA5-A6A4-499F-BB09-5CD7F8145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 y="0"/>
              <a:ext cx="3986041" cy="6858000"/>
              <a:chOff x="1" y="0"/>
              <a:chExt cx="3986041" cy="6858000"/>
            </a:xfrm>
          </p:grpSpPr>
          <p:sp>
            <p:nvSpPr>
              <p:cNvPr id="35" name="Freeform: Shape 34">
                <a:extLst>
                  <a:ext uri="{FF2B5EF4-FFF2-40B4-BE49-F238E27FC236}">
                    <a16:creationId xmlns:a16="http://schemas.microsoft.com/office/drawing/2014/main" id="{5F499571-4EEA-4442-B71C-2972335B3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FFC7284-7A71-4F33-AB06-E0D1EB1CAF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27F758D-B23C-459E-AD21-6621782C72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748588" y="0"/>
              <a:ext cx="1339053" cy="6858000"/>
              <a:chOff x="2748588" y="0"/>
              <a:chExt cx="1339053" cy="6858000"/>
            </a:xfrm>
          </p:grpSpPr>
          <p:sp>
            <p:nvSpPr>
              <p:cNvPr id="33" name="Freeform: Shape 32">
                <a:extLst>
                  <a:ext uri="{FF2B5EF4-FFF2-40B4-BE49-F238E27FC236}">
                    <a16:creationId xmlns:a16="http://schemas.microsoft.com/office/drawing/2014/main" id="{08DD5D69-A882-48D7-ACFB-68E2DC6B04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A2432BD6-3DCC-4397-BD7F-3FE84F3210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23" name="Image 22" descr="Une image contenant cercle, croquis, dessin, clipart&#10;&#10;Description générée automatiquement">
            <a:extLst>
              <a:ext uri="{FF2B5EF4-FFF2-40B4-BE49-F238E27FC236}">
                <a16:creationId xmlns:a16="http://schemas.microsoft.com/office/drawing/2014/main" id="{9CDA2F30-2A6E-A524-36E5-A62FDF7854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6631" y="1866873"/>
            <a:ext cx="2598738" cy="2598738"/>
          </a:xfrm>
          <a:prstGeom prst="rect">
            <a:avLst/>
          </a:prstGeom>
        </p:spPr>
      </p:pic>
      <p:grpSp>
        <p:nvGrpSpPr>
          <p:cNvPr id="38" name="Group 37">
            <a:extLst>
              <a:ext uri="{FF2B5EF4-FFF2-40B4-BE49-F238E27FC236}">
                <a16:creationId xmlns:a16="http://schemas.microsoft.com/office/drawing/2014/main" id="{C9829185-6353-4E3C-B082-AA7F519391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104360" y="0"/>
            <a:ext cx="4087640" cy="6858000"/>
            <a:chOff x="1" y="0"/>
            <a:chExt cx="4087640" cy="6858000"/>
          </a:xfrm>
          <a:effectLst>
            <a:outerShdw blurRad="381000" dist="152400" algn="ctr" rotWithShape="0">
              <a:srgbClr val="000000">
                <a:alpha val="10000"/>
              </a:srgbClr>
            </a:outerShdw>
          </a:effectLst>
        </p:grpSpPr>
        <p:grpSp>
          <p:nvGrpSpPr>
            <p:cNvPr id="39" name="Group 38">
              <a:extLst>
                <a:ext uri="{FF2B5EF4-FFF2-40B4-BE49-F238E27FC236}">
                  <a16:creationId xmlns:a16="http://schemas.microsoft.com/office/drawing/2014/main" id="{BB7BB359-8B77-484C-B9CD-6376139A3AB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 y="0"/>
              <a:ext cx="3986041" cy="6858000"/>
              <a:chOff x="1" y="0"/>
              <a:chExt cx="3986041" cy="6858000"/>
            </a:xfrm>
          </p:grpSpPr>
          <p:sp>
            <p:nvSpPr>
              <p:cNvPr id="43" name="Freeform: Shape 42">
                <a:extLst>
                  <a:ext uri="{FF2B5EF4-FFF2-40B4-BE49-F238E27FC236}">
                    <a16:creationId xmlns:a16="http://schemas.microsoft.com/office/drawing/2014/main" id="{AA96BE9D-5B3B-4CA9-8895-33FAA3804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7840E2BF-E954-4173-BF70-2DAE9E19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3F125B5A-DFAC-4B6D-B14F-287F8C436AA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748588" y="0"/>
              <a:ext cx="1339053" cy="6858000"/>
              <a:chOff x="2748588" y="0"/>
              <a:chExt cx="1339053" cy="6858000"/>
            </a:xfrm>
          </p:grpSpPr>
          <p:sp>
            <p:nvSpPr>
              <p:cNvPr id="41" name="Freeform: Shape 40">
                <a:extLst>
                  <a:ext uri="{FF2B5EF4-FFF2-40B4-BE49-F238E27FC236}">
                    <a16:creationId xmlns:a16="http://schemas.microsoft.com/office/drawing/2014/main" id="{6AF4804F-69E5-479A-9F45-C0E4631715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3CA5C733-38F9-4D36-A78D-0AB08CCBB5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7" name="ZoneTexte 6">
            <a:extLst>
              <a:ext uri="{FF2B5EF4-FFF2-40B4-BE49-F238E27FC236}">
                <a16:creationId xmlns:a16="http://schemas.microsoft.com/office/drawing/2014/main" id="{2CE31C81-DBF2-0ABA-4286-F5AD82CF1AC9}"/>
              </a:ext>
            </a:extLst>
          </p:cNvPr>
          <p:cNvSpPr txBox="1"/>
          <p:nvPr/>
        </p:nvSpPr>
        <p:spPr>
          <a:xfrm>
            <a:off x="9184639" y="841375"/>
            <a:ext cx="3007360" cy="2862322"/>
          </a:xfrm>
          <a:prstGeom prst="rect">
            <a:avLst/>
          </a:prstGeom>
          <a:noFill/>
        </p:spPr>
        <p:txBody>
          <a:bodyPr wrap="square" rtlCol="0">
            <a:spAutoFit/>
          </a:bodyPr>
          <a:lstStyle/>
          <a:p>
            <a:r>
              <a:rPr lang="fr-FR" sz="2000" dirty="0">
                <a:solidFill>
                  <a:schemeClr val="bg1"/>
                </a:solidFill>
              </a:rPr>
              <a:t>L'extension du nom de domaine peut être géographique ou générique. Elle se choisit en fonction de la disponibilité du nom de domaine, mais également en fonction des objectifs visés par le site Internet.</a:t>
            </a:r>
            <a:endParaRPr lang="fr-FR" dirty="0">
              <a:solidFill>
                <a:schemeClr val="bg1"/>
              </a:solidFill>
            </a:endParaRPr>
          </a:p>
        </p:txBody>
      </p:sp>
      <p:sp>
        <p:nvSpPr>
          <p:cNvPr id="8" name="ZoneTexte 7">
            <a:extLst>
              <a:ext uri="{FF2B5EF4-FFF2-40B4-BE49-F238E27FC236}">
                <a16:creationId xmlns:a16="http://schemas.microsoft.com/office/drawing/2014/main" id="{CB6931FD-CC4D-25A4-41E3-1565B399B4D7}"/>
              </a:ext>
            </a:extLst>
          </p:cNvPr>
          <p:cNvSpPr txBox="1"/>
          <p:nvPr/>
        </p:nvSpPr>
        <p:spPr>
          <a:xfrm>
            <a:off x="9190416" y="4190046"/>
            <a:ext cx="2917252" cy="2246769"/>
          </a:xfrm>
          <a:prstGeom prst="rect">
            <a:avLst/>
          </a:prstGeom>
          <a:noFill/>
        </p:spPr>
        <p:txBody>
          <a:bodyPr wrap="square" rtlCol="0">
            <a:spAutoFit/>
          </a:bodyPr>
          <a:lstStyle/>
          <a:p>
            <a:r>
              <a:rPr lang="fr-FR" sz="2000" dirty="0">
                <a:solidFill>
                  <a:schemeClr val="bg1"/>
                </a:solidFill>
              </a:rPr>
              <a:t>Le choix d'une extension de nom de domaine n'est pas limité. Il est d'ailleurs conseillé d'enregistrer un nom de domaine sous de multiples extensions pour une efficacité accrue.</a:t>
            </a:r>
            <a:endParaRPr lang="fr-FR" dirty="0">
              <a:solidFill>
                <a:schemeClr val="bg1"/>
              </a:solidFill>
            </a:endParaRPr>
          </a:p>
        </p:txBody>
      </p:sp>
      <p:pic>
        <p:nvPicPr>
          <p:cNvPr id="3" name="Image 2">
            <a:extLst>
              <a:ext uri="{FF2B5EF4-FFF2-40B4-BE49-F238E27FC236}">
                <a16:creationId xmlns:a16="http://schemas.microsoft.com/office/drawing/2014/main" id="{0AD08294-DFB3-4D3F-3A0C-18D1B7275280}"/>
              </a:ext>
            </a:extLst>
          </p:cNvPr>
          <p:cNvPicPr>
            <a:picLocks noChangeAspect="1"/>
          </p:cNvPicPr>
          <p:nvPr/>
        </p:nvPicPr>
        <p:blipFill>
          <a:blip r:embed="rId4"/>
          <a:stretch>
            <a:fillRect/>
          </a:stretch>
        </p:blipFill>
        <p:spPr>
          <a:xfrm>
            <a:off x="4764503" y="4584964"/>
            <a:ext cx="2662995" cy="2207782"/>
          </a:xfrm>
          <a:prstGeom prst="rect">
            <a:avLst/>
          </a:prstGeom>
        </p:spPr>
      </p:pic>
      <p:sp>
        <p:nvSpPr>
          <p:cNvPr id="5" name="ZoneTexte 4">
            <a:extLst>
              <a:ext uri="{FF2B5EF4-FFF2-40B4-BE49-F238E27FC236}">
                <a16:creationId xmlns:a16="http://schemas.microsoft.com/office/drawing/2014/main" id="{6326ED80-847E-71C6-803F-D22427D205C5}"/>
              </a:ext>
            </a:extLst>
          </p:cNvPr>
          <p:cNvSpPr txBox="1"/>
          <p:nvPr/>
        </p:nvSpPr>
        <p:spPr>
          <a:xfrm>
            <a:off x="234792" y="1102985"/>
            <a:ext cx="3007360" cy="5201424"/>
          </a:xfrm>
          <a:prstGeom prst="rect">
            <a:avLst/>
          </a:prstGeom>
          <a:noFill/>
        </p:spPr>
        <p:txBody>
          <a:bodyPr wrap="square" rtlCol="0">
            <a:spAutoFit/>
          </a:bodyPr>
          <a:lstStyle/>
          <a:p>
            <a:r>
              <a:rPr lang="fr-FR" sz="2000" b="1" dirty="0">
                <a:solidFill>
                  <a:schemeClr val="bg1"/>
                </a:solidFill>
              </a:rPr>
              <a:t>Nom de domaine de 1</a:t>
            </a:r>
            <a:r>
              <a:rPr lang="fr-FR" sz="2000" b="1" baseline="30000" dirty="0">
                <a:solidFill>
                  <a:schemeClr val="bg1"/>
                </a:solidFill>
              </a:rPr>
              <a:t>er</a:t>
            </a:r>
            <a:r>
              <a:rPr lang="fr-FR" sz="2000" b="1" dirty="0">
                <a:solidFill>
                  <a:schemeClr val="bg1"/>
                </a:solidFill>
              </a:rPr>
              <a:t> niveau:</a:t>
            </a:r>
          </a:p>
          <a:p>
            <a:r>
              <a:rPr lang="fr-FR" dirty="0">
                <a:solidFill>
                  <a:schemeClr val="bg1"/>
                </a:solidFill>
              </a:rPr>
              <a:t>- Domaines Génériques (gTLD), extensions de type .com .net ou .info.</a:t>
            </a:r>
          </a:p>
          <a:p>
            <a:r>
              <a:rPr lang="fr-FR" dirty="0">
                <a:solidFill>
                  <a:schemeClr val="bg1"/>
                </a:solidFill>
              </a:rPr>
              <a:t>.</a:t>
            </a:r>
            <a:r>
              <a:rPr lang="fr-FR" dirty="0" err="1">
                <a:solidFill>
                  <a:schemeClr val="bg1"/>
                </a:solidFill>
              </a:rPr>
              <a:t>int</a:t>
            </a:r>
            <a:r>
              <a:rPr lang="fr-FR" dirty="0">
                <a:solidFill>
                  <a:schemeClr val="bg1"/>
                </a:solidFill>
              </a:rPr>
              <a:t> .</a:t>
            </a:r>
            <a:r>
              <a:rPr lang="fr-FR" dirty="0" err="1">
                <a:solidFill>
                  <a:schemeClr val="bg1"/>
                </a:solidFill>
              </a:rPr>
              <a:t>edu</a:t>
            </a:r>
            <a:r>
              <a:rPr lang="fr-FR" dirty="0">
                <a:solidFill>
                  <a:schemeClr val="bg1"/>
                </a:solidFill>
              </a:rPr>
              <a:t> ou .</a:t>
            </a:r>
            <a:r>
              <a:rPr lang="fr-FR" dirty="0" err="1">
                <a:solidFill>
                  <a:schemeClr val="bg1"/>
                </a:solidFill>
              </a:rPr>
              <a:t>gouv</a:t>
            </a:r>
            <a:r>
              <a:rPr lang="fr-FR" dirty="0">
                <a:solidFill>
                  <a:schemeClr val="bg1"/>
                </a:solidFill>
              </a:rPr>
              <a:t> </a:t>
            </a:r>
            <a:r>
              <a:rPr lang="fr-FR" dirty="0" err="1">
                <a:solidFill>
                  <a:schemeClr val="bg1"/>
                </a:solidFill>
              </a:rPr>
              <a:t>etc</a:t>
            </a:r>
            <a:r>
              <a:rPr lang="fr-FR" dirty="0">
                <a:solidFill>
                  <a:schemeClr val="bg1"/>
                </a:solidFill>
              </a:rPr>
              <a:t> </a:t>
            </a:r>
            <a:r>
              <a:rPr lang="fr-FR" dirty="0" err="1">
                <a:solidFill>
                  <a:schemeClr val="bg1"/>
                </a:solidFill>
              </a:rPr>
              <a:t>etc</a:t>
            </a:r>
            <a:r>
              <a:rPr lang="fr-FR" dirty="0">
                <a:solidFill>
                  <a:schemeClr val="bg1"/>
                </a:solidFill>
              </a:rPr>
              <a:t> sont réservées à certains organismes</a:t>
            </a:r>
          </a:p>
          <a:p>
            <a:r>
              <a:rPr lang="fr-FR" dirty="0">
                <a:solidFill>
                  <a:schemeClr val="bg1"/>
                </a:solidFill>
              </a:rPr>
              <a:t>- Code de pays (</a:t>
            </a:r>
            <a:r>
              <a:rPr lang="fr-FR" dirty="0" err="1">
                <a:solidFill>
                  <a:schemeClr val="bg1"/>
                </a:solidFill>
              </a:rPr>
              <a:t>ccTLD</a:t>
            </a:r>
            <a:r>
              <a:rPr lang="fr-FR" dirty="0">
                <a:solidFill>
                  <a:schemeClr val="bg1"/>
                </a:solidFill>
              </a:rPr>
              <a:t>)  sont composés de 2 lettres .</a:t>
            </a:r>
            <a:r>
              <a:rPr lang="fr-FR" dirty="0" err="1">
                <a:solidFill>
                  <a:schemeClr val="bg1"/>
                </a:solidFill>
              </a:rPr>
              <a:t>fr</a:t>
            </a:r>
            <a:r>
              <a:rPr lang="fr-FR" dirty="0">
                <a:solidFill>
                  <a:schemeClr val="bg1"/>
                </a:solidFill>
              </a:rPr>
              <a:t> .es .</a:t>
            </a:r>
            <a:r>
              <a:rPr lang="fr-FR" dirty="0" err="1">
                <a:solidFill>
                  <a:schemeClr val="bg1"/>
                </a:solidFill>
              </a:rPr>
              <a:t>uk</a:t>
            </a:r>
            <a:r>
              <a:rPr lang="fr-FR" dirty="0">
                <a:solidFill>
                  <a:schemeClr val="bg1"/>
                </a:solidFill>
              </a:rPr>
              <a:t> .de et on compte 244 </a:t>
            </a:r>
            <a:r>
              <a:rPr lang="fr-FR" dirty="0" err="1">
                <a:solidFill>
                  <a:schemeClr val="bg1"/>
                </a:solidFill>
              </a:rPr>
              <a:t>ccTLD</a:t>
            </a:r>
            <a:endParaRPr lang="fr-FR" dirty="0">
              <a:solidFill>
                <a:schemeClr val="bg1"/>
              </a:solidFill>
            </a:endParaRPr>
          </a:p>
          <a:p>
            <a:endParaRPr lang="fr-FR" sz="2000" dirty="0">
              <a:solidFill>
                <a:schemeClr val="bg1"/>
              </a:solidFill>
            </a:endParaRPr>
          </a:p>
          <a:p>
            <a:r>
              <a:rPr lang="fr-FR" sz="2000" b="1" dirty="0">
                <a:solidFill>
                  <a:schemeClr val="bg1"/>
                </a:solidFill>
              </a:rPr>
              <a:t>2eme niveau:</a:t>
            </a:r>
          </a:p>
          <a:p>
            <a:r>
              <a:rPr lang="fr-FR" dirty="0">
                <a:solidFill>
                  <a:schemeClr val="bg1"/>
                </a:solidFill>
              </a:rPr>
              <a:t>Sous domaine du 1</a:t>
            </a:r>
            <a:r>
              <a:rPr lang="fr-FR" baseline="30000" dirty="0">
                <a:solidFill>
                  <a:schemeClr val="bg1"/>
                </a:solidFill>
              </a:rPr>
              <a:t>er</a:t>
            </a:r>
            <a:r>
              <a:rPr lang="fr-FR" dirty="0">
                <a:solidFill>
                  <a:schemeClr val="bg1"/>
                </a:solidFill>
              </a:rPr>
              <a:t> niveau il y fait référence puis est séparé par un point (ex: monsite.free.fr)</a:t>
            </a:r>
          </a:p>
        </p:txBody>
      </p:sp>
    </p:spTree>
    <p:extLst>
      <p:ext uri="{BB962C8B-B14F-4D97-AF65-F5344CB8AC3E}">
        <p14:creationId xmlns:p14="http://schemas.microsoft.com/office/powerpoint/2010/main" val="665883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Image 22" descr="Une image contenant cercle, croquis, dessin, clipart&#10;&#10;Description générée automatiquement">
            <a:extLst>
              <a:ext uri="{FF2B5EF4-FFF2-40B4-BE49-F238E27FC236}">
                <a16:creationId xmlns:a16="http://schemas.microsoft.com/office/drawing/2014/main" id="{9CDA2F30-2A6E-A524-36E5-A62FDF7854C3}"/>
              </a:ext>
            </a:extLst>
          </p:cNvPr>
          <p:cNvPicPr>
            <a:picLocks noChangeAspect="1"/>
          </p:cNvPicPr>
          <p:nvPr/>
        </p:nvPicPr>
        <p:blipFill>
          <a:blip r:embed="rId2">
            <a:alphaModFix amt="16000"/>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glow>
              <a:schemeClr val="accent1"/>
            </a:glow>
            <a:outerShdw sx="1000" sy="1000" algn="ctr" rotWithShape="0">
              <a:srgbClr val="000000"/>
            </a:outerShdw>
            <a:reflection endPos="0" dist="50800" dir="5400000" sy="-100000" algn="bl" rotWithShape="0"/>
          </a:effectLst>
        </p:spPr>
      </p:pic>
      <p:sp>
        <p:nvSpPr>
          <p:cNvPr id="2" name="ZoneTexte 1">
            <a:extLst>
              <a:ext uri="{FF2B5EF4-FFF2-40B4-BE49-F238E27FC236}">
                <a16:creationId xmlns:a16="http://schemas.microsoft.com/office/drawing/2014/main" id="{9D7A5D19-41C3-C26D-B133-C784C2038A19}"/>
              </a:ext>
            </a:extLst>
          </p:cNvPr>
          <p:cNvSpPr txBox="1"/>
          <p:nvPr/>
        </p:nvSpPr>
        <p:spPr>
          <a:xfrm>
            <a:off x="6669555" y="-30703"/>
            <a:ext cx="4866640" cy="769441"/>
          </a:xfrm>
          <a:prstGeom prst="rect">
            <a:avLst/>
          </a:prstGeom>
          <a:noFill/>
        </p:spPr>
        <p:txBody>
          <a:bodyPr wrap="square" rtlCol="0">
            <a:spAutoFit/>
          </a:bodyPr>
          <a:lstStyle/>
          <a:p>
            <a:pPr algn="r"/>
            <a:r>
              <a:rPr lang="fr-FR" sz="4400" b="1" dirty="0">
                <a:solidFill>
                  <a:schemeClr val="accent3">
                    <a:lumMod val="75000"/>
                  </a:schemeClr>
                </a:solidFill>
              </a:rPr>
              <a:t>Job 06</a:t>
            </a:r>
          </a:p>
        </p:txBody>
      </p:sp>
      <p:sp>
        <p:nvSpPr>
          <p:cNvPr id="4" name="ZoneTexte 3">
            <a:extLst>
              <a:ext uri="{FF2B5EF4-FFF2-40B4-BE49-F238E27FC236}">
                <a16:creationId xmlns:a16="http://schemas.microsoft.com/office/drawing/2014/main" id="{F57A18C0-30F9-0E5F-7674-3A152639A4AE}"/>
              </a:ext>
            </a:extLst>
          </p:cNvPr>
          <p:cNvSpPr txBox="1"/>
          <p:nvPr/>
        </p:nvSpPr>
        <p:spPr>
          <a:xfrm>
            <a:off x="513173" y="153887"/>
            <a:ext cx="3847334" cy="461665"/>
          </a:xfrm>
          <a:prstGeom prst="rect">
            <a:avLst/>
          </a:prstGeom>
          <a:noFill/>
        </p:spPr>
        <p:txBody>
          <a:bodyPr wrap="square" rtlCol="0">
            <a:spAutoFit/>
          </a:bodyPr>
          <a:lstStyle/>
          <a:p>
            <a:r>
              <a:rPr lang="fr-FR" sz="2400" b="1" dirty="0">
                <a:solidFill>
                  <a:srgbClr val="7C7C7C"/>
                </a:solidFill>
              </a:rPr>
              <a:t>Accès à la page Apache</a:t>
            </a:r>
          </a:p>
        </p:txBody>
      </p:sp>
      <p:pic>
        <p:nvPicPr>
          <p:cNvPr id="6" name="Image 5">
            <a:extLst>
              <a:ext uri="{FF2B5EF4-FFF2-40B4-BE49-F238E27FC236}">
                <a16:creationId xmlns:a16="http://schemas.microsoft.com/office/drawing/2014/main" id="{CEA5BBFA-3531-5E3C-395C-A268355A4920}"/>
              </a:ext>
            </a:extLst>
          </p:cNvPr>
          <p:cNvPicPr>
            <a:picLocks noChangeAspect="1"/>
          </p:cNvPicPr>
          <p:nvPr/>
        </p:nvPicPr>
        <p:blipFill>
          <a:blip r:embed="rId3"/>
          <a:stretch>
            <a:fillRect/>
          </a:stretch>
        </p:blipFill>
        <p:spPr>
          <a:xfrm>
            <a:off x="1389837" y="986675"/>
            <a:ext cx="9412326" cy="5210925"/>
          </a:xfrm>
          <a:prstGeom prst="rect">
            <a:avLst/>
          </a:prstGeom>
        </p:spPr>
      </p:pic>
    </p:spTree>
    <p:extLst>
      <p:ext uri="{BB962C8B-B14F-4D97-AF65-F5344CB8AC3E}">
        <p14:creationId xmlns:p14="http://schemas.microsoft.com/office/powerpoint/2010/main" val="3427461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Image 22" descr="Une image contenant cercle, croquis, dessin, clipart&#10;&#10;Description générée automatiquement">
            <a:extLst>
              <a:ext uri="{FF2B5EF4-FFF2-40B4-BE49-F238E27FC236}">
                <a16:creationId xmlns:a16="http://schemas.microsoft.com/office/drawing/2014/main" id="{9CDA2F30-2A6E-A524-36E5-A62FDF7854C3}"/>
              </a:ext>
            </a:extLst>
          </p:cNvPr>
          <p:cNvPicPr>
            <a:picLocks noChangeAspect="1"/>
          </p:cNvPicPr>
          <p:nvPr/>
        </p:nvPicPr>
        <p:blipFill>
          <a:blip r:embed="rId2">
            <a:alphaModFix amt="16000"/>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glow>
              <a:schemeClr val="accent1"/>
            </a:glow>
            <a:outerShdw sx="1000" sy="1000" algn="ctr" rotWithShape="0">
              <a:srgbClr val="000000"/>
            </a:outerShdw>
            <a:reflection endPos="0" dist="50800" dir="5400000" sy="-100000" algn="bl" rotWithShape="0"/>
          </a:effectLst>
        </p:spPr>
      </p:pic>
      <p:sp>
        <p:nvSpPr>
          <p:cNvPr id="2" name="ZoneTexte 1">
            <a:extLst>
              <a:ext uri="{FF2B5EF4-FFF2-40B4-BE49-F238E27FC236}">
                <a16:creationId xmlns:a16="http://schemas.microsoft.com/office/drawing/2014/main" id="{9D7A5D19-41C3-C26D-B133-C784C2038A19}"/>
              </a:ext>
            </a:extLst>
          </p:cNvPr>
          <p:cNvSpPr txBox="1"/>
          <p:nvPr/>
        </p:nvSpPr>
        <p:spPr>
          <a:xfrm>
            <a:off x="7325360" y="0"/>
            <a:ext cx="4866640" cy="769441"/>
          </a:xfrm>
          <a:prstGeom prst="rect">
            <a:avLst/>
          </a:prstGeom>
          <a:noFill/>
        </p:spPr>
        <p:txBody>
          <a:bodyPr wrap="square" rtlCol="0">
            <a:spAutoFit/>
          </a:bodyPr>
          <a:lstStyle/>
          <a:p>
            <a:pPr algn="ctr"/>
            <a:r>
              <a:rPr lang="fr-FR" sz="4400" b="1" dirty="0">
                <a:solidFill>
                  <a:schemeClr val="accent3">
                    <a:lumMod val="75000"/>
                  </a:schemeClr>
                </a:solidFill>
              </a:rPr>
              <a:t>Job 07</a:t>
            </a:r>
          </a:p>
        </p:txBody>
      </p:sp>
      <p:sp>
        <p:nvSpPr>
          <p:cNvPr id="4" name="ZoneTexte 3">
            <a:extLst>
              <a:ext uri="{FF2B5EF4-FFF2-40B4-BE49-F238E27FC236}">
                <a16:creationId xmlns:a16="http://schemas.microsoft.com/office/drawing/2014/main" id="{E587CBC5-07F5-DD05-DD16-DBB8F57451B9}"/>
              </a:ext>
            </a:extLst>
          </p:cNvPr>
          <p:cNvSpPr txBox="1"/>
          <p:nvPr/>
        </p:nvSpPr>
        <p:spPr>
          <a:xfrm>
            <a:off x="513173" y="153887"/>
            <a:ext cx="3847334" cy="461665"/>
          </a:xfrm>
          <a:prstGeom prst="rect">
            <a:avLst/>
          </a:prstGeom>
          <a:noFill/>
        </p:spPr>
        <p:txBody>
          <a:bodyPr wrap="square" rtlCol="0">
            <a:spAutoFit/>
          </a:bodyPr>
          <a:lstStyle/>
          <a:p>
            <a:r>
              <a:rPr lang="fr-FR" sz="2400" b="1" dirty="0">
                <a:solidFill>
                  <a:srgbClr val="7C7C7C"/>
                </a:solidFill>
              </a:rPr>
              <a:t>Empêcher les pings</a:t>
            </a:r>
          </a:p>
        </p:txBody>
      </p:sp>
      <p:sp>
        <p:nvSpPr>
          <p:cNvPr id="5" name="ZoneTexte 4">
            <a:extLst>
              <a:ext uri="{FF2B5EF4-FFF2-40B4-BE49-F238E27FC236}">
                <a16:creationId xmlns:a16="http://schemas.microsoft.com/office/drawing/2014/main" id="{A5688EA5-56F0-E860-675B-E17FBE48BAFB}"/>
              </a:ext>
            </a:extLst>
          </p:cNvPr>
          <p:cNvSpPr txBox="1"/>
          <p:nvPr/>
        </p:nvSpPr>
        <p:spPr>
          <a:xfrm>
            <a:off x="121920" y="852298"/>
            <a:ext cx="11948160" cy="646331"/>
          </a:xfrm>
          <a:prstGeom prst="rect">
            <a:avLst/>
          </a:prstGeom>
          <a:noFill/>
        </p:spPr>
        <p:txBody>
          <a:bodyPr wrap="square" rtlCol="0">
            <a:spAutoFit/>
          </a:bodyPr>
          <a:lstStyle/>
          <a:p>
            <a:pPr algn="ctr"/>
            <a:r>
              <a:rPr lang="fr-FR" dirty="0"/>
              <a:t>Cette fois ci il va falloir jouer avec son terminal de commande. Nous cherchons maintenant à empêcher les pings vers notre serveur afin d’éviter les attaques à l’ancienne qui utilise les requêtes ICMP. Commençons par télécharger le pare feu UFW</a:t>
            </a:r>
          </a:p>
        </p:txBody>
      </p:sp>
      <p:pic>
        <p:nvPicPr>
          <p:cNvPr id="7" name="Image 6">
            <a:extLst>
              <a:ext uri="{FF2B5EF4-FFF2-40B4-BE49-F238E27FC236}">
                <a16:creationId xmlns:a16="http://schemas.microsoft.com/office/drawing/2014/main" id="{1A6E0ED8-3D83-B7E1-183B-D408342E0AE9}"/>
              </a:ext>
            </a:extLst>
          </p:cNvPr>
          <p:cNvPicPr>
            <a:picLocks noChangeAspect="1"/>
          </p:cNvPicPr>
          <p:nvPr/>
        </p:nvPicPr>
        <p:blipFill>
          <a:blip r:embed="rId3"/>
          <a:stretch>
            <a:fillRect/>
          </a:stretch>
        </p:blipFill>
        <p:spPr>
          <a:xfrm>
            <a:off x="3212255" y="1524116"/>
            <a:ext cx="5767490" cy="1045709"/>
          </a:xfrm>
          <a:prstGeom prst="rect">
            <a:avLst/>
          </a:prstGeom>
        </p:spPr>
        <p:style>
          <a:lnRef idx="2">
            <a:schemeClr val="accent3">
              <a:shade val="15000"/>
            </a:schemeClr>
          </a:lnRef>
          <a:fillRef idx="1">
            <a:schemeClr val="accent3"/>
          </a:fillRef>
          <a:effectRef idx="0">
            <a:schemeClr val="accent3"/>
          </a:effectRef>
          <a:fontRef idx="minor">
            <a:schemeClr val="lt1"/>
          </a:fontRef>
        </p:style>
      </p:pic>
      <p:sp>
        <p:nvSpPr>
          <p:cNvPr id="8" name="ZoneTexte 7">
            <a:extLst>
              <a:ext uri="{FF2B5EF4-FFF2-40B4-BE49-F238E27FC236}">
                <a16:creationId xmlns:a16="http://schemas.microsoft.com/office/drawing/2014/main" id="{D6642F1B-7D17-BF71-6DCD-4723BB8C23A1}"/>
              </a:ext>
            </a:extLst>
          </p:cNvPr>
          <p:cNvSpPr txBox="1"/>
          <p:nvPr/>
        </p:nvSpPr>
        <p:spPr>
          <a:xfrm>
            <a:off x="121920" y="2655532"/>
            <a:ext cx="11948160" cy="369332"/>
          </a:xfrm>
          <a:prstGeom prst="rect">
            <a:avLst/>
          </a:prstGeom>
          <a:noFill/>
        </p:spPr>
        <p:txBody>
          <a:bodyPr wrap="square" rtlCol="0">
            <a:spAutoFit/>
          </a:bodyPr>
          <a:lstStyle/>
          <a:p>
            <a:pPr algn="ctr"/>
            <a:r>
              <a:rPr lang="fr-FR" dirty="0"/>
              <a:t>Maintenant il va falloir </a:t>
            </a:r>
            <a:r>
              <a:rPr lang="fr-FR" dirty="0" err="1"/>
              <a:t>deny</a:t>
            </a:r>
            <a:r>
              <a:rPr lang="fr-FR" dirty="0"/>
              <a:t> l’ICMP et c’est très </a:t>
            </a:r>
            <a:r>
              <a:rPr lang="fr-FR" dirty="0" err="1"/>
              <a:t>très</a:t>
            </a:r>
            <a:r>
              <a:rPr lang="fr-FR" dirty="0"/>
              <a:t> simple: « </a:t>
            </a:r>
            <a:r>
              <a:rPr lang="fr-FR" dirty="0" err="1"/>
              <a:t>sudo</a:t>
            </a:r>
            <a:r>
              <a:rPr lang="fr-FR" dirty="0"/>
              <a:t> </a:t>
            </a:r>
            <a:r>
              <a:rPr lang="fr-FR" dirty="0" err="1"/>
              <a:t>ufw</a:t>
            </a:r>
            <a:r>
              <a:rPr lang="fr-FR" dirty="0"/>
              <a:t> </a:t>
            </a:r>
            <a:r>
              <a:rPr lang="fr-FR" dirty="0" err="1"/>
              <a:t>deny</a:t>
            </a:r>
            <a:r>
              <a:rPr lang="fr-FR" dirty="0"/>
              <a:t> </a:t>
            </a:r>
            <a:r>
              <a:rPr lang="fr-FR" dirty="0" err="1"/>
              <a:t>icmp</a:t>
            </a:r>
            <a:r>
              <a:rPr lang="fr-FR" dirty="0"/>
              <a:t> »</a:t>
            </a:r>
          </a:p>
        </p:txBody>
      </p:sp>
      <p:pic>
        <p:nvPicPr>
          <p:cNvPr id="10" name="Image 9">
            <a:extLst>
              <a:ext uri="{FF2B5EF4-FFF2-40B4-BE49-F238E27FC236}">
                <a16:creationId xmlns:a16="http://schemas.microsoft.com/office/drawing/2014/main" id="{F99D507C-920D-91EE-6864-A9C07FA8CAE2}"/>
              </a:ext>
            </a:extLst>
          </p:cNvPr>
          <p:cNvPicPr>
            <a:picLocks noChangeAspect="1"/>
          </p:cNvPicPr>
          <p:nvPr/>
        </p:nvPicPr>
        <p:blipFill>
          <a:blip r:embed="rId4"/>
          <a:stretch>
            <a:fillRect/>
          </a:stretch>
        </p:blipFill>
        <p:spPr>
          <a:xfrm>
            <a:off x="3212255" y="3118739"/>
            <a:ext cx="5767490" cy="350995"/>
          </a:xfrm>
          <a:prstGeom prst="rect">
            <a:avLst/>
          </a:prstGeom>
        </p:spPr>
        <p:style>
          <a:lnRef idx="2">
            <a:schemeClr val="accent3">
              <a:shade val="15000"/>
            </a:schemeClr>
          </a:lnRef>
          <a:fillRef idx="1">
            <a:schemeClr val="accent3"/>
          </a:fillRef>
          <a:effectRef idx="0">
            <a:schemeClr val="accent3"/>
          </a:effectRef>
          <a:fontRef idx="minor">
            <a:schemeClr val="lt1"/>
          </a:fontRef>
        </p:style>
      </p:pic>
      <p:sp>
        <p:nvSpPr>
          <p:cNvPr id="11" name="ZoneTexte 10">
            <a:extLst>
              <a:ext uri="{FF2B5EF4-FFF2-40B4-BE49-F238E27FC236}">
                <a16:creationId xmlns:a16="http://schemas.microsoft.com/office/drawing/2014/main" id="{21BD9204-19F5-577A-1524-5A0D44C183DF}"/>
              </a:ext>
            </a:extLst>
          </p:cNvPr>
          <p:cNvSpPr txBox="1"/>
          <p:nvPr/>
        </p:nvSpPr>
        <p:spPr>
          <a:xfrm>
            <a:off x="121920" y="3551706"/>
            <a:ext cx="11948160" cy="369332"/>
          </a:xfrm>
          <a:prstGeom prst="rect">
            <a:avLst/>
          </a:prstGeom>
          <a:noFill/>
        </p:spPr>
        <p:txBody>
          <a:bodyPr wrap="square" rtlCol="0">
            <a:spAutoFit/>
          </a:bodyPr>
          <a:lstStyle/>
          <a:p>
            <a:pPr algn="ctr"/>
            <a:r>
              <a:rPr lang="fr-FR" dirty="0"/>
              <a:t>Oups, bon a priori il faut juste changer une petite chose: « </a:t>
            </a:r>
            <a:r>
              <a:rPr lang="fr-FR" dirty="0" err="1"/>
              <a:t>sudo</a:t>
            </a:r>
            <a:r>
              <a:rPr lang="fr-FR" dirty="0"/>
              <a:t> </a:t>
            </a:r>
            <a:r>
              <a:rPr lang="fr-FR" dirty="0" err="1"/>
              <a:t>ufw</a:t>
            </a:r>
            <a:r>
              <a:rPr lang="fr-FR" dirty="0"/>
              <a:t> </a:t>
            </a:r>
            <a:r>
              <a:rPr lang="fr-FR" dirty="0" err="1"/>
              <a:t>deny</a:t>
            </a:r>
            <a:r>
              <a:rPr lang="fr-FR" dirty="0"/>
              <a:t> proto </a:t>
            </a:r>
            <a:r>
              <a:rPr lang="fr-FR" dirty="0" err="1"/>
              <a:t>icmp</a:t>
            </a:r>
            <a:r>
              <a:rPr lang="fr-FR" dirty="0"/>
              <a:t> »</a:t>
            </a:r>
          </a:p>
        </p:txBody>
      </p:sp>
      <p:pic>
        <p:nvPicPr>
          <p:cNvPr id="13" name="Image 12">
            <a:extLst>
              <a:ext uri="{FF2B5EF4-FFF2-40B4-BE49-F238E27FC236}">
                <a16:creationId xmlns:a16="http://schemas.microsoft.com/office/drawing/2014/main" id="{EC799C17-9C2D-8B12-8E50-88B8247BC7E1}"/>
              </a:ext>
            </a:extLst>
          </p:cNvPr>
          <p:cNvPicPr>
            <a:picLocks noChangeAspect="1"/>
          </p:cNvPicPr>
          <p:nvPr/>
        </p:nvPicPr>
        <p:blipFill>
          <a:blip r:embed="rId5"/>
          <a:stretch>
            <a:fillRect/>
          </a:stretch>
        </p:blipFill>
        <p:spPr>
          <a:xfrm>
            <a:off x="3212255" y="4003010"/>
            <a:ext cx="5767490" cy="372364"/>
          </a:xfrm>
          <a:prstGeom prst="rect">
            <a:avLst/>
          </a:prstGeom>
        </p:spPr>
        <p:style>
          <a:lnRef idx="2">
            <a:schemeClr val="accent3">
              <a:shade val="15000"/>
            </a:schemeClr>
          </a:lnRef>
          <a:fillRef idx="1">
            <a:schemeClr val="accent3"/>
          </a:fillRef>
          <a:effectRef idx="0">
            <a:schemeClr val="accent3"/>
          </a:effectRef>
          <a:fontRef idx="minor">
            <a:schemeClr val="lt1"/>
          </a:fontRef>
        </p:style>
      </p:pic>
      <p:sp>
        <p:nvSpPr>
          <p:cNvPr id="15" name="ZoneTexte 14">
            <a:extLst>
              <a:ext uri="{FF2B5EF4-FFF2-40B4-BE49-F238E27FC236}">
                <a16:creationId xmlns:a16="http://schemas.microsoft.com/office/drawing/2014/main" id="{39A0A569-62E7-5399-4692-961D9866A10A}"/>
              </a:ext>
            </a:extLst>
          </p:cNvPr>
          <p:cNvSpPr txBox="1"/>
          <p:nvPr/>
        </p:nvSpPr>
        <p:spPr>
          <a:xfrm>
            <a:off x="121920" y="4366897"/>
            <a:ext cx="11948160" cy="369332"/>
          </a:xfrm>
          <a:prstGeom prst="rect">
            <a:avLst/>
          </a:prstGeom>
          <a:noFill/>
        </p:spPr>
        <p:txBody>
          <a:bodyPr wrap="square" rtlCol="0">
            <a:spAutoFit/>
          </a:bodyPr>
          <a:lstStyle/>
          <a:p>
            <a:pPr algn="ctr"/>
            <a:r>
              <a:rPr lang="fr-FR" dirty="0"/>
              <a:t>Il est donc possible de ping à la fois avec l’adresse IP et l’adresse de domaine.</a:t>
            </a:r>
          </a:p>
        </p:txBody>
      </p:sp>
      <p:pic>
        <p:nvPicPr>
          <p:cNvPr id="17" name="Image 16">
            <a:extLst>
              <a:ext uri="{FF2B5EF4-FFF2-40B4-BE49-F238E27FC236}">
                <a16:creationId xmlns:a16="http://schemas.microsoft.com/office/drawing/2014/main" id="{6FF8453A-1B7D-A1CF-1A8D-600E4FE2C7D9}"/>
              </a:ext>
            </a:extLst>
          </p:cNvPr>
          <p:cNvPicPr>
            <a:picLocks noChangeAspect="1"/>
          </p:cNvPicPr>
          <p:nvPr/>
        </p:nvPicPr>
        <p:blipFill>
          <a:blip r:embed="rId6"/>
          <a:stretch>
            <a:fillRect/>
          </a:stretch>
        </p:blipFill>
        <p:spPr>
          <a:xfrm>
            <a:off x="1196814" y="4929913"/>
            <a:ext cx="4899186" cy="1734402"/>
          </a:xfrm>
          <a:prstGeom prst="rect">
            <a:avLst/>
          </a:prstGeom>
        </p:spPr>
      </p:pic>
      <p:pic>
        <p:nvPicPr>
          <p:cNvPr id="19" name="Image 18">
            <a:extLst>
              <a:ext uri="{FF2B5EF4-FFF2-40B4-BE49-F238E27FC236}">
                <a16:creationId xmlns:a16="http://schemas.microsoft.com/office/drawing/2014/main" id="{1D3810FF-D51B-F4E5-24E9-C59291B55C50}"/>
              </a:ext>
            </a:extLst>
          </p:cNvPr>
          <p:cNvPicPr>
            <a:picLocks noChangeAspect="1"/>
          </p:cNvPicPr>
          <p:nvPr/>
        </p:nvPicPr>
        <p:blipFill>
          <a:blip r:embed="rId7"/>
          <a:stretch>
            <a:fillRect/>
          </a:stretch>
        </p:blipFill>
        <p:spPr>
          <a:xfrm>
            <a:off x="6347935" y="4929912"/>
            <a:ext cx="4899185" cy="1734403"/>
          </a:xfrm>
          <a:prstGeom prst="rect">
            <a:avLst/>
          </a:prstGeom>
        </p:spPr>
      </p:pic>
    </p:spTree>
    <p:extLst>
      <p:ext uri="{BB962C8B-B14F-4D97-AF65-F5344CB8AC3E}">
        <p14:creationId xmlns:p14="http://schemas.microsoft.com/office/powerpoint/2010/main" val="3196300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Image 22" descr="Une image contenant cercle, croquis, dessin, clipart&#10;&#10;Description générée automatiquement">
            <a:extLst>
              <a:ext uri="{FF2B5EF4-FFF2-40B4-BE49-F238E27FC236}">
                <a16:creationId xmlns:a16="http://schemas.microsoft.com/office/drawing/2014/main" id="{9CDA2F30-2A6E-A524-36E5-A62FDF7854C3}"/>
              </a:ext>
            </a:extLst>
          </p:cNvPr>
          <p:cNvPicPr>
            <a:picLocks noChangeAspect="1"/>
          </p:cNvPicPr>
          <p:nvPr/>
        </p:nvPicPr>
        <p:blipFill>
          <a:blip r:embed="rId2">
            <a:alphaModFix amt="16000"/>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glow>
              <a:schemeClr val="accent1"/>
            </a:glow>
            <a:outerShdw sx="1000" sy="1000" algn="ctr" rotWithShape="0">
              <a:srgbClr val="000000"/>
            </a:outerShdw>
            <a:reflection endPos="0" dist="50800" dir="5400000" sy="-100000" algn="bl" rotWithShape="0"/>
          </a:effectLst>
        </p:spPr>
      </p:pic>
      <p:sp>
        <p:nvSpPr>
          <p:cNvPr id="2" name="ZoneTexte 1">
            <a:extLst>
              <a:ext uri="{FF2B5EF4-FFF2-40B4-BE49-F238E27FC236}">
                <a16:creationId xmlns:a16="http://schemas.microsoft.com/office/drawing/2014/main" id="{9D7A5D19-41C3-C26D-B133-C784C2038A19}"/>
              </a:ext>
            </a:extLst>
          </p:cNvPr>
          <p:cNvSpPr txBox="1"/>
          <p:nvPr/>
        </p:nvSpPr>
        <p:spPr>
          <a:xfrm>
            <a:off x="7325360" y="0"/>
            <a:ext cx="4866640" cy="769441"/>
          </a:xfrm>
          <a:prstGeom prst="rect">
            <a:avLst/>
          </a:prstGeom>
          <a:noFill/>
        </p:spPr>
        <p:txBody>
          <a:bodyPr wrap="square" rtlCol="0">
            <a:spAutoFit/>
          </a:bodyPr>
          <a:lstStyle/>
          <a:p>
            <a:pPr algn="ctr"/>
            <a:r>
              <a:rPr lang="fr-FR" sz="4400" b="1" dirty="0">
                <a:solidFill>
                  <a:schemeClr val="accent3">
                    <a:lumMod val="75000"/>
                  </a:schemeClr>
                </a:solidFill>
              </a:rPr>
              <a:t>Job 07</a:t>
            </a:r>
          </a:p>
        </p:txBody>
      </p:sp>
      <p:sp>
        <p:nvSpPr>
          <p:cNvPr id="4" name="ZoneTexte 3">
            <a:extLst>
              <a:ext uri="{FF2B5EF4-FFF2-40B4-BE49-F238E27FC236}">
                <a16:creationId xmlns:a16="http://schemas.microsoft.com/office/drawing/2014/main" id="{E587CBC5-07F5-DD05-DD16-DBB8F57451B9}"/>
              </a:ext>
            </a:extLst>
          </p:cNvPr>
          <p:cNvSpPr txBox="1"/>
          <p:nvPr/>
        </p:nvSpPr>
        <p:spPr>
          <a:xfrm>
            <a:off x="513173" y="153887"/>
            <a:ext cx="3847334" cy="461665"/>
          </a:xfrm>
          <a:prstGeom prst="rect">
            <a:avLst/>
          </a:prstGeom>
          <a:noFill/>
        </p:spPr>
        <p:txBody>
          <a:bodyPr wrap="square" rtlCol="0">
            <a:spAutoFit/>
          </a:bodyPr>
          <a:lstStyle/>
          <a:p>
            <a:r>
              <a:rPr lang="fr-FR" sz="2400" b="1" dirty="0">
                <a:solidFill>
                  <a:srgbClr val="7C7C7C"/>
                </a:solidFill>
              </a:rPr>
              <a:t>Empêcher les pings</a:t>
            </a:r>
          </a:p>
        </p:txBody>
      </p:sp>
      <p:sp>
        <p:nvSpPr>
          <p:cNvPr id="3" name="ZoneTexte 2">
            <a:extLst>
              <a:ext uri="{FF2B5EF4-FFF2-40B4-BE49-F238E27FC236}">
                <a16:creationId xmlns:a16="http://schemas.microsoft.com/office/drawing/2014/main" id="{6DC24FB8-8E42-5BFA-2173-36799AA579DC}"/>
              </a:ext>
            </a:extLst>
          </p:cNvPr>
          <p:cNvSpPr txBox="1"/>
          <p:nvPr/>
        </p:nvSpPr>
        <p:spPr>
          <a:xfrm>
            <a:off x="121920" y="852298"/>
            <a:ext cx="11948160" cy="369332"/>
          </a:xfrm>
          <a:prstGeom prst="rect">
            <a:avLst/>
          </a:prstGeom>
          <a:noFill/>
        </p:spPr>
        <p:txBody>
          <a:bodyPr wrap="square" rtlCol="0">
            <a:spAutoFit/>
          </a:bodyPr>
          <a:lstStyle/>
          <a:p>
            <a:pPr algn="ctr"/>
            <a:r>
              <a:rPr lang="fr-FR" dirty="0"/>
              <a:t>Il faut donc directement aller changer les règles dans les règles « </a:t>
            </a:r>
            <a:r>
              <a:rPr lang="fr-FR" dirty="0" err="1"/>
              <a:t>sudo</a:t>
            </a:r>
            <a:r>
              <a:rPr lang="fr-FR" dirty="0"/>
              <a:t> </a:t>
            </a:r>
            <a:r>
              <a:rPr lang="fr-FR" dirty="0" err="1"/>
              <a:t>less</a:t>
            </a:r>
            <a:r>
              <a:rPr lang="fr-FR" dirty="0"/>
              <a:t> /</a:t>
            </a:r>
            <a:r>
              <a:rPr lang="fr-FR" dirty="0" err="1"/>
              <a:t>etc</a:t>
            </a:r>
            <a:r>
              <a:rPr lang="fr-FR" dirty="0"/>
              <a:t>/</a:t>
            </a:r>
            <a:r>
              <a:rPr lang="fr-FR" dirty="0" err="1"/>
              <a:t>ufw</a:t>
            </a:r>
            <a:r>
              <a:rPr lang="fr-FR" dirty="0"/>
              <a:t>/</a:t>
            </a:r>
            <a:r>
              <a:rPr lang="fr-FR" dirty="0" err="1"/>
              <a:t>before.rules</a:t>
            </a:r>
            <a:r>
              <a:rPr lang="fr-FR" dirty="0"/>
              <a:t> »</a:t>
            </a:r>
          </a:p>
        </p:txBody>
      </p:sp>
      <p:pic>
        <p:nvPicPr>
          <p:cNvPr id="9" name="Image 8">
            <a:extLst>
              <a:ext uri="{FF2B5EF4-FFF2-40B4-BE49-F238E27FC236}">
                <a16:creationId xmlns:a16="http://schemas.microsoft.com/office/drawing/2014/main" id="{E0749B2E-84C5-D49A-9666-6C5B88FBD143}"/>
              </a:ext>
            </a:extLst>
          </p:cNvPr>
          <p:cNvPicPr>
            <a:picLocks noChangeAspect="1"/>
          </p:cNvPicPr>
          <p:nvPr/>
        </p:nvPicPr>
        <p:blipFill>
          <a:blip r:embed="rId3"/>
          <a:stretch>
            <a:fillRect/>
          </a:stretch>
        </p:blipFill>
        <p:spPr>
          <a:xfrm>
            <a:off x="2631440" y="1304487"/>
            <a:ext cx="6929119" cy="2288005"/>
          </a:xfrm>
          <a:prstGeom prst="rect">
            <a:avLst/>
          </a:prstGeom>
        </p:spPr>
        <p:style>
          <a:lnRef idx="2">
            <a:schemeClr val="accent3">
              <a:shade val="15000"/>
            </a:schemeClr>
          </a:lnRef>
          <a:fillRef idx="1">
            <a:schemeClr val="accent3"/>
          </a:fillRef>
          <a:effectRef idx="0">
            <a:schemeClr val="accent3"/>
          </a:effectRef>
          <a:fontRef idx="minor">
            <a:schemeClr val="lt1"/>
          </a:fontRef>
        </p:style>
      </p:pic>
      <p:sp>
        <p:nvSpPr>
          <p:cNvPr id="12" name="ZoneTexte 11">
            <a:extLst>
              <a:ext uri="{FF2B5EF4-FFF2-40B4-BE49-F238E27FC236}">
                <a16:creationId xmlns:a16="http://schemas.microsoft.com/office/drawing/2014/main" id="{98B0AB94-216E-449C-3C17-1A7D4F9F1053}"/>
              </a:ext>
            </a:extLst>
          </p:cNvPr>
          <p:cNvSpPr txBox="1"/>
          <p:nvPr/>
        </p:nvSpPr>
        <p:spPr>
          <a:xfrm>
            <a:off x="121919" y="3675349"/>
            <a:ext cx="11948160" cy="923330"/>
          </a:xfrm>
          <a:prstGeom prst="rect">
            <a:avLst/>
          </a:prstGeom>
          <a:noFill/>
        </p:spPr>
        <p:txBody>
          <a:bodyPr wrap="square" rtlCol="0">
            <a:spAutoFit/>
          </a:bodyPr>
          <a:lstStyle/>
          <a:p>
            <a:pPr algn="ctr"/>
            <a:r>
              <a:rPr lang="fr-FR" dirty="0"/>
              <a:t>Il est toujours </a:t>
            </a:r>
            <a:r>
              <a:rPr lang="fr-FR" dirty="0" err="1"/>
              <a:t>préfererable</a:t>
            </a:r>
            <a:r>
              <a:rPr lang="fr-FR" dirty="0"/>
              <a:t> de faire une copie de sauvegarde avant de changer quoi que ce soit donc « </a:t>
            </a:r>
            <a:r>
              <a:rPr lang="fr-FR" dirty="0" err="1"/>
              <a:t>sudo</a:t>
            </a:r>
            <a:r>
              <a:rPr lang="fr-FR" dirty="0"/>
              <a:t> </a:t>
            </a:r>
            <a:r>
              <a:rPr lang="fr-FR" dirty="0" err="1"/>
              <a:t>cp</a:t>
            </a:r>
            <a:r>
              <a:rPr lang="fr-FR" dirty="0"/>
              <a:t> /</a:t>
            </a:r>
            <a:r>
              <a:rPr lang="fr-FR" dirty="0" err="1"/>
              <a:t>etc</a:t>
            </a:r>
            <a:r>
              <a:rPr lang="fr-FR" dirty="0"/>
              <a:t>/</a:t>
            </a:r>
            <a:r>
              <a:rPr lang="fr-FR" dirty="0" err="1"/>
              <a:t>ufw</a:t>
            </a:r>
            <a:r>
              <a:rPr lang="fr-FR" dirty="0"/>
              <a:t>/</a:t>
            </a:r>
            <a:r>
              <a:rPr lang="fr-FR" dirty="0" err="1"/>
              <a:t>before.rules</a:t>
            </a:r>
            <a:r>
              <a:rPr lang="fr-FR" dirty="0"/>
              <a:t> </a:t>
            </a:r>
            <a:r>
              <a:rPr lang="fr-FR" dirty="0" err="1"/>
              <a:t>cp</a:t>
            </a:r>
            <a:r>
              <a:rPr lang="fr-FR" dirty="0"/>
              <a:t> /</a:t>
            </a:r>
            <a:r>
              <a:rPr lang="fr-FR" dirty="0" err="1"/>
              <a:t>etc</a:t>
            </a:r>
            <a:r>
              <a:rPr lang="fr-FR" dirty="0"/>
              <a:t>/</a:t>
            </a:r>
            <a:r>
              <a:rPr lang="fr-FR" dirty="0" err="1"/>
              <a:t>ufw</a:t>
            </a:r>
            <a:r>
              <a:rPr lang="fr-FR" dirty="0"/>
              <a:t>/</a:t>
            </a:r>
            <a:r>
              <a:rPr lang="fr-FR" dirty="0" err="1"/>
              <a:t>before.rules.copy</a:t>
            </a:r>
            <a:r>
              <a:rPr lang="fr-FR" dirty="0"/>
              <a:t> » et ensuite allons modifier les règles des INPUT de ACCEPT a DROP « </a:t>
            </a:r>
            <a:r>
              <a:rPr lang="fr-FR" dirty="0" err="1"/>
              <a:t>sudo</a:t>
            </a:r>
            <a:r>
              <a:rPr lang="fr-FR" dirty="0"/>
              <a:t> nano /</a:t>
            </a:r>
            <a:r>
              <a:rPr lang="fr-FR" dirty="0" err="1"/>
              <a:t>etc</a:t>
            </a:r>
            <a:r>
              <a:rPr lang="fr-FR" dirty="0"/>
              <a:t>/</a:t>
            </a:r>
            <a:r>
              <a:rPr lang="fr-FR" dirty="0" err="1"/>
              <a:t>ufw</a:t>
            </a:r>
            <a:r>
              <a:rPr lang="fr-FR" dirty="0"/>
              <a:t>/</a:t>
            </a:r>
            <a:r>
              <a:rPr lang="fr-FR" dirty="0" err="1"/>
              <a:t>before.rules</a:t>
            </a:r>
            <a:r>
              <a:rPr lang="fr-FR" dirty="0"/>
              <a:t> » et ensuite relancer </a:t>
            </a:r>
            <a:r>
              <a:rPr lang="fr-FR" dirty="0" err="1"/>
              <a:t>ufw</a:t>
            </a:r>
            <a:r>
              <a:rPr lang="fr-FR" dirty="0"/>
              <a:t> « </a:t>
            </a:r>
            <a:r>
              <a:rPr lang="fr-FR" dirty="0" err="1"/>
              <a:t>systemctl</a:t>
            </a:r>
            <a:r>
              <a:rPr lang="fr-FR" dirty="0"/>
              <a:t> restart </a:t>
            </a:r>
            <a:r>
              <a:rPr lang="fr-FR" dirty="0" err="1"/>
              <a:t>ufw</a:t>
            </a:r>
            <a:r>
              <a:rPr lang="fr-FR" dirty="0"/>
              <a:t> »</a:t>
            </a:r>
          </a:p>
        </p:txBody>
      </p:sp>
      <p:pic>
        <p:nvPicPr>
          <p:cNvPr id="16" name="Image 15">
            <a:extLst>
              <a:ext uri="{FF2B5EF4-FFF2-40B4-BE49-F238E27FC236}">
                <a16:creationId xmlns:a16="http://schemas.microsoft.com/office/drawing/2014/main" id="{D6A26A94-106B-61B2-214C-ED322267D39A}"/>
              </a:ext>
            </a:extLst>
          </p:cNvPr>
          <p:cNvPicPr>
            <a:picLocks noChangeAspect="1"/>
          </p:cNvPicPr>
          <p:nvPr/>
        </p:nvPicPr>
        <p:blipFill>
          <a:blip r:embed="rId4"/>
          <a:stretch>
            <a:fillRect/>
          </a:stretch>
        </p:blipFill>
        <p:spPr>
          <a:xfrm>
            <a:off x="2631440" y="4882307"/>
            <a:ext cx="6929120" cy="1342411"/>
          </a:xfrm>
          <a:prstGeom prst="rect">
            <a:avLst/>
          </a:prstGeom>
        </p:spPr>
        <p:style>
          <a:lnRef idx="2">
            <a:schemeClr val="accent3">
              <a:shade val="15000"/>
            </a:schemeClr>
          </a:lnRef>
          <a:fillRef idx="1">
            <a:schemeClr val="accent3"/>
          </a:fillRef>
          <a:effectRef idx="0">
            <a:schemeClr val="accent3"/>
          </a:effectRef>
          <a:fontRef idx="minor">
            <a:schemeClr val="lt1"/>
          </a:fontRef>
        </p:style>
      </p:pic>
    </p:spTree>
    <p:extLst>
      <p:ext uri="{BB962C8B-B14F-4D97-AF65-F5344CB8AC3E}">
        <p14:creationId xmlns:p14="http://schemas.microsoft.com/office/powerpoint/2010/main" val="1274927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ZoneTexte 1">
            <a:extLst>
              <a:ext uri="{FF2B5EF4-FFF2-40B4-BE49-F238E27FC236}">
                <a16:creationId xmlns:a16="http://schemas.microsoft.com/office/drawing/2014/main" id="{9D7A5D19-41C3-C26D-B133-C784C2038A19}"/>
              </a:ext>
            </a:extLst>
          </p:cNvPr>
          <p:cNvSpPr txBox="1"/>
          <p:nvPr/>
        </p:nvSpPr>
        <p:spPr>
          <a:xfrm>
            <a:off x="1049734" y="1013508"/>
            <a:ext cx="3624471" cy="3349949"/>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000" b="1" dirty="0">
                <a:solidFill>
                  <a:schemeClr val="bg1"/>
                </a:solidFill>
                <a:latin typeface="+mj-lt"/>
                <a:ea typeface="+mj-ea"/>
                <a:cs typeface="+mj-cs"/>
              </a:rPr>
              <a:t>Job 01</a:t>
            </a:r>
          </a:p>
          <a:p>
            <a:pPr algn="ctr">
              <a:lnSpc>
                <a:spcPct val="90000"/>
              </a:lnSpc>
              <a:spcBef>
                <a:spcPct val="0"/>
              </a:spcBef>
              <a:spcAft>
                <a:spcPts val="600"/>
              </a:spcAft>
            </a:pPr>
            <a:r>
              <a:rPr lang="en-US" sz="5000" b="1" dirty="0">
                <a:solidFill>
                  <a:schemeClr val="bg1"/>
                </a:solidFill>
                <a:latin typeface="+mj-lt"/>
                <a:ea typeface="+mj-ea"/>
                <a:cs typeface="+mj-cs"/>
              </a:rPr>
              <a:t>Installation Debian</a:t>
            </a:r>
          </a:p>
        </p:txBody>
      </p:sp>
      <p:grpSp>
        <p:nvGrpSpPr>
          <p:cNvPr id="30" name="Group 29">
            <a:extLst>
              <a:ext uri="{FF2B5EF4-FFF2-40B4-BE49-F238E27FC236}">
                <a16:creationId xmlns:a16="http://schemas.microsoft.com/office/drawing/2014/main" id="{CE13B848-F9EE-4456-8D73-C25390B654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67865"/>
            <a:ext cx="1861854" cy="717514"/>
            <a:chOff x="0" y="1065353"/>
            <a:chExt cx="1861854" cy="717514"/>
          </a:xfrm>
          <a:solidFill>
            <a:schemeClr val="bg1"/>
          </a:solidFill>
        </p:grpSpPr>
        <p:sp>
          <p:nvSpPr>
            <p:cNvPr id="31" name="Freeform: Shape 30">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32" name="Freeform: Shape 3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34" name="Oval 33">
            <a:extLst>
              <a:ext uri="{FF2B5EF4-FFF2-40B4-BE49-F238E27FC236}">
                <a16:creationId xmlns:a16="http://schemas.microsoft.com/office/drawing/2014/main" id="{1D5AFED5-EFBA-4DCE-A2F2-3B1B73601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46352" y="188432"/>
            <a:ext cx="2745268" cy="2745268"/>
          </a:xfrm>
          <a:prstGeom prst="ellipse">
            <a:avLst/>
          </a:prstGeom>
          <a:solidFill>
            <a:srgbClr val="FFFFFF"/>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B06BF2F-5822-4F90-BF7D-7FDA65761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46352" y="188432"/>
            <a:ext cx="2745268" cy="274526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FBE702A-233C-4424-B0B6-5435E4A34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6059" y="107752"/>
            <a:ext cx="2745268" cy="274526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AE689860-A291-4B0F-AB65-421F8C20E2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7541" y="2762219"/>
            <a:ext cx="3938846" cy="3938846"/>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C82BEF57-041E-4DE3-B65C-CBE71211B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7541" y="2762219"/>
            <a:ext cx="3938846" cy="3938846"/>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D9DFE8A5-DCEC-4A43-B613-D62AC8C57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6039" y="303887"/>
            <a:ext cx="3055711" cy="305571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45E0BF71-78CD-4FD9-BB54-48CD14158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6039" y="303887"/>
            <a:ext cx="3055711" cy="305571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26B7664A-BE61-4A65-B937-A31E08B8B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2143" y="214083"/>
            <a:ext cx="3055711" cy="3055711"/>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a:extLst>
              <a:ext uri="{FF2B5EF4-FFF2-40B4-BE49-F238E27FC236}">
                <a16:creationId xmlns:a16="http://schemas.microsoft.com/office/drawing/2014/main" id="{8A536A6C-7E2A-E4D0-3431-758C810C6947}"/>
              </a:ext>
            </a:extLst>
          </p:cNvPr>
          <p:cNvPicPr>
            <a:picLocks noChangeAspect="1"/>
          </p:cNvPicPr>
          <p:nvPr/>
        </p:nvPicPr>
        <p:blipFill>
          <a:blip r:embed="rId2"/>
          <a:stretch>
            <a:fillRect/>
          </a:stretch>
        </p:blipFill>
        <p:spPr>
          <a:xfrm>
            <a:off x="5324097" y="706286"/>
            <a:ext cx="2104795" cy="2091494"/>
          </a:xfrm>
          <a:prstGeom prst="rect">
            <a:avLst/>
          </a:prstGeom>
        </p:spPr>
        <p:style>
          <a:lnRef idx="2">
            <a:schemeClr val="accent2"/>
          </a:lnRef>
          <a:fillRef idx="1">
            <a:schemeClr val="lt1"/>
          </a:fillRef>
          <a:effectRef idx="0">
            <a:schemeClr val="accent2"/>
          </a:effectRef>
          <a:fontRef idx="minor">
            <a:schemeClr val="dk1"/>
          </a:fontRef>
        </p:style>
      </p:pic>
      <p:grpSp>
        <p:nvGrpSpPr>
          <p:cNvPr id="50"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51763" y="565659"/>
            <a:ext cx="1054466" cy="469689"/>
            <a:chOff x="9841624" y="4115729"/>
            <a:chExt cx="602169" cy="268223"/>
          </a:xfrm>
          <a:solidFill>
            <a:schemeClr val="bg1"/>
          </a:solidFill>
        </p:grpSpPr>
        <p:sp>
          <p:nvSpPr>
            <p:cNvPr id="51" name="Freeform: Shape 50">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23" name="Image 22" descr="Une image contenant cercle, croquis, dessin, clipart&#10;&#10;Description générée automatiquement">
            <a:extLst>
              <a:ext uri="{FF2B5EF4-FFF2-40B4-BE49-F238E27FC236}">
                <a16:creationId xmlns:a16="http://schemas.microsoft.com/office/drawing/2014/main" id="{9CDA2F30-2A6E-A524-36E5-A62FDF7854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0997" y="552959"/>
            <a:ext cx="1820681" cy="1820681"/>
          </a:xfrm>
          <a:prstGeom prst="rect">
            <a:avLst/>
          </a:prstGeom>
        </p:spPr>
      </p:pic>
      <p:sp>
        <p:nvSpPr>
          <p:cNvPr id="57" name="Oval 56">
            <a:extLst>
              <a:ext uri="{FF2B5EF4-FFF2-40B4-BE49-F238E27FC236}">
                <a16:creationId xmlns:a16="http://schemas.microsoft.com/office/drawing/2014/main" id="{87045360-A428-4E4B-989C-E4EF4D920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89223" y="2630229"/>
            <a:ext cx="3938846" cy="3938846"/>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6C1623F0-3EED-1327-75FC-0A54C063F7AA}"/>
              </a:ext>
            </a:extLst>
          </p:cNvPr>
          <p:cNvPicPr>
            <a:picLocks noChangeAspect="1"/>
          </p:cNvPicPr>
          <p:nvPr/>
        </p:nvPicPr>
        <p:blipFill>
          <a:blip r:embed="rId4"/>
          <a:stretch>
            <a:fillRect/>
          </a:stretch>
        </p:blipFill>
        <p:spPr>
          <a:xfrm>
            <a:off x="7678255" y="3639359"/>
            <a:ext cx="2560781" cy="1920585"/>
          </a:xfrm>
          <a:prstGeom prst="rect">
            <a:avLst/>
          </a:prstGeom>
        </p:spPr>
      </p:pic>
    </p:spTree>
    <p:extLst>
      <p:ext uri="{BB962C8B-B14F-4D97-AF65-F5344CB8AC3E}">
        <p14:creationId xmlns:p14="http://schemas.microsoft.com/office/powerpoint/2010/main" val="3507841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Image 22" descr="Une image contenant cercle, croquis, dessin, clipart&#10;&#10;Description générée automatiquement">
            <a:extLst>
              <a:ext uri="{FF2B5EF4-FFF2-40B4-BE49-F238E27FC236}">
                <a16:creationId xmlns:a16="http://schemas.microsoft.com/office/drawing/2014/main" id="{9CDA2F30-2A6E-A524-36E5-A62FDF7854C3}"/>
              </a:ext>
            </a:extLst>
          </p:cNvPr>
          <p:cNvPicPr>
            <a:picLocks noChangeAspect="1"/>
          </p:cNvPicPr>
          <p:nvPr/>
        </p:nvPicPr>
        <p:blipFill>
          <a:blip r:embed="rId2">
            <a:alphaModFix amt="16000"/>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glow>
              <a:schemeClr val="accent1"/>
            </a:glow>
            <a:outerShdw sx="1000" sy="1000" algn="ctr" rotWithShape="0">
              <a:srgbClr val="000000"/>
            </a:outerShdw>
            <a:reflection endPos="0" dist="50800" dir="5400000" sy="-100000" algn="bl" rotWithShape="0"/>
          </a:effectLst>
        </p:spPr>
      </p:pic>
      <p:pic>
        <p:nvPicPr>
          <p:cNvPr id="5" name="Image 4">
            <a:extLst>
              <a:ext uri="{FF2B5EF4-FFF2-40B4-BE49-F238E27FC236}">
                <a16:creationId xmlns:a16="http://schemas.microsoft.com/office/drawing/2014/main" id="{24ACEC6D-0518-6A22-B8DA-6F843C54A095}"/>
              </a:ext>
            </a:extLst>
          </p:cNvPr>
          <p:cNvPicPr>
            <a:picLocks noChangeAspect="1"/>
          </p:cNvPicPr>
          <p:nvPr/>
        </p:nvPicPr>
        <p:blipFill>
          <a:blip r:embed="rId3"/>
          <a:stretch>
            <a:fillRect/>
          </a:stretch>
        </p:blipFill>
        <p:spPr>
          <a:xfrm>
            <a:off x="980842" y="1291542"/>
            <a:ext cx="10230315" cy="4274915"/>
          </a:xfrm>
          <a:prstGeom prst="rect">
            <a:avLst/>
          </a:prstGeom>
        </p:spPr>
      </p:pic>
      <p:sp>
        <p:nvSpPr>
          <p:cNvPr id="6" name="ZoneTexte 5">
            <a:extLst>
              <a:ext uri="{FF2B5EF4-FFF2-40B4-BE49-F238E27FC236}">
                <a16:creationId xmlns:a16="http://schemas.microsoft.com/office/drawing/2014/main" id="{794984F7-AA58-AA9B-A85D-242A50E1CBE5}"/>
              </a:ext>
            </a:extLst>
          </p:cNvPr>
          <p:cNvSpPr txBox="1"/>
          <p:nvPr/>
        </p:nvSpPr>
        <p:spPr>
          <a:xfrm>
            <a:off x="513173" y="153887"/>
            <a:ext cx="3847334" cy="461665"/>
          </a:xfrm>
          <a:prstGeom prst="rect">
            <a:avLst/>
          </a:prstGeom>
          <a:noFill/>
        </p:spPr>
        <p:txBody>
          <a:bodyPr wrap="square" rtlCol="0">
            <a:spAutoFit/>
          </a:bodyPr>
          <a:lstStyle/>
          <a:p>
            <a:r>
              <a:rPr lang="fr-FR" sz="2400" b="1" dirty="0">
                <a:solidFill>
                  <a:srgbClr val="7C7C7C"/>
                </a:solidFill>
              </a:rPr>
              <a:t>Empêcher les pings</a:t>
            </a:r>
          </a:p>
        </p:txBody>
      </p:sp>
      <p:sp>
        <p:nvSpPr>
          <p:cNvPr id="8" name="ZoneTexte 7">
            <a:extLst>
              <a:ext uri="{FF2B5EF4-FFF2-40B4-BE49-F238E27FC236}">
                <a16:creationId xmlns:a16="http://schemas.microsoft.com/office/drawing/2014/main" id="{B85759BD-C9F0-4190-A7DA-7B0D7790C83E}"/>
              </a:ext>
            </a:extLst>
          </p:cNvPr>
          <p:cNvSpPr txBox="1"/>
          <p:nvPr/>
        </p:nvSpPr>
        <p:spPr>
          <a:xfrm>
            <a:off x="7325360" y="0"/>
            <a:ext cx="4866640" cy="769441"/>
          </a:xfrm>
          <a:prstGeom prst="rect">
            <a:avLst/>
          </a:prstGeom>
          <a:noFill/>
        </p:spPr>
        <p:txBody>
          <a:bodyPr wrap="square" rtlCol="0">
            <a:spAutoFit/>
          </a:bodyPr>
          <a:lstStyle/>
          <a:p>
            <a:pPr algn="ctr"/>
            <a:r>
              <a:rPr lang="fr-FR" sz="4400" b="1" dirty="0">
                <a:solidFill>
                  <a:schemeClr val="accent3">
                    <a:lumMod val="75000"/>
                  </a:schemeClr>
                </a:solidFill>
              </a:rPr>
              <a:t>Job 07</a:t>
            </a:r>
          </a:p>
        </p:txBody>
      </p:sp>
    </p:spTree>
    <p:extLst>
      <p:ext uri="{BB962C8B-B14F-4D97-AF65-F5344CB8AC3E}">
        <p14:creationId xmlns:p14="http://schemas.microsoft.com/office/powerpoint/2010/main" val="509351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ZoneTexte 1">
            <a:extLst>
              <a:ext uri="{FF2B5EF4-FFF2-40B4-BE49-F238E27FC236}">
                <a16:creationId xmlns:a16="http://schemas.microsoft.com/office/drawing/2014/main" id="{9D7A5D19-41C3-C26D-B133-C784C2038A19}"/>
              </a:ext>
            </a:extLst>
          </p:cNvPr>
          <p:cNvSpPr txBox="1"/>
          <p:nvPr/>
        </p:nvSpPr>
        <p:spPr>
          <a:xfrm>
            <a:off x="801187" y="507238"/>
            <a:ext cx="4605223" cy="384589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000" b="1" kern="1200" dirty="0">
                <a:solidFill>
                  <a:schemeClr val="bg1"/>
                </a:solidFill>
                <a:latin typeface="+mj-lt"/>
                <a:ea typeface="+mj-ea"/>
                <a:cs typeface="+mj-cs"/>
              </a:rPr>
              <a:t>Job 08</a:t>
            </a:r>
          </a:p>
          <a:p>
            <a:pPr>
              <a:lnSpc>
                <a:spcPct val="90000"/>
              </a:lnSpc>
              <a:spcBef>
                <a:spcPct val="0"/>
              </a:spcBef>
              <a:spcAft>
                <a:spcPts val="600"/>
              </a:spcAft>
            </a:pPr>
            <a:r>
              <a:rPr lang="en-US" sz="5000" b="1" dirty="0">
                <a:solidFill>
                  <a:schemeClr val="bg1"/>
                </a:solidFill>
                <a:latin typeface="+mj-lt"/>
                <a:ea typeface="+mj-ea"/>
                <a:cs typeface="+mj-cs"/>
              </a:rPr>
              <a:t>Dossier </a:t>
            </a:r>
            <a:r>
              <a:rPr lang="en-US" sz="5000" b="1" dirty="0" err="1">
                <a:solidFill>
                  <a:schemeClr val="bg1"/>
                </a:solidFill>
                <a:latin typeface="+mj-lt"/>
                <a:ea typeface="+mj-ea"/>
                <a:cs typeface="+mj-cs"/>
              </a:rPr>
              <a:t>partagé</a:t>
            </a:r>
            <a:r>
              <a:rPr lang="en-US" sz="5000" b="1" dirty="0">
                <a:solidFill>
                  <a:schemeClr val="bg1"/>
                </a:solidFill>
                <a:latin typeface="+mj-lt"/>
                <a:ea typeface="+mj-ea"/>
                <a:cs typeface="+mj-cs"/>
              </a:rPr>
              <a:t> grâce à </a:t>
            </a:r>
            <a:r>
              <a:rPr lang="en-US" sz="5000" b="1" dirty="0" err="1">
                <a:solidFill>
                  <a:schemeClr val="bg1"/>
                </a:solidFill>
                <a:latin typeface="+mj-lt"/>
                <a:ea typeface="+mj-ea"/>
                <a:cs typeface="+mj-cs"/>
              </a:rPr>
              <a:t>Symba</a:t>
            </a:r>
            <a:endParaRPr lang="en-US" sz="5000" b="1" dirty="0">
              <a:solidFill>
                <a:schemeClr val="bg1"/>
              </a:solidFill>
              <a:latin typeface="+mj-lt"/>
              <a:ea typeface="+mj-ea"/>
              <a:cs typeface="+mj-cs"/>
            </a:endParaRPr>
          </a:p>
        </p:txBody>
      </p:sp>
      <p:grpSp>
        <p:nvGrpSpPr>
          <p:cNvPr id="3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06892" y="1852902"/>
            <a:ext cx="1716356" cy="570346"/>
            <a:chOff x="2504802" y="1755501"/>
            <a:chExt cx="1598829" cy="531293"/>
          </a:xfrm>
          <a:solidFill>
            <a:schemeClr val="bg1"/>
          </a:solidFill>
        </p:grpSpPr>
        <p:sp>
          <p:nvSpPr>
            <p:cNvPr id="31" name="Freeform: Shape 3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pic>
        <p:nvPicPr>
          <p:cNvPr id="23" name="Image 22" descr="Une image contenant cercle, croquis, dessin, clipart&#10;&#10;Description générée automatiquement">
            <a:extLst>
              <a:ext uri="{FF2B5EF4-FFF2-40B4-BE49-F238E27FC236}">
                <a16:creationId xmlns:a16="http://schemas.microsoft.com/office/drawing/2014/main" id="{9CDA2F30-2A6E-A524-36E5-A62FDF7854C3}"/>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5739828" y="2433371"/>
            <a:ext cx="3755236" cy="3755236"/>
          </a:xfrm>
          <a:custGeom>
            <a:avLst/>
            <a:gdLst/>
            <a:ahLst/>
            <a:cxnLst/>
            <a:rect l="l" t="t" r="r" b="b"/>
            <a:pathLst>
              <a:path w="5290998" h="5290998">
                <a:moveTo>
                  <a:pt x="2645499" y="0"/>
                </a:moveTo>
                <a:cubicBezTo>
                  <a:pt x="4106568" y="0"/>
                  <a:pt x="5290998" y="1184430"/>
                  <a:pt x="5290998" y="2645499"/>
                </a:cubicBezTo>
                <a:cubicBezTo>
                  <a:pt x="5290998" y="4106568"/>
                  <a:pt x="4106568" y="5290998"/>
                  <a:pt x="2645499" y="5290998"/>
                </a:cubicBezTo>
                <a:cubicBezTo>
                  <a:pt x="1184430" y="5290998"/>
                  <a:pt x="0" y="4106568"/>
                  <a:pt x="0" y="2645499"/>
                </a:cubicBezTo>
                <a:cubicBezTo>
                  <a:pt x="0" y="1184430"/>
                  <a:pt x="1184430" y="0"/>
                  <a:pt x="2645499" y="0"/>
                </a:cubicBezTo>
                <a:close/>
              </a:path>
            </a:pathLst>
          </a:custGeom>
        </p:spPr>
      </p:pic>
      <p:pic>
        <p:nvPicPr>
          <p:cNvPr id="5" name="Image 4">
            <a:extLst>
              <a:ext uri="{FF2B5EF4-FFF2-40B4-BE49-F238E27FC236}">
                <a16:creationId xmlns:a16="http://schemas.microsoft.com/office/drawing/2014/main" id="{1B8CE279-7198-29FF-0021-B18F1132366B}"/>
              </a:ext>
            </a:extLst>
          </p:cNvPr>
          <p:cNvPicPr>
            <a:picLocks noChangeAspect="1"/>
          </p:cNvPicPr>
          <p:nvPr/>
        </p:nvPicPr>
        <p:blipFill rotWithShape="1">
          <a:blip r:embed="rId3"/>
          <a:srcRect l="13681" r="8779"/>
          <a:stretch/>
        </p:blipFill>
        <p:spPr>
          <a:xfrm>
            <a:off x="8414456" y="232636"/>
            <a:ext cx="2822268" cy="2822268"/>
          </a:xfrm>
          <a:custGeom>
            <a:avLst/>
            <a:gdLst/>
            <a:ahLst/>
            <a:cxnLst/>
            <a:rect l="l" t="t" r="r" b="b"/>
            <a:pathLst>
              <a:path w="2588520" h="2588520">
                <a:moveTo>
                  <a:pt x="1294260" y="0"/>
                </a:moveTo>
                <a:cubicBezTo>
                  <a:pt x="2009060" y="0"/>
                  <a:pt x="2588520" y="579460"/>
                  <a:pt x="2588520" y="1294260"/>
                </a:cubicBezTo>
                <a:cubicBezTo>
                  <a:pt x="2588520" y="2009060"/>
                  <a:pt x="2009060" y="2588520"/>
                  <a:pt x="1294260" y="2588520"/>
                </a:cubicBezTo>
                <a:cubicBezTo>
                  <a:pt x="579460" y="2588520"/>
                  <a:pt x="0" y="2009060"/>
                  <a:pt x="0" y="1294260"/>
                </a:cubicBezTo>
                <a:cubicBezTo>
                  <a:pt x="0" y="579460"/>
                  <a:pt x="579460" y="0"/>
                  <a:pt x="1294260" y="0"/>
                </a:cubicBezTo>
                <a:close/>
              </a:path>
            </a:pathLst>
          </a:custGeom>
        </p:spPr>
      </p:pic>
      <p:sp>
        <p:nvSpPr>
          <p:cNvPr id="34"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79511" y="151388"/>
            <a:ext cx="443964" cy="4439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Graphic 212">
            <a:extLst>
              <a:ext uri="{FF2B5EF4-FFF2-40B4-BE49-F238E27FC236}">
                <a16:creationId xmlns:a16="http://schemas.microsoft.com/office/drawing/2014/main" id="{F778F7C6-A4AB-4CBC-8CC6-19DF9EE96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79511" y="151388"/>
            <a:ext cx="443964" cy="4439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5725" y="3995696"/>
            <a:ext cx="1998298" cy="1998316"/>
            <a:chOff x="5734037" y="3067039"/>
            <a:chExt cx="724483" cy="724489"/>
          </a:xfrm>
          <a:solidFill>
            <a:schemeClr val="bg1"/>
          </a:solidFill>
        </p:grpSpPr>
        <p:sp>
          <p:nvSpPr>
            <p:cNvPr id="39" name="Freeform: Shape 3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799642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ZoneTexte 1">
            <a:extLst>
              <a:ext uri="{FF2B5EF4-FFF2-40B4-BE49-F238E27FC236}">
                <a16:creationId xmlns:a16="http://schemas.microsoft.com/office/drawing/2014/main" id="{9D7A5D19-41C3-C26D-B133-C784C2038A19}"/>
              </a:ext>
            </a:extLst>
          </p:cNvPr>
          <p:cNvSpPr txBox="1"/>
          <p:nvPr/>
        </p:nvSpPr>
        <p:spPr>
          <a:xfrm>
            <a:off x="253657" y="489553"/>
            <a:ext cx="4505552" cy="762000"/>
          </a:xfrm>
          <a:prstGeom prst="rect">
            <a:avLst/>
          </a:prstGeom>
        </p:spPr>
        <p:txBody>
          <a:bodyPr vert="horz" lIns="91440" tIns="45720" rIns="91440" bIns="45720" rtlCol="0" anchor="b">
            <a:normAutofit lnSpcReduction="10000"/>
          </a:bodyPr>
          <a:lstStyle/>
          <a:p>
            <a:pPr>
              <a:lnSpc>
                <a:spcPct val="90000"/>
              </a:lnSpc>
              <a:spcBef>
                <a:spcPct val="0"/>
              </a:spcBef>
              <a:spcAft>
                <a:spcPts val="600"/>
              </a:spcAft>
            </a:pPr>
            <a:r>
              <a:rPr lang="en-US" sz="5000" b="1" dirty="0">
                <a:solidFill>
                  <a:schemeClr val="bg1"/>
                </a:solidFill>
                <a:latin typeface="+mj-lt"/>
                <a:ea typeface="+mj-ea"/>
                <a:cs typeface="+mj-cs"/>
              </a:rPr>
              <a:t>Job 08</a:t>
            </a:r>
          </a:p>
        </p:txBody>
      </p:sp>
      <p:sp>
        <p:nvSpPr>
          <p:cNvPr id="30" name="Freeform: Shape 29">
            <a:extLst>
              <a:ext uri="{FF2B5EF4-FFF2-40B4-BE49-F238E27FC236}">
                <a16:creationId xmlns:a16="http://schemas.microsoft.com/office/drawing/2014/main" id="{0277405F-0B4F-4418-B773-1B38814125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30421" y="226893"/>
            <a:ext cx="5968658" cy="6085007"/>
          </a:xfrm>
          <a:custGeom>
            <a:avLst/>
            <a:gdLst>
              <a:gd name="connsiteX0" fmla="*/ 0 w 5968658"/>
              <a:gd name="connsiteY0" fmla="*/ 0 h 6085007"/>
              <a:gd name="connsiteX1" fmla="*/ 3557919 w 5968658"/>
              <a:gd name="connsiteY1" fmla="*/ 0 h 6085007"/>
              <a:gd name="connsiteX2" fmla="*/ 3557919 w 5968658"/>
              <a:gd name="connsiteY2" fmla="*/ 2195749 h 6085007"/>
              <a:gd name="connsiteX3" fmla="*/ 5968658 w 5968658"/>
              <a:gd name="connsiteY3" fmla="*/ 2195749 h 6085007"/>
              <a:gd name="connsiteX4" fmla="*/ 5968658 w 5968658"/>
              <a:gd name="connsiteY4" fmla="*/ 6085007 h 6085007"/>
              <a:gd name="connsiteX5" fmla="*/ 2058230 w 5968658"/>
              <a:gd name="connsiteY5" fmla="*/ 6085007 h 6085007"/>
              <a:gd name="connsiteX6" fmla="*/ 2058230 w 5968658"/>
              <a:gd name="connsiteY6" fmla="*/ 3538657 h 6085007"/>
              <a:gd name="connsiteX7" fmla="*/ 0 w 5968658"/>
              <a:gd name="connsiteY7" fmla="*/ 3538657 h 6085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68658" h="6085007">
                <a:moveTo>
                  <a:pt x="0" y="0"/>
                </a:moveTo>
                <a:lnTo>
                  <a:pt x="3557919" y="0"/>
                </a:lnTo>
                <a:lnTo>
                  <a:pt x="3557919" y="2195749"/>
                </a:lnTo>
                <a:lnTo>
                  <a:pt x="5968658" y="2195749"/>
                </a:lnTo>
                <a:lnTo>
                  <a:pt x="5968658" y="6085007"/>
                </a:lnTo>
                <a:lnTo>
                  <a:pt x="2058230" y="6085007"/>
                </a:lnTo>
                <a:lnTo>
                  <a:pt x="2058230" y="3538657"/>
                </a:lnTo>
                <a:lnTo>
                  <a:pt x="0" y="3538657"/>
                </a:lnTo>
                <a:close/>
              </a:path>
            </a:pathLst>
          </a:custGeom>
          <a:solidFill>
            <a:schemeClr val="tx1">
              <a:lumMod val="95000"/>
              <a:lumOff val="5000"/>
            </a:schemeClr>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3" name="Image 22" descr="Une image contenant cercle, croquis, dessin, clipart&#10;&#10;Description générée automatiquement">
            <a:extLst>
              <a:ext uri="{FF2B5EF4-FFF2-40B4-BE49-F238E27FC236}">
                <a16:creationId xmlns:a16="http://schemas.microsoft.com/office/drawing/2014/main" id="{9CDA2F30-2A6E-A524-36E5-A62FDF7854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9805" y="2663211"/>
            <a:ext cx="3408121" cy="3408121"/>
          </a:xfrm>
          <a:prstGeom prst="rect">
            <a:avLst/>
          </a:prstGeom>
        </p:spPr>
      </p:pic>
      <p:pic>
        <p:nvPicPr>
          <p:cNvPr id="5" name="Image 4">
            <a:extLst>
              <a:ext uri="{FF2B5EF4-FFF2-40B4-BE49-F238E27FC236}">
                <a16:creationId xmlns:a16="http://schemas.microsoft.com/office/drawing/2014/main" id="{F0FD1E77-B263-B1B7-9959-BFB2B78D65B1}"/>
              </a:ext>
            </a:extLst>
          </p:cNvPr>
          <p:cNvPicPr>
            <a:picLocks noChangeAspect="1"/>
          </p:cNvPicPr>
          <p:nvPr/>
        </p:nvPicPr>
        <p:blipFill>
          <a:blip r:embed="rId3"/>
          <a:stretch>
            <a:fillRect/>
          </a:stretch>
        </p:blipFill>
        <p:spPr>
          <a:xfrm>
            <a:off x="5756393" y="995855"/>
            <a:ext cx="3105975" cy="2000731"/>
          </a:xfrm>
          <a:prstGeom prst="rect">
            <a:avLst/>
          </a:prstGeom>
        </p:spPr>
      </p:pic>
      <p:pic>
        <p:nvPicPr>
          <p:cNvPr id="7" name="Image 6">
            <a:extLst>
              <a:ext uri="{FF2B5EF4-FFF2-40B4-BE49-F238E27FC236}">
                <a16:creationId xmlns:a16="http://schemas.microsoft.com/office/drawing/2014/main" id="{0786F4A0-EC1B-AD9C-E399-A4F80AA6F7F2}"/>
              </a:ext>
            </a:extLst>
          </p:cNvPr>
          <p:cNvPicPr>
            <a:picLocks noChangeAspect="1"/>
          </p:cNvPicPr>
          <p:nvPr/>
        </p:nvPicPr>
        <p:blipFill>
          <a:blip r:embed="rId4"/>
          <a:stretch>
            <a:fillRect/>
          </a:stretch>
        </p:blipFill>
        <p:spPr>
          <a:xfrm>
            <a:off x="253657" y="1489689"/>
            <a:ext cx="3791145" cy="800141"/>
          </a:xfrm>
          <a:prstGeom prst="rect">
            <a:avLst/>
          </a:prstGeom>
        </p:spPr>
      </p:pic>
      <p:pic>
        <p:nvPicPr>
          <p:cNvPr id="9" name="Image 8">
            <a:extLst>
              <a:ext uri="{FF2B5EF4-FFF2-40B4-BE49-F238E27FC236}">
                <a16:creationId xmlns:a16="http://schemas.microsoft.com/office/drawing/2014/main" id="{FC18FDD0-EF33-5993-0335-AB7412547A85}"/>
              </a:ext>
            </a:extLst>
          </p:cNvPr>
          <p:cNvPicPr>
            <a:picLocks noChangeAspect="1"/>
          </p:cNvPicPr>
          <p:nvPr/>
        </p:nvPicPr>
        <p:blipFill>
          <a:blip r:embed="rId5"/>
          <a:stretch>
            <a:fillRect/>
          </a:stretch>
        </p:blipFill>
        <p:spPr>
          <a:xfrm>
            <a:off x="253657" y="2663211"/>
            <a:ext cx="5023108" cy="565179"/>
          </a:xfrm>
          <a:prstGeom prst="rect">
            <a:avLst/>
          </a:prstGeom>
        </p:spPr>
      </p:pic>
      <p:sp>
        <p:nvSpPr>
          <p:cNvPr id="10" name="ZoneTexte 9">
            <a:extLst>
              <a:ext uri="{FF2B5EF4-FFF2-40B4-BE49-F238E27FC236}">
                <a16:creationId xmlns:a16="http://schemas.microsoft.com/office/drawing/2014/main" id="{69E7872D-5A8E-D6E6-57FF-1601270E70C3}"/>
              </a:ext>
            </a:extLst>
          </p:cNvPr>
          <p:cNvSpPr txBox="1"/>
          <p:nvPr/>
        </p:nvSpPr>
        <p:spPr>
          <a:xfrm>
            <a:off x="253657" y="3765548"/>
            <a:ext cx="6893227" cy="923330"/>
          </a:xfrm>
          <a:prstGeom prst="rect">
            <a:avLst/>
          </a:prstGeom>
          <a:noFill/>
        </p:spPr>
        <p:txBody>
          <a:bodyPr wrap="square" rtlCol="0">
            <a:spAutoFit/>
          </a:bodyPr>
          <a:lstStyle/>
          <a:p>
            <a:r>
              <a:rPr lang="fr-FR" dirty="0">
                <a:solidFill>
                  <a:schemeClr val="bg1"/>
                </a:solidFill>
              </a:rPr>
              <a:t>Après avoir créé un dossier partagé dans l’emplacement de votre choix ici « </a:t>
            </a:r>
            <a:r>
              <a:rPr lang="fr-FR" dirty="0" err="1">
                <a:solidFill>
                  <a:schemeClr val="bg1"/>
                </a:solidFill>
              </a:rPr>
              <a:t>mkdir</a:t>
            </a:r>
            <a:r>
              <a:rPr lang="fr-FR" dirty="0">
                <a:solidFill>
                  <a:schemeClr val="bg1"/>
                </a:solidFill>
              </a:rPr>
              <a:t> </a:t>
            </a:r>
            <a:r>
              <a:rPr lang="fr-FR" dirty="0" err="1">
                <a:solidFill>
                  <a:schemeClr val="bg1"/>
                </a:solidFill>
              </a:rPr>
              <a:t>DossierVM</a:t>
            </a:r>
            <a:r>
              <a:rPr lang="fr-FR" dirty="0">
                <a:solidFill>
                  <a:schemeClr val="bg1"/>
                </a:solidFill>
              </a:rPr>
              <a:t> » dans le PATH /home/anthony. Il faut ensuite aller ajouter les règles de partage au fichier </a:t>
            </a:r>
            <a:r>
              <a:rPr lang="fr-FR" dirty="0" err="1">
                <a:solidFill>
                  <a:schemeClr val="bg1"/>
                </a:solidFill>
              </a:rPr>
              <a:t>smb.conf</a:t>
            </a:r>
            <a:r>
              <a:rPr lang="fr-FR" dirty="0">
                <a:solidFill>
                  <a:schemeClr val="bg1"/>
                </a:solidFill>
              </a:rPr>
              <a:t> et restart </a:t>
            </a:r>
            <a:r>
              <a:rPr lang="fr-FR" dirty="0" err="1">
                <a:solidFill>
                  <a:schemeClr val="bg1"/>
                </a:solidFill>
              </a:rPr>
              <a:t>symba</a:t>
            </a:r>
            <a:endParaRPr lang="fr-FR" dirty="0">
              <a:solidFill>
                <a:schemeClr val="bg1"/>
              </a:solidFill>
            </a:endParaRPr>
          </a:p>
        </p:txBody>
      </p:sp>
      <p:pic>
        <p:nvPicPr>
          <p:cNvPr id="16" name="Image 15">
            <a:extLst>
              <a:ext uri="{FF2B5EF4-FFF2-40B4-BE49-F238E27FC236}">
                <a16:creationId xmlns:a16="http://schemas.microsoft.com/office/drawing/2014/main" id="{7CDE781B-BF8D-82F0-7176-6DFF10AEBDF3}"/>
              </a:ext>
            </a:extLst>
          </p:cNvPr>
          <p:cNvPicPr>
            <a:picLocks noChangeAspect="1"/>
          </p:cNvPicPr>
          <p:nvPr/>
        </p:nvPicPr>
        <p:blipFill>
          <a:blip r:embed="rId6"/>
          <a:stretch>
            <a:fillRect/>
          </a:stretch>
        </p:blipFill>
        <p:spPr>
          <a:xfrm>
            <a:off x="253657" y="5087489"/>
            <a:ext cx="6893227" cy="1336217"/>
          </a:xfrm>
          <a:prstGeom prst="rect">
            <a:avLst/>
          </a:prstGeom>
        </p:spPr>
      </p:pic>
    </p:spTree>
    <p:extLst>
      <p:ext uri="{BB962C8B-B14F-4D97-AF65-F5344CB8AC3E}">
        <p14:creationId xmlns:p14="http://schemas.microsoft.com/office/powerpoint/2010/main" val="1402885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ZoneTexte 1">
            <a:extLst>
              <a:ext uri="{FF2B5EF4-FFF2-40B4-BE49-F238E27FC236}">
                <a16:creationId xmlns:a16="http://schemas.microsoft.com/office/drawing/2014/main" id="{9D7A5D19-41C3-C26D-B133-C784C2038A19}"/>
              </a:ext>
            </a:extLst>
          </p:cNvPr>
          <p:cNvSpPr txBox="1"/>
          <p:nvPr/>
        </p:nvSpPr>
        <p:spPr>
          <a:xfrm>
            <a:off x="253657" y="489553"/>
            <a:ext cx="4505552" cy="762000"/>
          </a:xfrm>
          <a:prstGeom prst="rect">
            <a:avLst/>
          </a:prstGeom>
        </p:spPr>
        <p:txBody>
          <a:bodyPr vert="horz" lIns="91440" tIns="45720" rIns="91440" bIns="45720" rtlCol="0" anchor="b">
            <a:normAutofit lnSpcReduction="10000"/>
          </a:bodyPr>
          <a:lstStyle/>
          <a:p>
            <a:pPr>
              <a:lnSpc>
                <a:spcPct val="90000"/>
              </a:lnSpc>
              <a:spcBef>
                <a:spcPct val="0"/>
              </a:spcBef>
              <a:spcAft>
                <a:spcPts val="600"/>
              </a:spcAft>
            </a:pPr>
            <a:r>
              <a:rPr lang="en-US" sz="5000" b="1" dirty="0">
                <a:solidFill>
                  <a:schemeClr val="bg1"/>
                </a:solidFill>
                <a:latin typeface="+mj-lt"/>
                <a:ea typeface="+mj-ea"/>
                <a:cs typeface="+mj-cs"/>
              </a:rPr>
              <a:t>Job 08</a:t>
            </a:r>
          </a:p>
        </p:txBody>
      </p:sp>
      <p:sp>
        <p:nvSpPr>
          <p:cNvPr id="30" name="Freeform: Shape 29">
            <a:extLst>
              <a:ext uri="{FF2B5EF4-FFF2-40B4-BE49-F238E27FC236}">
                <a16:creationId xmlns:a16="http://schemas.microsoft.com/office/drawing/2014/main" id="{0277405F-0B4F-4418-B773-1B38814125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30421" y="226893"/>
            <a:ext cx="5968658" cy="6085007"/>
          </a:xfrm>
          <a:custGeom>
            <a:avLst/>
            <a:gdLst>
              <a:gd name="connsiteX0" fmla="*/ 0 w 5968658"/>
              <a:gd name="connsiteY0" fmla="*/ 0 h 6085007"/>
              <a:gd name="connsiteX1" fmla="*/ 3557919 w 5968658"/>
              <a:gd name="connsiteY1" fmla="*/ 0 h 6085007"/>
              <a:gd name="connsiteX2" fmla="*/ 3557919 w 5968658"/>
              <a:gd name="connsiteY2" fmla="*/ 2195749 h 6085007"/>
              <a:gd name="connsiteX3" fmla="*/ 5968658 w 5968658"/>
              <a:gd name="connsiteY3" fmla="*/ 2195749 h 6085007"/>
              <a:gd name="connsiteX4" fmla="*/ 5968658 w 5968658"/>
              <a:gd name="connsiteY4" fmla="*/ 6085007 h 6085007"/>
              <a:gd name="connsiteX5" fmla="*/ 2058230 w 5968658"/>
              <a:gd name="connsiteY5" fmla="*/ 6085007 h 6085007"/>
              <a:gd name="connsiteX6" fmla="*/ 2058230 w 5968658"/>
              <a:gd name="connsiteY6" fmla="*/ 3538657 h 6085007"/>
              <a:gd name="connsiteX7" fmla="*/ 0 w 5968658"/>
              <a:gd name="connsiteY7" fmla="*/ 3538657 h 6085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68658" h="6085007">
                <a:moveTo>
                  <a:pt x="0" y="0"/>
                </a:moveTo>
                <a:lnTo>
                  <a:pt x="3557919" y="0"/>
                </a:lnTo>
                <a:lnTo>
                  <a:pt x="3557919" y="2195749"/>
                </a:lnTo>
                <a:lnTo>
                  <a:pt x="5968658" y="2195749"/>
                </a:lnTo>
                <a:lnTo>
                  <a:pt x="5968658" y="6085007"/>
                </a:lnTo>
                <a:lnTo>
                  <a:pt x="2058230" y="6085007"/>
                </a:lnTo>
                <a:lnTo>
                  <a:pt x="2058230" y="3538657"/>
                </a:lnTo>
                <a:lnTo>
                  <a:pt x="0" y="3538657"/>
                </a:lnTo>
                <a:close/>
              </a:path>
            </a:pathLst>
          </a:custGeom>
          <a:solidFill>
            <a:schemeClr val="tx1">
              <a:lumMod val="95000"/>
              <a:lumOff val="5000"/>
            </a:schemeClr>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3" name="Image 22" descr="Une image contenant cercle, croquis, dessin, clipart&#10;&#10;Description générée automatiquement">
            <a:extLst>
              <a:ext uri="{FF2B5EF4-FFF2-40B4-BE49-F238E27FC236}">
                <a16:creationId xmlns:a16="http://schemas.microsoft.com/office/drawing/2014/main" id="{9CDA2F30-2A6E-A524-36E5-A62FDF7854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9805" y="2663211"/>
            <a:ext cx="3408121" cy="3408121"/>
          </a:xfrm>
          <a:prstGeom prst="rect">
            <a:avLst/>
          </a:prstGeom>
        </p:spPr>
      </p:pic>
      <p:pic>
        <p:nvPicPr>
          <p:cNvPr id="5" name="Image 4">
            <a:extLst>
              <a:ext uri="{FF2B5EF4-FFF2-40B4-BE49-F238E27FC236}">
                <a16:creationId xmlns:a16="http://schemas.microsoft.com/office/drawing/2014/main" id="{F0FD1E77-B263-B1B7-9959-BFB2B78D65B1}"/>
              </a:ext>
            </a:extLst>
          </p:cNvPr>
          <p:cNvPicPr>
            <a:picLocks noChangeAspect="1"/>
          </p:cNvPicPr>
          <p:nvPr/>
        </p:nvPicPr>
        <p:blipFill>
          <a:blip r:embed="rId3"/>
          <a:stretch>
            <a:fillRect/>
          </a:stretch>
        </p:blipFill>
        <p:spPr>
          <a:xfrm>
            <a:off x="5756393" y="995855"/>
            <a:ext cx="3105975" cy="2000731"/>
          </a:xfrm>
          <a:prstGeom prst="rect">
            <a:avLst/>
          </a:prstGeom>
        </p:spPr>
      </p:pic>
      <p:pic>
        <p:nvPicPr>
          <p:cNvPr id="8" name="Image 7">
            <a:extLst>
              <a:ext uri="{FF2B5EF4-FFF2-40B4-BE49-F238E27FC236}">
                <a16:creationId xmlns:a16="http://schemas.microsoft.com/office/drawing/2014/main" id="{543359BB-F4F8-A2D5-D61A-759D73549AC6}"/>
              </a:ext>
            </a:extLst>
          </p:cNvPr>
          <p:cNvPicPr>
            <a:picLocks noChangeAspect="1"/>
          </p:cNvPicPr>
          <p:nvPr/>
        </p:nvPicPr>
        <p:blipFill>
          <a:blip r:embed="rId4"/>
          <a:stretch>
            <a:fillRect/>
          </a:stretch>
        </p:blipFill>
        <p:spPr>
          <a:xfrm>
            <a:off x="253657" y="1477567"/>
            <a:ext cx="5035136" cy="527077"/>
          </a:xfrm>
          <a:prstGeom prst="rect">
            <a:avLst/>
          </a:prstGeom>
        </p:spPr>
      </p:pic>
      <p:sp>
        <p:nvSpPr>
          <p:cNvPr id="11" name="ZoneTexte 10">
            <a:extLst>
              <a:ext uri="{FF2B5EF4-FFF2-40B4-BE49-F238E27FC236}">
                <a16:creationId xmlns:a16="http://schemas.microsoft.com/office/drawing/2014/main" id="{EE52DF1D-8CC5-A7BE-6042-9E8CC477D931}"/>
              </a:ext>
            </a:extLst>
          </p:cNvPr>
          <p:cNvSpPr txBox="1"/>
          <p:nvPr/>
        </p:nvSpPr>
        <p:spPr>
          <a:xfrm>
            <a:off x="250739" y="2106080"/>
            <a:ext cx="5016758" cy="1200329"/>
          </a:xfrm>
          <a:prstGeom prst="rect">
            <a:avLst/>
          </a:prstGeom>
          <a:noFill/>
        </p:spPr>
        <p:txBody>
          <a:bodyPr wrap="square" rtlCol="0">
            <a:spAutoFit/>
          </a:bodyPr>
          <a:lstStyle/>
          <a:p>
            <a:r>
              <a:rPr lang="fr-FR" dirty="0">
                <a:solidFill>
                  <a:schemeClr val="bg1"/>
                </a:solidFill>
              </a:rPr>
              <a:t>Maintenant que samba est installé et que nous avons permis l’accès aux </a:t>
            </a:r>
            <a:r>
              <a:rPr lang="fr-FR" dirty="0" err="1">
                <a:solidFill>
                  <a:schemeClr val="bg1"/>
                </a:solidFill>
              </a:rPr>
              <a:t>guest</a:t>
            </a:r>
            <a:r>
              <a:rPr lang="fr-FR" dirty="0">
                <a:solidFill>
                  <a:schemeClr val="bg1"/>
                </a:solidFill>
              </a:rPr>
              <a:t>. Il faut ouvrir les ports 139 et 445 Samba dans le part feu et autoriser le trafic SMB</a:t>
            </a:r>
          </a:p>
        </p:txBody>
      </p:sp>
      <p:pic>
        <p:nvPicPr>
          <p:cNvPr id="13" name="Image 12">
            <a:extLst>
              <a:ext uri="{FF2B5EF4-FFF2-40B4-BE49-F238E27FC236}">
                <a16:creationId xmlns:a16="http://schemas.microsoft.com/office/drawing/2014/main" id="{1C102E0E-F8F6-7E1E-ADBA-98B85622F36F}"/>
              </a:ext>
            </a:extLst>
          </p:cNvPr>
          <p:cNvPicPr>
            <a:picLocks noChangeAspect="1"/>
          </p:cNvPicPr>
          <p:nvPr/>
        </p:nvPicPr>
        <p:blipFill>
          <a:blip r:embed="rId5"/>
          <a:stretch>
            <a:fillRect/>
          </a:stretch>
        </p:blipFill>
        <p:spPr>
          <a:xfrm>
            <a:off x="250739" y="3356860"/>
            <a:ext cx="5019339" cy="800141"/>
          </a:xfrm>
          <a:prstGeom prst="rect">
            <a:avLst/>
          </a:prstGeom>
        </p:spPr>
      </p:pic>
      <p:pic>
        <p:nvPicPr>
          <p:cNvPr id="17" name="Image 16">
            <a:extLst>
              <a:ext uri="{FF2B5EF4-FFF2-40B4-BE49-F238E27FC236}">
                <a16:creationId xmlns:a16="http://schemas.microsoft.com/office/drawing/2014/main" id="{DBE877FB-1912-87D1-AD02-AA29E4CEBA4D}"/>
              </a:ext>
            </a:extLst>
          </p:cNvPr>
          <p:cNvPicPr>
            <a:picLocks noChangeAspect="1"/>
          </p:cNvPicPr>
          <p:nvPr/>
        </p:nvPicPr>
        <p:blipFill>
          <a:blip r:embed="rId6"/>
          <a:stretch>
            <a:fillRect/>
          </a:stretch>
        </p:blipFill>
        <p:spPr>
          <a:xfrm>
            <a:off x="250739" y="4222992"/>
            <a:ext cx="5038054" cy="395391"/>
          </a:xfrm>
          <a:prstGeom prst="rect">
            <a:avLst/>
          </a:prstGeom>
        </p:spPr>
      </p:pic>
      <p:pic>
        <p:nvPicPr>
          <p:cNvPr id="7" name="Image 6">
            <a:extLst>
              <a:ext uri="{FF2B5EF4-FFF2-40B4-BE49-F238E27FC236}">
                <a16:creationId xmlns:a16="http://schemas.microsoft.com/office/drawing/2014/main" id="{8B882D64-D787-32D1-0E8E-0165DF5EB7B6}"/>
              </a:ext>
            </a:extLst>
          </p:cNvPr>
          <p:cNvPicPr>
            <a:picLocks noChangeAspect="1"/>
          </p:cNvPicPr>
          <p:nvPr/>
        </p:nvPicPr>
        <p:blipFill>
          <a:blip r:embed="rId7"/>
          <a:stretch>
            <a:fillRect/>
          </a:stretch>
        </p:blipFill>
        <p:spPr>
          <a:xfrm>
            <a:off x="461182" y="4892149"/>
            <a:ext cx="4595872" cy="1692084"/>
          </a:xfrm>
          <a:prstGeom prst="rect">
            <a:avLst/>
          </a:prstGeom>
        </p:spPr>
      </p:pic>
    </p:spTree>
    <p:extLst>
      <p:ext uri="{BB962C8B-B14F-4D97-AF65-F5344CB8AC3E}">
        <p14:creationId xmlns:p14="http://schemas.microsoft.com/office/powerpoint/2010/main" val="2228111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ZoneTexte 1">
            <a:extLst>
              <a:ext uri="{FF2B5EF4-FFF2-40B4-BE49-F238E27FC236}">
                <a16:creationId xmlns:a16="http://schemas.microsoft.com/office/drawing/2014/main" id="{9D7A5D19-41C3-C26D-B133-C784C2038A19}"/>
              </a:ext>
            </a:extLst>
          </p:cNvPr>
          <p:cNvSpPr txBox="1"/>
          <p:nvPr/>
        </p:nvSpPr>
        <p:spPr>
          <a:xfrm>
            <a:off x="801188" y="507238"/>
            <a:ext cx="3865212" cy="384589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000" b="1" kern="1200" dirty="0" err="1">
                <a:solidFill>
                  <a:schemeClr val="bg1"/>
                </a:solidFill>
                <a:latin typeface="+mj-lt"/>
                <a:ea typeface="+mj-ea"/>
                <a:cs typeface="+mj-cs"/>
              </a:rPr>
              <a:t>Allez</a:t>
            </a:r>
            <a:r>
              <a:rPr lang="en-US" sz="5000" b="1" kern="1200" dirty="0">
                <a:solidFill>
                  <a:schemeClr val="bg1"/>
                </a:solidFill>
                <a:latin typeface="+mj-lt"/>
                <a:ea typeface="+mj-ea"/>
                <a:cs typeface="+mj-cs"/>
              </a:rPr>
              <a:t> plus loin</a:t>
            </a:r>
          </a:p>
          <a:p>
            <a:pPr>
              <a:lnSpc>
                <a:spcPct val="90000"/>
              </a:lnSpc>
              <a:spcBef>
                <a:spcPct val="0"/>
              </a:spcBef>
              <a:spcAft>
                <a:spcPts val="600"/>
              </a:spcAft>
            </a:pPr>
            <a:r>
              <a:rPr lang="en-US" sz="5000" b="1" kern="1200" dirty="0">
                <a:solidFill>
                  <a:schemeClr val="bg1"/>
                </a:solidFill>
                <a:latin typeface="+mj-lt"/>
                <a:ea typeface="+mj-ea"/>
                <a:cs typeface="+mj-cs"/>
              </a:rPr>
              <a:t>HTTPS</a:t>
            </a:r>
          </a:p>
        </p:txBody>
      </p:sp>
      <p:grpSp>
        <p:nvGrpSpPr>
          <p:cNvPr id="66"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06892" y="1852902"/>
            <a:ext cx="1716356" cy="570346"/>
            <a:chOff x="2504802" y="1755501"/>
            <a:chExt cx="1598829" cy="531293"/>
          </a:xfrm>
          <a:solidFill>
            <a:schemeClr val="bg1"/>
          </a:solidFill>
        </p:grpSpPr>
        <p:sp>
          <p:nvSpPr>
            <p:cNvPr id="67" name="Freeform: Shape 66">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pic>
        <p:nvPicPr>
          <p:cNvPr id="23" name="Image 22" descr="Une image contenant cercle, croquis, dessin, clipart&#10;&#10;Description générée automatiquement">
            <a:extLst>
              <a:ext uri="{FF2B5EF4-FFF2-40B4-BE49-F238E27FC236}">
                <a16:creationId xmlns:a16="http://schemas.microsoft.com/office/drawing/2014/main" id="{9CDA2F30-2A6E-A524-36E5-A62FDF7854C3}"/>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5739828" y="2433371"/>
            <a:ext cx="3755236" cy="3755236"/>
          </a:xfrm>
          <a:custGeom>
            <a:avLst/>
            <a:gdLst/>
            <a:ahLst/>
            <a:cxnLst/>
            <a:rect l="l" t="t" r="r" b="b"/>
            <a:pathLst>
              <a:path w="5290998" h="5290998">
                <a:moveTo>
                  <a:pt x="2645499" y="0"/>
                </a:moveTo>
                <a:cubicBezTo>
                  <a:pt x="4106568" y="0"/>
                  <a:pt x="5290998" y="1184430"/>
                  <a:pt x="5290998" y="2645499"/>
                </a:cubicBezTo>
                <a:cubicBezTo>
                  <a:pt x="5290998" y="4106568"/>
                  <a:pt x="4106568" y="5290998"/>
                  <a:pt x="2645499" y="5290998"/>
                </a:cubicBezTo>
                <a:cubicBezTo>
                  <a:pt x="1184430" y="5290998"/>
                  <a:pt x="0" y="4106568"/>
                  <a:pt x="0" y="2645499"/>
                </a:cubicBezTo>
                <a:cubicBezTo>
                  <a:pt x="0" y="1184430"/>
                  <a:pt x="1184430" y="0"/>
                  <a:pt x="2645499" y="0"/>
                </a:cubicBezTo>
                <a:close/>
              </a:path>
            </a:pathLst>
          </a:custGeom>
        </p:spPr>
      </p:pic>
      <p:pic>
        <p:nvPicPr>
          <p:cNvPr id="7" name="Image 6">
            <a:extLst>
              <a:ext uri="{FF2B5EF4-FFF2-40B4-BE49-F238E27FC236}">
                <a16:creationId xmlns:a16="http://schemas.microsoft.com/office/drawing/2014/main" id="{BFEA1BC1-55CF-4D27-A688-D96984F23703}"/>
              </a:ext>
            </a:extLst>
          </p:cNvPr>
          <p:cNvPicPr>
            <a:picLocks noChangeAspect="1"/>
          </p:cNvPicPr>
          <p:nvPr/>
        </p:nvPicPr>
        <p:blipFill rotWithShape="1">
          <a:blip r:embed="rId3"/>
          <a:srcRect r="303" b="2"/>
          <a:stretch/>
        </p:blipFill>
        <p:spPr>
          <a:xfrm>
            <a:off x="8414456" y="232636"/>
            <a:ext cx="2822268" cy="2822268"/>
          </a:xfrm>
          <a:custGeom>
            <a:avLst/>
            <a:gdLst/>
            <a:ahLst/>
            <a:cxnLst/>
            <a:rect l="l" t="t" r="r" b="b"/>
            <a:pathLst>
              <a:path w="2588520" h="2588520">
                <a:moveTo>
                  <a:pt x="1294260" y="0"/>
                </a:moveTo>
                <a:cubicBezTo>
                  <a:pt x="2009060" y="0"/>
                  <a:pt x="2588520" y="579460"/>
                  <a:pt x="2588520" y="1294260"/>
                </a:cubicBezTo>
                <a:cubicBezTo>
                  <a:pt x="2588520" y="2009060"/>
                  <a:pt x="2009060" y="2588520"/>
                  <a:pt x="1294260" y="2588520"/>
                </a:cubicBezTo>
                <a:cubicBezTo>
                  <a:pt x="579460" y="2588520"/>
                  <a:pt x="0" y="2009060"/>
                  <a:pt x="0" y="1294260"/>
                </a:cubicBezTo>
                <a:cubicBezTo>
                  <a:pt x="0" y="579460"/>
                  <a:pt x="579460" y="0"/>
                  <a:pt x="1294260" y="0"/>
                </a:cubicBezTo>
                <a:close/>
              </a:path>
            </a:pathLst>
          </a:custGeom>
        </p:spPr>
      </p:pic>
      <p:sp>
        <p:nvSpPr>
          <p:cNvPr id="70"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79511" y="151388"/>
            <a:ext cx="443964" cy="4439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2" name="Graphic 212">
            <a:extLst>
              <a:ext uri="{FF2B5EF4-FFF2-40B4-BE49-F238E27FC236}">
                <a16:creationId xmlns:a16="http://schemas.microsoft.com/office/drawing/2014/main" id="{F778F7C6-A4AB-4CBC-8CC6-19DF9EE96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79511" y="151388"/>
            <a:ext cx="443964" cy="4439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74"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5725" y="3995696"/>
            <a:ext cx="1998298" cy="1998316"/>
            <a:chOff x="5734037" y="3067039"/>
            <a:chExt cx="724483" cy="724489"/>
          </a:xfrm>
          <a:solidFill>
            <a:schemeClr val="bg1"/>
          </a:solidFill>
        </p:grpSpPr>
        <p:sp>
          <p:nvSpPr>
            <p:cNvPr id="75" name="Freeform: Shape 74">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374730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28F64C6-FE22-4FC1-A763-DFCC51481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261224" y="4577975"/>
            <a:ext cx="7539349" cy="1899827"/>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ZoneTexte 1">
            <a:extLst>
              <a:ext uri="{FF2B5EF4-FFF2-40B4-BE49-F238E27FC236}">
                <a16:creationId xmlns:a16="http://schemas.microsoft.com/office/drawing/2014/main" id="{9D7A5D19-41C3-C26D-B133-C784C2038A19}"/>
              </a:ext>
            </a:extLst>
          </p:cNvPr>
          <p:cNvSpPr txBox="1"/>
          <p:nvPr/>
        </p:nvSpPr>
        <p:spPr>
          <a:xfrm>
            <a:off x="4603468" y="4741948"/>
            <a:ext cx="6829520" cy="86203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000" b="1" dirty="0">
                <a:solidFill>
                  <a:srgbClr val="FFFFFF"/>
                </a:solidFill>
                <a:latin typeface="+mj-lt"/>
                <a:ea typeface="+mj-ea"/>
                <a:cs typeface="+mj-cs"/>
              </a:rPr>
              <a:t>Aller plus loin / HTTPS</a:t>
            </a:r>
            <a:endParaRPr lang="en-US" sz="5000" b="1" kern="1200" dirty="0">
              <a:solidFill>
                <a:srgbClr val="FFFFFF"/>
              </a:solidFill>
              <a:latin typeface="+mj-lt"/>
              <a:ea typeface="+mj-ea"/>
              <a:cs typeface="+mj-cs"/>
            </a:endParaRPr>
          </a:p>
        </p:txBody>
      </p:sp>
      <p:pic>
        <p:nvPicPr>
          <p:cNvPr id="7" name="Image 6">
            <a:extLst>
              <a:ext uri="{FF2B5EF4-FFF2-40B4-BE49-F238E27FC236}">
                <a16:creationId xmlns:a16="http://schemas.microsoft.com/office/drawing/2014/main" id="{2E03B967-10FE-3F73-5927-19F18E0BE2BA}"/>
              </a:ext>
            </a:extLst>
          </p:cNvPr>
          <p:cNvPicPr>
            <a:picLocks noChangeAspect="1"/>
          </p:cNvPicPr>
          <p:nvPr/>
        </p:nvPicPr>
        <p:blipFill rotWithShape="1">
          <a:blip r:embed="rId2"/>
          <a:srcRect l="9230" r="31606" b="-1"/>
          <a:stretch/>
        </p:blipFill>
        <p:spPr>
          <a:xfrm>
            <a:off x="317634" y="233576"/>
            <a:ext cx="3794760" cy="1844034"/>
          </a:xfrm>
          <a:prstGeom prst="rect">
            <a:avLst/>
          </a:prstGeom>
        </p:spPr>
      </p:pic>
      <p:pic>
        <p:nvPicPr>
          <p:cNvPr id="23" name="Image 22" descr="Une image contenant cercle, croquis, dessin, clipart&#10;&#10;Description générée automatiquement">
            <a:extLst>
              <a:ext uri="{FF2B5EF4-FFF2-40B4-BE49-F238E27FC236}">
                <a16:creationId xmlns:a16="http://schemas.microsoft.com/office/drawing/2014/main" id="{9CDA2F30-2A6E-A524-36E5-A62FDF7854C3}"/>
              </a:ext>
            </a:extLst>
          </p:cNvPr>
          <p:cNvPicPr>
            <a:picLocks noChangeAspect="1"/>
          </p:cNvPicPr>
          <p:nvPr/>
        </p:nvPicPr>
        <p:blipFill rotWithShape="1">
          <a:blip r:embed="rId3">
            <a:extLst>
              <a:ext uri="{28A0092B-C50C-407E-A947-70E740481C1C}">
                <a14:useLocalDpi xmlns:a14="http://schemas.microsoft.com/office/drawing/2010/main" val="0"/>
              </a:ext>
            </a:extLst>
          </a:blip>
          <a:srcRect t="16936" r="3" b="18650"/>
          <a:stretch/>
        </p:blipFill>
        <p:spPr>
          <a:xfrm>
            <a:off x="4202549" y="1155593"/>
            <a:ext cx="3793472" cy="2443601"/>
          </a:xfrm>
          <a:prstGeom prst="rect">
            <a:avLst/>
          </a:prstGeom>
        </p:spPr>
      </p:pic>
      <p:pic>
        <p:nvPicPr>
          <p:cNvPr id="9" name="Image 8">
            <a:extLst>
              <a:ext uri="{FF2B5EF4-FFF2-40B4-BE49-F238E27FC236}">
                <a16:creationId xmlns:a16="http://schemas.microsoft.com/office/drawing/2014/main" id="{07642585-6306-5FB8-C6B5-976AB763FF44}"/>
              </a:ext>
            </a:extLst>
          </p:cNvPr>
          <p:cNvPicPr>
            <a:picLocks noChangeAspect="1"/>
          </p:cNvPicPr>
          <p:nvPr/>
        </p:nvPicPr>
        <p:blipFill rotWithShape="1">
          <a:blip r:embed="rId4"/>
          <a:srcRect r="34359" b="1"/>
          <a:stretch/>
        </p:blipFill>
        <p:spPr>
          <a:xfrm>
            <a:off x="314410" y="2695141"/>
            <a:ext cx="3797984" cy="1808105"/>
          </a:xfrm>
          <a:prstGeom prst="rect">
            <a:avLst/>
          </a:prstGeom>
        </p:spPr>
      </p:pic>
      <p:cxnSp>
        <p:nvCxnSpPr>
          <p:cNvPr id="29" name="Straight Connector 29">
            <a:extLst>
              <a:ext uri="{FF2B5EF4-FFF2-40B4-BE49-F238E27FC236}">
                <a16:creationId xmlns:a16="http://schemas.microsoft.com/office/drawing/2014/main" id="{5C34627B-48E6-4F4D-B843-97717A86B4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19934" y="5694097"/>
            <a:ext cx="5486400" cy="0"/>
          </a:xfrm>
          <a:prstGeom prst="line">
            <a:avLst/>
          </a:prstGeom>
          <a:ln w="1587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Image 4">
            <a:extLst>
              <a:ext uri="{FF2B5EF4-FFF2-40B4-BE49-F238E27FC236}">
                <a16:creationId xmlns:a16="http://schemas.microsoft.com/office/drawing/2014/main" id="{A7434F16-D4C6-CAAD-E275-588F9192D855}"/>
              </a:ext>
            </a:extLst>
          </p:cNvPr>
          <p:cNvPicPr>
            <a:picLocks noChangeAspect="1"/>
          </p:cNvPicPr>
          <p:nvPr/>
        </p:nvPicPr>
        <p:blipFill rotWithShape="1">
          <a:blip r:embed="rId5"/>
          <a:srcRect r="5772" b="2"/>
          <a:stretch/>
        </p:blipFill>
        <p:spPr>
          <a:xfrm>
            <a:off x="317634" y="5054700"/>
            <a:ext cx="3794760" cy="946376"/>
          </a:xfrm>
          <a:prstGeom prst="rect">
            <a:avLst/>
          </a:prstGeom>
        </p:spPr>
      </p:pic>
      <p:sp>
        <p:nvSpPr>
          <p:cNvPr id="12" name="ZoneTexte 11">
            <a:extLst>
              <a:ext uri="{FF2B5EF4-FFF2-40B4-BE49-F238E27FC236}">
                <a16:creationId xmlns:a16="http://schemas.microsoft.com/office/drawing/2014/main" id="{470A7DF6-4C90-F04D-2B30-5A0AE1E57848}"/>
              </a:ext>
            </a:extLst>
          </p:cNvPr>
          <p:cNvSpPr txBox="1"/>
          <p:nvPr/>
        </p:nvSpPr>
        <p:spPr>
          <a:xfrm>
            <a:off x="7823200" y="545972"/>
            <a:ext cx="4368800" cy="3693319"/>
          </a:xfrm>
          <a:prstGeom prst="rect">
            <a:avLst/>
          </a:prstGeom>
          <a:noFill/>
        </p:spPr>
        <p:txBody>
          <a:bodyPr wrap="square" rtlCol="0">
            <a:spAutoFit/>
          </a:bodyPr>
          <a:lstStyle/>
          <a:p>
            <a:r>
              <a:rPr lang="fr-FR" dirty="0"/>
              <a:t>Pour sécuriser notre nom de domaine il faut du coup télécharger </a:t>
            </a:r>
            <a:r>
              <a:rPr lang="fr-FR" dirty="0" err="1"/>
              <a:t>openssl</a:t>
            </a:r>
            <a:r>
              <a:rPr lang="fr-FR" dirty="0"/>
              <a:t>.</a:t>
            </a:r>
          </a:p>
          <a:p>
            <a:r>
              <a:rPr lang="fr-FR" dirty="0"/>
              <a:t>Ensuite tous se passe sans aucune difficulté:</a:t>
            </a:r>
          </a:p>
          <a:p>
            <a:r>
              <a:rPr lang="fr-FR" dirty="0"/>
              <a:t>=&gt; </a:t>
            </a:r>
            <a:r>
              <a:rPr lang="fr-FR" dirty="0" err="1"/>
              <a:t>openssl</a:t>
            </a:r>
            <a:r>
              <a:rPr lang="fr-FR" dirty="0"/>
              <a:t> </a:t>
            </a:r>
            <a:r>
              <a:rPr lang="fr-FR" dirty="0" err="1"/>
              <a:t>genpkey</a:t>
            </a:r>
            <a:r>
              <a:rPr lang="fr-FR" dirty="0"/>
              <a:t> –</a:t>
            </a:r>
            <a:r>
              <a:rPr lang="fr-FR" dirty="0" err="1"/>
              <a:t>algorithm</a:t>
            </a:r>
            <a:r>
              <a:rPr lang="fr-FR" dirty="0"/>
              <a:t> RSA –out </a:t>
            </a:r>
            <a:r>
              <a:rPr lang="fr-FR" dirty="0" err="1"/>
              <a:t>nom_du_domaine.key</a:t>
            </a:r>
            <a:r>
              <a:rPr lang="fr-FR" dirty="0"/>
              <a:t> – aes256</a:t>
            </a:r>
          </a:p>
          <a:p>
            <a:r>
              <a:rPr lang="fr-FR" dirty="0"/>
              <a:t>Afin de créer la clef de sécurité</a:t>
            </a:r>
          </a:p>
          <a:p>
            <a:r>
              <a:rPr lang="fr-FR" dirty="0"/>
              <a:t>=&gt; </a:t>
            </a:r>
            <a:r>
              <a:rPr lang="fr-FR" dirty="0" err="1"/>
              <a:t>openssl</a:t>
            </a:r>
            <a:r>
              <a:rPr lang="fr-FR" dirty="0"/>
              <a:t> </a:t>
            </a:r>
            <a:r>
              <a:rPr lang="fr-FR" dirty="0" err="1"/>
              <a:t>req</a:t>
            </a:r>
            <a:r>
              <a:rPr lang="fr-FR" dirty="0"/>
              <a:t> –new –key </a:t>
            </a:r>
            <a:r>
              <a:rPr lang="fr-FR" dirty="0" err="1"/>
              <a:t>nom_du_domaine.key</a:t>
            </a:r>
            <a:r>
              <a:rPr lang="fr-FR" dirty="0"/>
              <a:t> –x 509 –out </a:t>
            </a:r>
            <a:r>
              <a:rPr lang="fr-FR" dirty="0" err="1"/>
              <a:t>nom_du_domaine.ctr</a:t>
            </a:r>
            <a:endParaRPr lang="fr-FR" dirty="0"/>
          </a:p>
          <a:p>
            <a:r>
              <a:rPr lang="fr-FR" dirty="0"/>
              <a:t>Et remplir les informations demandées.</a:t>
            </a:r>
          </a:p>
          <a:p>
            <a:r>
              <a:rPr lang="fr-FR" dirty="0"/>
              <a:t>Il faut ensuite ajouter les  informations du </a:t>
            </a:r>
            <a:r>
              <a:rPr lang="fr-FR" dirty="0" err="1"/>
              <a:t>VirtualHost</a:t>
            </a:r>
            <a:r>
              <a:rPr lang="fr-FR" dirty="0"/>
              <a:t> 443 (</a:t>
            </a:r>
            <a:r>
              <a:rPr lang="fr-FR" dirty="0" err="1"/>
              <a:t>print</a:t>
            </a:r>
            <a:r>
              <a:rPr lang="fr-FR" dirty="0"/>
              <a:t> </a:t>
            </a:r>
            <a:r>
              <a:rPr lang="fr-FR" dirty="0" err="1"/>
              <a:t>ecran</a:t>
            </a:r>
            <a:r>
              <a:rPr lang="fr-FR" dirty="0"/>
              <a:t> en page suivante)</a:t>
            </a:r>
          </a:p>
        </p:txBody>
      </p:sp>
    </p:spTree>
    <p:extLst>
      <p:ext uri="{BB962C8B-B14F-4D97-AF65-F5344CB8AC3E}">
        <p14:creationId xmlns:p14="http://schemas.microsoft.com/office/powerpoint/2010/main" val="15284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ZoneTexte 1">
            <a:extLst>
              <a:ext uri="{FF2B5EF4-FFF2-40B4-BE49-F238E27FC236}">
                <a16:creationId xmlns:a16="http://schemas.microsoft.com/office/drawing/2014/main" id="{9D7A5D19-41C3-C26D-B133-C784C2038A19}"/>
              </a:ext>
            </a:extLst>
          </p:cNvPr>
          <p:cNvSpPr txBox="1"/>
          <p:nvPr/>
        </p:nvSpPr>
        <p:spPr>
          <a:xfrm>
            <a:off x="3952240" y="2377442"/>
            <a:ext cx="5810885" cy="717290"/>
          </a:xfrm>
          <a:prstGeom prst="rect">
            <a:avLst/>
          </a:prstGeom>
        </p:spPr>
        <p:txBody>
          <a:bodyPr vert="horz" lIns="91440" tIns="45720" rIns="91440" bIns="45720" rtlCol="0" anchor="b">
            <a:noAutofit/>
          </a:bodyPr>
          <a:lstStyle/>
          <a:p>
            <a:pPr>
              <a:lnSpc>
                <a:spcPct val="90000"/>
              </a:lnSpc>
              <a:spcBef>
                <a:spcPct val="0"/>
              </a:spcBef>
              <a:spcAft>
                <a:spcPts val="600"/>
              </a:spcAft>
            </a:pPr>
            <a:r>
              <a:rPr lang="en-US" sz="5000" b="1" dirty="0">
                <a:solidFill>
                  <a:schemeClr val="bg1"/>
                </a:solidFill>
                <a:latin typeface="+mj-lt"/>
                <a:ea typeface="+mj-ea"/>
                <a:cs typeface="+mj-cs"/>
              </a:rPr>
              <a:t>Aller plus loin / HTTPS</a:t>
            </a:r>
          </a:p>
        </p:txBody>
      </p:sp>
      <p:pic>
        <p:nvPicPr>
          <p:cNvPr id="7" name="Image 6">
            <a:extLst>
              <a:ext uri="{FF2B5EF4-FFF2-40B4-BE49-F238E27FC236}">
                <a16:creationId xmlns:a16="http://schemas.microsoft.com/office/drawing/2014/main" id="{AB2CC05A-8FA9-1167-D051-35AC71F41F36}"/>
              </a:ext>
            </a:extLst>
          </p:cNvPr>
          <p:cNvPicPr>
            <a:picLocks noChangeAspect="1"/>
          </p:cNvPicPr>
          <p:nvPr/>
        </p:nvPicPr>
        <p:blipFill>
          <a:blip r:embed="rId2"/>
          <a:stretch>
            <a:fillRect/>
          </a:stretch>
        </p:blipFill>
        <p:spPr>
          <a:xfrm>
            <a:off x="5257483" y="812232"/>
            <a:ext cx="6167018" cy="1002139"/>
          </a:xfrm>
          <a:prstGeom prst="rect">
            <a:avLst/>
          </a:prstGeom>
        </p:spPr>
      </p:pic>
      <p:cxnSp>
        <p:nvCxnSpPr>
          <p:cNvPr id="30" name="Straight Connector 29">
            <a:extLst>
              <a:ext uri="{FF2B5EF4-FFF2-40B4-BE49-F238E27FC236}">
                <a16:creationId xmlns:a16="http://schemas.microsoft.com/office/drawing/2014/main" id="{07A9243D-8FC3-4B36-874B-55906B03F4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3209925"/>
            <a:ext cx="9763125"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3" name="Image 22" descr="Une image contenant cercle, croquis, dessin, clipart&#10;&#10;Description générée automatiquement">
            <a:extLst>
              <a:ext uri="{FF2B5EF4-FFF2-40B4-BE49-F238E27FC236}">
                <a16:creationId xmlns:a16="http://schemas.microsoft.com/office/drawing/2014/main" id="{9CDA2F30-2A6E-A524-36E5-A62FDF7854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206" y="3494783"/>
            <a:ext cx="3248024" cy="3248024"/>
          </a:xfrm>
          <a:prstGeom prst="rect">
            <a:avLst/>
          </a:prstGeom>
        </p:spPr>
      </p:pic>
      <p:sp>
        <p:nvSpPr>
          <p:cNvPr id="32" name="Rectangle 31">
            <a:extLst>
              <a:ext uri="{FF2B5EF4-FFF2-40B4-BE49-F238E27FC236}">
                <a16:creationId xmlns:a16="http://schemas.microsoft.com/office/drawing/2014/main" id="{81BD432D-FAB3-4B5D-BF27-4DA7C75B3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ZoneTexte 8">
            <a:extLst>
              <a:ext uri="{FF2B5EF4-FFF2-40B4-BE49-F238E27FC236}">
                <a16:creationId xmlns:a16="http://schemas.microsoft.com/office/drawing/2014/main" id="{FD0B8331-1F7A-92FB-1739-5AD454542449}"/>
              </a:ext>
            </a:extLst>
          </p:cNvPr>
          <p:cNvSpPr txBox="1"/>
          <p:nvPr/>
        </p:nvSpPr>
        <p:spPr>
          <a:xfrm>
            <a:off x="3620452" y="3964633"/>
            <a:ext cx="8199120" cy="2308324"/>
          </a:xfrm>
          <a:prstGeom prst="rect">
            <a:avLst/>
          </a:prstGeom>
          <a:noFill/>
        </p:spPr>
        <p:txBody>
          <a:bodyPr wrap="square" rtlCol="0">
            <a:spAutoFit/>
          </a:bodyPr>
          <a:lstStyle/>
          <a:p>
            <a:r>
              <a:rPr lang="fr-FR" dirty="0">
                <a:solidFill>
                  <a:schemeClr val="bg1"/>
                </a:solidFill>
              </a:rPr>
              <a:t>Certificat auto-signé:</a:t>
            </a:r>
          </a:p>
          <a:p>
            <a:r>
              <a:rPr lang="fr-FR" dirty="0">
                <a:solidFill>
                  <a:schemeClr val="bg1"/>
                </a:solidFill>
              </a:rPr>
              <a:t>- Considéré comme peu sûrs pour les applications et les sites </a:t>
            </a:r>
            <a:r>
              <a:rPr lang="fr-FR" dirty="0" err="1">
                <a:solidFill>
                  <a:schemeClr val="bg1"/>
                </a:solidFill>
              </a:rPr>
              <a:t>webs</a:t>
            </a:r>
            <a:r>
              <a:rPr lang="fr-FR" dirty="0">
                <a:solidFill>
                  <a:schemeClr val="bg1"/>
                </a:solidFill>
              </a:rPr>
              <a:t> publics</a:t>
            </a:r>
          </a:p>
          <a:p>
            <a:r>
              <a:rPr lang="fr-FR" dirty="0">
                <a:solidFill>
                  <a:schemeClr val="bg1"/>
                </a:solidFill>
              </a:rPr>
              <a:t>- Equivaut à l’utilisation d’informations d’identification non émise par une société valide.</a:t>
            </a:r>
          </a:p>
          <a:p>
            <a:r>
              <a:rPr lang="fr-FR" dirty="0">
                <a:solidFill>
                  <a:schemeClr val="bg1"/>
                </a:solidFill>
              </a:rPr>
              <a:t>- Utilisé par les sociétés qui sont plus intéressé par la sécurité interne que par la reconnaissance publique.</a:t>
            </a:r>
          </a:p>
          <a:p>
            <a:endParaRPr lang="fr-FR" dirty="0">
              <a:solidFill>
                <a:schemeClr val="bg1"/>
              </a:solidFill>
            </a:endParaRPr>
          </a:p>
          <a:p>
            <a:r>
              <a:rPr lang="fr-FR" dirty="0">
                <a:solidFill>
                  <a:schemeClr val="bg1"/>
                </a:solidFill>
              </a:rPr>
              <a:t>Résultat: Le navigateur fait apparaitre le site comme non sécurisé</a:t>
            </a:r>
          </a:p>
        </p:txBody>
      </p:sp>
      <p:pic>
        <p:nvPicPr>
          <p:cNvPr id="10" name="Image 9">
            <a:extLst>
              <a:ext uri="{FF2B5EF4-FFF2-40B4-BE49-F238E27FC236}">
                <a16:creationId xmlns:a16="http://schemas.microsoft.com/office/drawing/2014/main" id="{36AB0604-CF16-4359-B6B5-87EA263D229D}"/>
              </a:ext>
            </a:extLst>
          </p:cNvPr>
          <p:cNvPicPr>
            <a:picLocks noChangeAspect="1"/>
          </p:cNvPicPr>
          <p:nvPr/>
        </p:nvPicPr>
        <p:blipFill rotWithShape="1">
          <a:blip r:embed="rId4"/>
          <a:srcRect r="13389" b="1"/>
          <a:stretch/>
        </p:blipFill>
        <p:spPr>
          <a:xfrm>
            <a:off x="909900" y="830998"/>
            <a:ext cx="3797570" cy="964608"/>
          </a:xfrm>
          <a:prstGeom prst="rect">
            <a:avLst/>
          </a:prstGeom>
          <a:ln>
            <a:solidFill>
              <a:schemeClr val="bg1"/>
            </a:solidFill>
          </a:ln>
        </p:spPr>
        <p:style>
          <a:lnRef idx="2">
            <a:schemeClr val="accent3">
              <a:shade val="15000"/>
            </a:schemeClr>
          </a:lnRef>
          <a:fillRef idx="1">
            <a:schemeClr val="accent3"/>
          </a:fillRef>
          <a:effectRef idx="0">
            <a:schemeClr val="accent3"/>
          </a:effectRef>
          <a:fontRef idx="minor">
            <a:schemeClr val="lt1"/>
          </a:fontRef>
        </p:style>
      </p:pic>
    </p:spTree>
    <p:extLst>
      <p:ext uri="{BB962C8B-B14F-4D97-AF65-F5344CB8AC3E}">
        <p14:creationId xmlns:p14="http://schemas.microsoft.com/office/powerpoint/2010/main" val="726542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8CCCB6D-5162-4AAE-A5E3-3AC55410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BCD8C04-CC7B-40EF-82EB-E9821F79B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0" y="2458"/>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 6">
            <a:extLst>
              <a:ext uri="{FF2B5EF4-FFF2-40B4-BE49-F238E27FC236}">
                <a16:creationId xmlns:a16="http://schemas.microsoft.com/office/drawing/2014/main" id="{29ECD908-136E-F91A-9466-D0DD396E67A6}"/>
              </a:ext>
            </a:extLst>
          </p:cNvPr>
          <p:cNvPicPr>
            <a:picLocks noChangeAspect="1"/>
          </p:cNvPicPr>
          <p:nvPr/>
        </p:nvPicPr>
        <p:blipFill rotWithShape="1">
          <a:blip r:embed="rId2">
            <a:alphaModFix amt="40000"/>
          </a:blip>
          <a:srcRect l="8069" r="6241" b="-1"/>
          <a:stretch/>
        </p:blipFill>
        <p:spPr>
          <a:xfrm>
            <a:off x="-170" y="10"/>
            <a:ext cx="8450317" cy="6857990"/>
          </a:xfrm>
          <a:prstGeom prst="rect">
            <a:avLst/>
          </a:prstGeom>
        </p:spPr>
      </p:pic>
      <p:sp>
        <p:nvSpPr>
          <p:cNvPr id="2" name="ZoneTexte 1">
            <a:extLst>
              <a:ext uri="{FF2B5EF4-FFF2-40B4-BE49-F238E27FC236}">
                <a16:creationId xmlns:a16="http://schemas.microsoft.com/office/drawing/2014/main" id="{9D7A5D19-41C3-C26D-B133-C784C2038A19}"/>
              </a:ext>
            </a:extLst>
          </p:cNvPr>
          <p:cNvSpPr txBox="1"/>
          <p:nvPr/>
        </p:nvSpPr>
        <p:spPr>
          <a:xfrm>
            <a:off x="643468" y="3810000"/>
            <a:ext cx="5818292" cy="1400604"/>
          </a:xfrm>
          <a:prstGeom prst="rect">
            <a:avLst/>
          </a:prstGeom>
        </p:spPr>
        <p:txBody>
          <a:bodyPr vert="horz" lIns="91440" tIns="45720" rIns="91440" bIns="45720" rtlCol="0" anchor="b">
            <a:noAutofit/>
          </a:bodyPr>
          <a:lstStyle/>
          <a:p>
            <a:pPr>
              <a:lnSpc>
                <a:spcPct val="90000"/>
              </a:lnSpc>
              <a:spcBef>
                <a:spcPct val="0"/>
              </a:spcBef>
              <a:spcAft>
                <a:spcPts val="600"/>
              </a:spcAft>
            </a:pPr>
            <a:r>
              <a:rPr lang="en-US" sz="5000" b="1" kern="1200" dirty="0">
                <a:solidFill>
                  <a:srgbClr val="FFFFFF"/>
                </a:solidFill>
                <a:latin typeface="+mj-lt"/>
                <a:ea typeface="+mj-ea"/>
                <a:cs typeface="+mj-cs"/>
              </a:rPr>
              <a:t>Aller encore plus loin</a:t>
            </a:r>
          </a:p>
          <a:p>
            <a:pPr>
              <a:lnSpc>
                <a:spcPct val="90000"/>
              </a:lnSpc>
              <a:spcBef>
                <a:spcPct val="0"/>
              </a:spcBef>
              <a:spcAft>
                <a:spcPts val="600"/>
              </a:spcAft>
            </a:pPr>
            <a:r>
              <a:rPr lang="en-US" sz="5000" b="1" kern="1200" dirty="0" err="1">
                <a:solidFill>
                  <a:srgbClr val="FFFFFF"/>
                </a:solidFill>
                <a:latin typeface="+mj-lt"/>
                <a:ea typeface="+mj-ea"/>
                <a:cs typeface="+mj-cs"/>
              </a:rPr>
              <a:t>Serveur</a:t>
            </a:r>
            <a:r>
              <a:rPr lang="en-US" sz="5000" b="1" kern="1200" dirty="0">
                <a:solidFill>
                  <a:srgbClr val="FFFFFF"/>
                </a:solidFill>
                <a:latin typeface="+mj-lt"/>
                <a:ea typeface="+mj-ea"/>
                <a:cs typeface="+mj-cs"/>
              </a:rPr>
              <a:t> DHCP</a:t>
            </a:r>
          </a:p>
        </p:txBody>
      </p:sp>
      <p:pic>
        <p:nvPicPr>
          <p:cNvPr id="23" name="Image 22" descr="Une image contenant cercle, croquis, dessin, clipart&#10;&#10;Description générée automatiquement">
            <a:extLst>
              <a:ext uri="{FF2B5EF4-FFF2-40B4-BE49-F238E27FC236}">
                <a16:creationId xmlns:a16="http://schemas.microsoft.com/office/drawing/2014/main" id="{9CDA2F30-2A6E-A524-36E5-A62FDF7854C3}"/>
              </a:ext>
            </a:extLst>
          </p:cNvPr>
          <p:cNvPicPr>
            <a:picLocks noChangeAspect="1"/>
          </p:cNvPicPr>
          <p:nvPr/>
        </p:nvPicPr>
        <p:blipFill rotWithShape="1">
          <a:blip r:embed="rId3">
            <a:extLst>
              <a:ext uri="{28A0092B-C50C-407E-A947-70E740481C1C}">
                <a14:useLocalDpi xmlns:a14="http://schemas.microsoft.com/office/drawing/2010/main" val="0"/>
              </a:ext>
            </a:extLst>
          </a:blip>
          <a:srcRect l="5914" r="7140"/>
          <a:stretch/>
        </p:blipFill>
        <p:spPr>
          <a:xfrm>
            <a:off x="6225997" y="-2458"/>
            <a:ext cx="5962785" cy="685800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7312451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8C886788-700E-4D20-9F80-E0E96837A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Freeform: Shape 29">
            <a:extLst>
              <a:ext uri="{FF2B5EF4-FFF2-40B4-BE49-F238E27FC236}">
                <a16:creationId xmlns:a16="http://schemas.microsoft.com/office/drawing/2014/main" id="{1850674C-4E08-4C62-A3E2-6337FE4F7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Freeform: Shape 31">
            <a:extLst>
              <a:ext uri="{FF2B5EF4-FFF2-40B4-BE49-F238E27FC236}">
                <a16:creationId xmlns:a16="http://schemas.microsoft.com/office/drawing/2014/main" id="{BCE4FF05-2B0C-4C97-A9B4-E163085A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ZoneTexte 1">
            <a:extLst>
              <a:ext uri="{FF2B5EF4-FFF2-40B4-BE49-F238E27FC236}">
                <a16:creationId xmlns:a16="http://schemas.microsoft.com/office/drawing/2014/main" id="{9D7A5D19-41C3-C26D-B133-C784C2038A19}"/>
              </a:ext>
            </a:extLst>
          </p:cNvPr>
          <p:cNvSpPr txBox="1"/>
          <p:nvPr/>
        </p:nvSpPr>
        <p:spPr>
          <a:xfrm>
            <a:off x="481029" y="771988"/>
            <a:ext cx="4023360" cy="2156968"/>
          </a:xfrm>
          <a:prstGeom prst="rect">
            <a:avLst/>
          </a:prstGeom>
        </p:spPr>
        <p:txBody>
          <a:bodyPr vert="horz" lIns="91440" tIns="45720" rIns="91440" bIns="45720" rtlCol="0" anchor="b">
            <a:noAutofit/>
          </a:bodyPr>
          <a:lstStyle/>
          <a:p>
            <a:pPr>
              <a:lnSpc>
                <a:spcPct val="90000"/>
              </a:lnSpc>
              <a:spcBef>
                <a:spcPct val="0"/>
              </a:spcBef>
              <a:spcAft>
                <a:spcPts val="600"/>
              </a:spcAft>
            </a:pPr>
            <a:r>
              <a:rPr lang="en-US" sz="5000" b="1" dirty="0">
                <a:latin typeface="+mj-lt"/>
                <a:ea typeface="+mj-ea"/>
                <a:cs typeface="+mj-cs"/>
              </a:rPr>
              <a:t>Aller encore plus loin</a:t>
            </a:r>
          </a:p>
          <a:p>
            <a:pPr>
              <a:lnSpc>
                <a:spcPct val="90000"/>
              </a:lnSpc>
              <a:spcBef>
                <a:spcPct val="0"/>
              </a:spcBef>
              <a:spcAft>
                <a:spcPts val="600"/>
              </a:spcAft>
            </a:pPr>
            <a:r>
              <a:rPr lang="en-US" sz="5000" b="1" dirty="0" err="1">
                <a:latin typeface="+mj-lt"/>
                <a:ea typeface="+mj-ea"/>
                <a:cs typeface="+mj-cs"/>
              </a:rPr>
              <a:t>Serveur</a:t>
            </a:r>
            <a:r>
              <a:rPr lang="en-US" sz="5000" b="1" dirty="0">
                <a:latin typeface="+mj-lt"/>
                <a:ea typeface="+mj-ea"/>
                <a:cs typeface="+mj-cs"/>
              </a:rPr>
              <a:t> DHCP</a:t>
            </a:r>
          </a:p>
        </p:txBody>
      </p:sp>
      <p:sp>
        <p:nvSpPr>
          <p:cNvPr id="43" name="Rectangle 42">
            <a:extLst>
              <a:ext uri="{FF2B5EF4-FFF2-40B4-BE49-F238E27FC236}">
                <a16:creationId xmlns:a16="http://schemas.microsoft.com/office/drawing/2014/main" id="{529C2A7A-A6B6-4A56-B11C-8E967D88A6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Image 4">
            <a:extLst>
              <a:ext uri="{FF2B5EF4-FFF2-40B4-BE49-F238E27FC236}">
                <a16:creationId xmlns:a16="http://schemas.microsoft.com/office/drawing/2014/main" id="{2F436525-5EE7-9A27-BFF0-94AE314B7F8D}"/>
              </a:ext>
            </a:extLst>
          </p:cNvPr>
          <p:cNvPicPr>
            <a:picLocks noChangeAspect="1"/>
          </p:cNvPicPr>
          <p:nvPr/>
        </p:nvPicPr>
        <p:blipFill>
          <a:blip r:embed="rId2"/>
          <a:stretch>
            <a:fillRect/>
          </a:stretch>
        </p:blipFill>
        <p:spPr>
          <a:xfrm>
            <a:off x="5323383" y="727006"/>
            <a:ext cx="5989326" cy="2829956"/>
          </a:xfrm>
          <a:prstGeom prst="rect">
            <a:avLst/>
          </a:prstGeom>
        </p:spPr>
      </p:pic>
      <p:sp>
        <p:nvSpPr>
          <p:cNvPr id="44" name="Rectangle 43">
            <a:extLst>
              <a:ext uri="{FF2B5EF4-FFF2-40B4-BE49-F238E27FC236}">
                <a16:creationId xmlns:a16="http://schemas.microsoft.com/office/drawing/2014/main" id="{FDBD7205-E536-4134-8768-AC3E1A3C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3" name="Image 22" descr="Une image contenant cercle, croquis, dessin, clipart&#10;&#10;Description générée automatiquement">
            <a:extLst>
              <a:ext uri="{FF2B5EF4-FFF2-40B4-BE49-F238E27FC236}">
                <a16:creationId xmlns:a16="http://schemas.microsoft.com/office/drawing/2014/main" id="{9CDA2F30-2A6E-A524-36E5-A62FDF7854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029" y="4055858"/>
            <a:ext cx="2340864" cy="2340864"/>
          </a:xfrm>
          <a:prstGeom prst="rect">
            <a:avLst/>
          </a:prstGeom>
        </p:spPr>
      </p:pic>
      <p:pic>
        <p:nvPicPr>
          <p:cNvPr id="7" name="Image 6">
            <a:extLst>
              <a:ext uri="{FF2B5EF4-FFF2-40B4-BE49-F238E27FC236}">
                <a16:creationId xmlns:a16="http://schemas.microsoft.com/office/drawing/2014/main" id="{7701A8C0-B1C8-4234-A8EF-8241E21C3382}"/>
              </a:ext>
            </a:extLst>
          </p:cNvPr>
          <p:cNvPicPr>
            <a:picLocks noChangeAspect="1"/>
          </p:cNvPicPr>
          <p:nvPr/>
        </p:nvPicPr>
        <p:blipFill>
          <a:blip r:embed="rId4"/>
          <a:stretch>
            <a:fillRect/>
          </a:stretch>
        </p:blipFill>
        <p:spPr>
          <a:xfrm>
            <a:off x="2948245" y="4055858"/>
            <a:ext cx="4378037" cy="2178072"/>
          </a:xfrm>
          <a:prstGeom prst="rect">
            <a:avLst/>
          </a:prstGeom>
        </p:spPr>
      </p:pic>
      <p:sp>
        <p:nvSpPr>
          <p:cNvPr id="8" name="ZoneTexte 7">
            <a:extLst>
              <a:ext uri="{FF2B5EF4-FFF2-40B4-BE49-F238E27FC236}">
                <a16:creationId xmlns:a16="http://schemas.microsoft.com/office/drawing/2014/main" id="{9B393AB9-300F-AC93-DAA2-0A65D421CAD1}"/>
              </a:ext>
            </a:extLst>
          </p:cNvPr>
          <p:cNvSpPr txBox="1"/>
          <p:nvPr/>
        </p:nvSpPr>
        <p:spPr>
          <a:xfrm>
            <a:off x="7701280" y="4055858"/>
            <a:ext cx="3611429" cy="2031325"/>
          </a:xfrm>
          <a:prstGeom prst="rect">
            <a:avLst/>
          </a:prstGeom>
          <a:noFill/>
        </p:spPr>
        <p:txBody>
          <a:bodyPr wrap="square" rtlCol="0">
            <a:spAutoFit/>
          </a:bodyPr>
          <a:lstStyle/>
          <a:p>
            <a:r>
              <a:rPr lang="fr-FR" dirty="0"/>
              <a:t>- Télécharger </a:t>
            </a:r>
            <a:r>
              <a:rPr lang="fr-FR" dirty="0" err="1"/>
              <a:t>isc</a:t>
            </a:r>
            <a:r>
              <a:rPr lang="fr-FR" dirty="0"/>
              <a:t>-</a:t>
            </a:r>
            <a:r>
              <a:rPr lang="fr-FR" dirty="0" err="1"/>
              <a:t>dhcp</a:t>
            </a:r>
            <a:r>
              <a:rPr lang="fr-FR" dirty="0"/>
              <a:t>-server</a:t>
            </a:r>
          </a:p>
          <a:p>
            <a:r>
              <a:rPr lang="fr-FR" dirty="0"/>
              <a:t>- Aller dans le </a:t>
            </a:r>
            <a:r>
              <a:rPr lang="fr-FR" dirty="0" err="1"/>
              <a:t>dhcp.conf</a:t>
            </a:r>
            <a:r>
              <a:rPr lang="fr-FR" dirty="0"/>
              <a:t> afin de paramétrer le serveur DHCP</a:t>
            </a:r>
          </a:p>
          <a:p>
            <a:r>
              <a:rPr lang="fr-FR" dirty="0"/>
              <a:t>- Ouvrir les ports </a:t>
            </a:r>
            <a:r>
              <a:rPr lang="fr-FR" dirty="0" err="1"/>
              <a:t>ufw</a:t>
            </a:r>
            <a:r>
              <a:rPr lang="fr-FR" dirty="0"/>
              <a:t> 67 et 68</a:t>
            </a:r>
          </a:p>
          <a:p>
            <a:r>
              <a:rPr lang="fr-FR" dirty="0"/>
              <a:t>- Stopper </a:t>
            </a:r>
            <a:r>
              <a:rPr lang="fr-FR" dirty="0" err="1"/>
              <a:t>NetworkManager</a:t>
            </a:r>
            <a:r>
              <a:rPr lang="fr-FR" dirty="0"/>
              <a:t> afin d’éviter tout conflit avec notre server DHCP</a:t>
            </a:r>
          </a:p>
        </p:txBody>
      </p:sp>
    </p:spTree>
    <p:extLst>
      <p:ext uri="{BB962C8B-B14F-4D97-AF65-F5344CB8AC3E}">
        <p14:creationId xmlns:p14="http://schemas.microsoft.com/office/powerpoint/2010/main" val="8485651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8C886788-700E-4D20-9F80-E0E96837A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Freeform: Shape 29">
            <a:extLst>
              <a:ext uri="{FF2B5EF4-FFF2-40B4-BE49-F238E27FC236}">
                <a16:creationId xmlns:a16="http://schemas.microsoft.com/office/drawing/2014/main" id="{1850674C-4E08-4C62-A3E2-6337FE4F7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Freeform: Shape 31">
            <a:extLst>
              <a:ext uri="{FF2B5EF4-FFF2-40B4-BE49-F238E27FC236}">
                <a16:creationId xmlns:a16="http://schemas.microsoft.com/office/drawing/2014/main" id="{BCE4FF05-2B0C-4C97-A9B4-E163085A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ZoneTexte 1">
            <a:extLst>
              <a:ext uri="{FF2B5EF4-FFF2-40B4-BE49-F238E27FC236}">
                <a16:creationId xmlns:a16="http://schemas.microsoft.com/office/drawing/2014/main" id="{9D7A5D19-41C3-C26D-B133-C784C2038A19}"/>
              </a:ext>
            </a:extLst>
          </p:cNvPr>
          <p:cNvSpPr txBox="1"/>
          <p:nvPr/>
        </p:nvSpPr>
        <p:spPr>
          <a:xfrm>
            <a:off x="481029" y="771988"/>
            <a:ext cx="4023360" cy="2156968"/>
          </a:xfrm>
          <a:prstGeom prst="rect">
            <a:avLst/>
          </a:prstGeom>
        </p:spPr>
        <p:txBody>
          <a:bodyPr vert="horz" lIns="91440" tIns="45720" rIns="91440" bIns="45720" rtlCol="0" anchor="b">
            <a:noAutofit/>
          </a:bodyPr>
          <a:lstStyle/>
          <a:p>
            <a:pPr>
              <a:lnSpc>
                <a:spcPct val="90000"/>
              </a:lnSpc>
              <a:spcBef>
                <a:spcPct val="0"/>
              </a:spcBef>
              <a:spcAft>
                <a:spcPts val="600"/>
              </a:spcAft>
            </a:pPr>
            <a:r>
              <a:rPr lang="en-US" sz="5000" b="1" dirty="0">
                <a:latin typeface="+mj-lt"/>
                <a:ea typeface="+mj-ea"/>
                <a:cs typeface="+mj-cs"/>
              </a:rPr>
              <a:t>Aller encore plus loin</a:t>
            </a:r>
          </a:p>
          <a:p>
            <a:pPr>
              <a:lnSpc>
                <a:spcPct val="90000"/>
              </a:lnSpc>
              <a:spcBef>
                <a:spcPct val="0"/>
              </a:spcBef>
              <a:spcAft>
                <a:spcPts val="600"/>
              </a:spcAft>
            </a:pPr>
            <a:r>
              <a:rPr lang="en-US" sz="5000" b="1" dirty="0" err="1">
                <a:latin typeface="+mj-lt"/>
                <a:ea typeface="+mj-ea"/>
                <a:cs typeface="+mj-cs"/>
              </a:rPr>
              <a:t>Serveur</a:t>
            </a:r>
            <a:r>
              <a:rPr lang="en-US" sz="5000" b="1" dirty="0">
                <a:latin typeface="+mj-lt"/>
                <a:ea typeface="+mj-ea"/>
                <a:cs typeface="+mj-cs"/>
              </a:rPr>
              <a:t> DHCP</a:t>
            </a:r>
          </a:p>
        </p:txBody>
      </p:sp>
      <p:sp>
        <p:nvSpPr>
          <p:cNvPr id="43" name="Rectangle 42">
            <a:extLst>
              <a:ext uri="{FF2B5EF4-FFF2-40B4-BE49-F238E27FC236}">
                <a16:creationId xmlns:a16="http://schemas.microsoft.com/office/drawing/2014/main" id="{529C2A7A-A6B6-4A56-B11C-8E967D88A6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FDBD7205-E536-4134-8768-AC3E1A3C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3" name="Image 22" descr="Une image contenant cercle, croquis, dessin, clipart&#10;&#10;Description générée automatiquement">
            <a:extLst>
              <a:ext uri="{FF2B5EF4-FFF2-40B4-BE49-F238E27FC236}">
                <a16:creationId xmlns:a16="http://schemas.microsoft.com/office/drawing/2014/main" id="{9CDA2F30-2A6E-A524-36E5-A62FDF7854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4800" y="3700944"/>
            <a:ext cx="2661919" cy="2661919"/>
          </a:xfrm>
          <a:prstGeom prst="rect">
            <a:avLst/>
          </a:prstGeom>
        </p:spPr>
      </p:pic>
      <p:pic>
        <p:nvPicPr>
          <p:cNvPr id="4" name="Image 3">
            <a:extLst>
              <a:ext uri="{FF2B5EF4-FFF2-40B4-BE49-F238E27FC236}">
                <a16:creationId xmlns:a16="http://schemas.microsoft.com/office/drawing/2014/main" id="{FDA97DE5-BBD3-6A37-F743-85C2EC26AEF2}"/>
              </a:ext>
            </a:extLst>
          </p:cNvPr>
          <p:cNvPicPr>
            <a:picLocks noChangeAspect="1"/>
          </p:cNvPicPr>
          <p:nvPr/>
        </p:nvPicPr>
        <p:blipFill>
          <a:blip r:embed="rId3"/>
          <a:stretch>
            <a:fillRect/>
          </a:stretch>
        </p:blipFill>
        <p:spPr>
          <a:xfrm>
            <a:off x="6356084" y="2698052"/>
            <a:ext cx="4438878" cy="565179"/>
          </a:xfrm>
          <a:prstGeom prst="rect">
            <a:avLst/>
          </a:prstGeom>
        </p:spPr>
        <p:style>
          <a:lnRef idx="2">
            <a:schemeClr val="accent3">
              <a:shade val="15000"/>
            </a:schemeClr>
          </a:lnRef>
          <a:fillRef idx="1">
            <a:schemeClr val="accent3"/>
          </a:fillRef>
          <a:effectRef idx="0">
            <a:schemeClr val="accent3"/>
          </a:effectRef>
          <a:fontRef idx="minor">
            <a:schemeClr val="lt1"/>
          </a:fontRef>
        </p:style>
      </p:pic>
      <p:pic>
        <p:nvPicPr>
          <p:cNvPr id="10" name="Image 9">
            <a:extLst>
              <a:ext uri="{FF2B5EF4-FFF2-40B4-BE49-F238E27FC236}">
                <a16:creationId xmlns:a16="http://schemas.microsoft.com/office/drawing/2014/main" id="{754E060A-404A-AFB6-800B-D48E9CAAB848}"/>
              </a:ext>
            </a:extLst>
          </p:cNvPr>
          <p:cNvPicPr>
            <a:picLocks noChangeAspect="1"/>
          </p:cNvPicPr>
          <p:nvPr/>
        </p:nvPicPr>
        <p:blipFill>
          <a:blip r:embed="rId4"/>
          <a:stretch>
            <a:fillRect/>
          </a:stretch>
        </p:blipFill>
        <p:spPr>
          <a:xfrm>
            <a:off x="6356084" y="625683"/>
            <a:ext cx="4438878" cy="1634656"/>
          </a:xfrm>
          <a:prstGeom prst="rect">
            <a:avLst/>
          </a:prstGeom>
        </p:spPr>
        <p:style>
          <a:lnRef idx="2">
            <a:schemeClr val="accent3">
              <a:shade val="15000"/>
            </a:schemeClr>
          </a:lnRef>
          <a:fillRef idx="1">
            <a:schemeClr val="accent3"/>
          </a:fillRef>
          <a:effectRef idx="0">
            <a:schemeClr val="accent3"/>
          </a:effectRef>
          <a:fontRef idx="minor">
            <a:schemeClr val="lt1"/>
          </a:fontRef>
        </p:style>
      </p:pic>
      <p:pic>
        <p:nvPicPr>
          <p:cNvPr id="12" name="Image 11">
            <a:extLst>
              <a:ext uri="{FF2B5EF4-FFF2-40B4-BE49-F238E27FC236}">
                <a16:creationId xmlns:a16="http://schemas.microsoft.com/office/drawing/2014/main" id="{114B035C-762B-161B-BBA4-AA71BF0BC9C2}"/>
              </a:ext>
            </a:extLst>
          </p:cNvPr>
          <p:cNvPicPr>
            <a:picLocks noChangeAspect="1"/>
          </p:cNvPicPr>
          <p:nvPr/>
        </p:nvPicPr>
        <p:blipFill>
          <a:blip r:embed="rId5"/>
          <a:stretch>
            <a:fillRect/>
          </a:stretch>
        </p:blipFill>
        <p:spPr>
          <a:xfrm>
            <a:off x="481029" y="3700944"/>
            <a:ext cx="4584380" cy="2597034"/>
          </a:xfrm>
          <a:prstGeom prst="rect">
            <a:avLst/>
          </a:prstGeom>
        </p:spPr>
        <p:style>
          <a:lnRef idx="2">
            <a:schemeClr val="accent3">
              <a:shade val="15000"/>
            </a:schemeClr>
          </a:lnRef>
          <a:fillRef idx="1">
            <a:schemeClr val="accent3"/>
          </a:fillRef>
          <a:effectRef idx="0">
            <a:schemeClr val="accent3"/>
          </a:effectRef>
          <a:fontRef idx="minor">
            <a:schemeClr val="lt1"/>
          </a:fontRef>
        </p:style>
      </p:pic>
      <p:sp>
        <p:nvSpPr>
          <p:cNvPr id="13" name="ZoneTexte 12">
            <a:extLst>
              <a:ext uri="{FF2B5EF4-FFF2-40B4-BE49-F238E27FC236}">
                <a16:creationId xmlns:a16="http://schemas.microsoft.com/office/drawing/2014/main" id="{FAA66389-76E1-DF90-34F3-11B1A9E84538}"/>
              </a:ext>
            </a:extLst>
          </p:cNvPr>
          <p:cNvSpPr txBox="1"/>
          <p:nvPr/>
        </p:nvSpPr>
        <p:spPr>
          <a:xfrm>
            <a:off x="5470555" y="4074160"/>
            <a:ext cx="3388964" cy="2031325"/>
          </a:xfrm>
          <a:prstGeom prst="rect">
            <a:avLst/>
          </a:prstGeom>
          <a:noFill/>
        </p:spPr>
        <p:txBody>
          <a:bodyPr wrap="square" rtlCol="0">
            <a:spAutoFit/>
          </a:bodyPr>
          <a:lstStyle/>
          <a:p>
            <a:pPr algn="just"/>
            <a:r>
              <a:rPr lang="fr-FR" dirty="0"/>
              <a:t>Il ne reste plus qu’à aller dans le fichier </a:t>
            </a:r>
            <a:r>
              <a:rPr lang="fr-FR" dirty="0" err="1"/>
              <a:t>isc</a:t>
            </a:r>
            <a:r>
              <a:rPr lang="fr-FR" dirty="0"/>
              <a:t>-</a:t>
            </a:r>
            <a:r>
              <a:rPr lang="fr-FR" dirty="0" err="1"/>
              <a:t>dhcp</a:t>
            </a:r>
            <a:r>
              <a:rPr lang="fr-FR" dirty="0"/>
              <a:t>-server pour préciser l’interfacev4</a:t>
            </a:r>
          </a:p>
          <a:p>
            <a:pPr algn="just"/>
            <a:r>
              <a:rPr lang="fr-FR" dirty="0"/>
              <a:t>Et maintenant démarrer </a:t>
            </a:r>
            <a:r>
              <a:rPr lang="fr-FR" dirty="0" err="1"/>
              <a:t>isc</a:t>
            </a:r>
            <a:r>
              <a:rPr lang="fr-FR" dirty="0"/>
              <a:t>-</a:t>
            </a:r>
            <a:r>
              <a:rPr lang="fr-FR" dirty="0" err="1"/>
              <a:t>dhcp</a:t>
            </a:r>
            <a:r>
              <a:rPr lang="fr-FR" dirty="0"/>
              <a:t>-server grâce à la commande </a:t>
            </a:r>
            <a:r>
              <a:rPr lang="fr-FR" dirty="0" err="1"/>
              <a:t>systemctl</a:t>
            </a:r>
            <a:r>
              <a:rPr lang="fr-FR" dirty="0"/>
              <a:t> start </a:t>
            </a:r>
            <a:r>
              <a:rPr lang="fr-FR" dirty="0" err="1"/>
              <a:t>isc-dhcp-server.service</a:t>
            </a:r>
            <a:endParaRPr lang="fr-FR" dirty="0"/>
          </a:p>
        </p:txBody>
      </p:sp>
    </p:spTree>
    <p:extLst>
      <p:ext uri="{BB962C8B-B14F-4D97-AF65-F5344CB8AC3E}">
        <p14:creationId xmlns:p14="http://schemas.microsoft.com/office/powerpoint/2010/main" val="1223401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C2BEFFC-B2E1-D42D-FBBB-D6EE32C1D4E1}"/>
              </a:ext>
            </a:extLst>
          </p:cNvPr>
          <p:cNvSpPr/>
          <p:nvPr/>
        </p:nvSpPr>
        <p:spPr>
          <a:xfrm>
            <a:off x="-47652" y="0"/>
            <a:ext cx="4571999"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sp>
        <p:nvSpPr>
          <p:cNvPr id="2" name="ZoneTexte 1">
            <a:extLst>
              <a:ext uri="{FF2B5EF4-FFF2-40B4-BE49-F238E27FC236}">
                <a16:creationId xmlns:a16="http://schemas.microsoft.com/office/drawing/2014/main" id="{9D7A5D19-41C3-C26D-B133-C784C2038A19}"/>
              </a:ext>
            </a:extLst>
          </p:cNvPr>
          <p:cNvSpPr txBox="1"/>
          <p:nvPr/>
        </p:nvSpPr>
        <p:spPr>
          <a:xfrm>
            <a:off x="436880" y="1141711"/>
            <a:ext cx="3177358" cy="2287289"/>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000" b="1" dirty="0">
                <a:solidFill>
                  <a:schemeClr val="bg1"/>
                </a:solidFill>
                <a:latin typeface="+mj-lt"/>
                <a:ea typeface="+mj-ea"/>
                <a:cs typeface="+mj-cs"/>
              </a:rPr>
              <a:t>Job 02 Installation  Apache 2</a:t>
            </a:r>
          </a:p>
        </p:txBody>
      </p:sp>
      <p:cxnSp>
        <p:nvCxnSpPr>
          <p:cNvPr id="28" name="Straight Connector 27">
            <a:extLst>
              <a:ext uri="{FF2B5EF4-FFF2-40B4-BE49-F238E27FC236}">
                <a16:creationId xmlns:a16="http://schemas.microsoft.com/office/drawing/2014/main" id="{192712F8-36FA-35DF-0CE8-4098D93322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4641DA02-FCED-B4C5-BB1E-0EA04C266E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1999" y="1"/>
            <a:ext cx="7620001"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Image 22" descr="Une image contenant cercle, croquis, dessin, clipart&#10;&#10;Description générée automatiquement">
            <a:extLst>
              <a:ext uri="{FF2B5EF4-FFF2-40B4-BE49-F238E27FC236}">
                <a16:creationId xmlns:a16="http://schemas.microsoft.com/office/drawing/2014/main" id="{9CDA2F30-2A6E-A524-36E5-A62FDF7854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880" y="3699564"/>
            <a:ext cx="2749098" cy="2749098"/>
          </a:xfrm>
          <a:prstGeom prst="rect">
            <a:avLst/>
          </a:prstGeom>
        </p:spPr>
      </p:pic>
      <p:pic>
        <p:nvPicPr>
          <p:cNvPr id="9" name="Image 8" descr="Une image contenant texte, capture d’écran, Police, nombre&#10;&#10;Description générée automatiquement">
            <a:extLst>
              <a:ext uri="{FF2B5EF4-FFF2-40B4-BE49-F238E27FC236}">
                <a16:creationId xmlns:a16="http://schemas.microsoft.com/office/drawing/2014/main" id="{A46D4BDD-0B2D-9DBD-5AAA-FB324DF3BE91}"/>
              </a:ext>
            </a:extLst>
          </p:cNvPr>
          <p:cNvPicPr>
            <a:picLocks noChangeAspect="1"/>
          </p:cNvPicPr>
          <p:nvPr/>
        </p:nvPicPr>
        <p:blipFill>
          <a:blip r:embed="rId3"/>
          <a:stretch>
            <a:fillRect/>
          </a:stretch>
        </p:blipFill>
        <p:spPr>
          <a:xfrm>
            <a:off x="5852273" y="871146"/>
            <a:ext cx="5059452" cy="1909942"/>
          </a:xfrm>
          <a:prstGeom prst="rect">
            <a:avLst/>
          </a:prstGeom>
        </p:spPr>
      </p:pic>
      <p:pic>
        <p:nvPicPr>
          <p:cNvPr id="5" name="Image 4" descr="Une image contenant texte, capture d’écran, Police&#10;&#10;Description générée automatiquement">
            <a:extLst>
              <a:ext uri="{FF2B5EF4-FFF2-40B4-BE49-F238E27FC236}">
                <a16:creationId xmlns:a16="http://schemas.microsoft.com/office/drawing/2014/main" id="{E68CC37C-4B10-A02C-5102-7F68A82153B5}"/>
              </a:ext>
            </a:extLst>
          </p:cNvPr>
          <p:cNvPicPr>
            <a:picLocks noChangeAspect="1"/>
          </p:cNvPicPr>
          <p:nvPr/>
        </p:nvPicPr>
        <p:blipFill>
          <a:blip r:embed="rId4"/>
          <a:stretch>
            <a:fillRect/>
          </a:stretch>
        </p:blipFill>
        <p:spPr>
          <a:xfrm>
            <a:off x="6238240" y="5277739"/>
            <a:ext cx="4500880" cy="877100"/>
          </a:xfrm>
          <a:prstGeom prst="rect">
            <a:avLst/>
          </a:prstGeom>
        </p:spPr>
      </p:pic>
      <p:pic>
        <p:nvPicPr>
          <p:cNvPr id="7" name="Image 6" descr="Une image contenant texte, capture d’écran, Police&#10;&#10;Description générée automatiquement">
            <a:extLst>
              <a:ext uri="{FF2B5EF4-FFF2-40B4-BE49-F238E27FC236}">
                <a16:creationId xmlns:a16="http://schemas.microsoft.com/office/drawing/2014/main" id="{FED98DA2-A903-22A7-50DD-1A1B51D615E0}"/>
              </a:ext>
            </a:extLst>
          </p:cNvPr>
          <p:cNvPicPr>
            <a:picLocks noChangeAspect="1"/>
          </p:cNvPicPr>
          <p:nvPr/>
        </p:nvPicPr>
        <p:blipFill>
          <a:blip r:embed="rId5"/>
          <a:stretch>
            <a:fillRect/>
          </a:stretch>
        </p:blipFill>
        <p:spPr>
          <a:xfrm>
            <a:off x="5164484" y="3581495"/>
            <a:ext cx="6648392" cy="1026159"/>
          </a:xfrm>
          <a:prstGeom prst="rect">
            <a:avLst/>
          </a:prstGeom>
        </p:spPr>
      </p:pic>
    </p:spTree>
    <p:extLst>
      <p:ext uri="{BB962C8B-B14F-4D97-AF65-F5344CB8AC3E}">
        <p14:creationId xmlns:p14="http://schemas.microsoft.com/office/powerpoint/2010/main" val="3581376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ZoneTexte 1">
            <a:extLst>
              <a:ext uri="{FF2B5EF4-FFF2-40B4-BE49-F238E27FC236}">
                <a16:creationId xmlns:a16="http://schemas.microsoft.com/office/drawing/2014/main" id="{9D7A5D19-41C3-C26D-B133-C784C2038A19}"/>
              </a:ext>
            </a:extLst>
          </p:cNvPr>
          <p:cNvSpPr txBox="1"/>
          <p:nvPr/>
        </p:nvSpPr>
        <p:spPr>
          <a:xfrm>
            <a:off x="6700838" y="707132"/>
            <a:ext cx="3062287" cy="23876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000" b="1" dirty="0">
                <a:solidFill>
                  <a:schemeClr val="bg1"/>
                </a:solidFill>
                <a:latin typeface="+mj-lt"/>
                <a:ea typeface="+mj-ea"/>
                <a:cs typeface="+mj-cs"/>
              </a:rPr>
              <a:t>DDWS</a:t>
            </a:r>
          </a:p>
        </p:txBody>
      </p:sp>
      <p:pic>
        <p:nvPicPr>
          <p:cNvPr id="8" name="Image 7">
            <a:extLst>
              <a:ext uri="{FF2B5EF4-FFF2-40B4-BE49-F238E27FC236}">
                <a16:creationId xmlns:a16="http://schemas.microsoft.com/office/drawing/2014/main" id="{444C80C7-CE04-1C78-F3A5-F40C6D3BB574}"/>
              </a:ext>
            </a:extLst>
          </p:cNvPr>
          <p:cNvPicPr>
            <a:picLocks noChangeAspect="1"/>
          </p:cNvPicPr>
          <p:nvPr/>
        </p:nvPicPr>
        <p:blipFill>
          <a:blip r:embed="rId2"/>
          <a:stretch>
            <a:fillRect/>
          </a:stretch>
        </p:blipFill>
        <p:spPr>
          <a:xfrm>
            <a:off x="126206" y="115193"/>
            <a:ext cx="6167018" cy="2158456"/>
          </a:xfrm>
          <a:prstGeom prst="rect">
            <a:avLst/>
          </a:prstGeom>
        </p:spPr>
      </p:pic>
      <p:cxnSp>
        <p:nvCxnSpPr>
          <p:cNvPr id="37" name="Straight Connector 36">
            <a:extLst>
              <a:ext uri="{FF2B5EF4-FFF2-40B4-BE49-F238E27FC236}">
                <a16:creationId xmlns:a16="http://schemas.microsoft.com/office/drawing/2014/main" id="{07A9243D-8FC3-4B36-874B-55906B03F4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3209925"/>
            <a:ext cx="9763125"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3" name="Image 22" descr="Une image contenant cercle, croquis, dessin, clipart&#10;&#10;Description générée automatiquement">
            <a:extLst>
              <a:ext uri="{FF2B5EF4-FFF2-40B4-BE49-F238E27FC236}">
                <a16:creationId xmlns:a16="http://schemas.microsoft.com/office/drawing/2014/main" id="{9CDA2F30-2A6E-A524-36E5-A62FDF7854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206" y="3494783"/>
            <a:ext cx="3248024" cy="3248024"/>
          </a:xfrm>
          <a:prstGeom prst="rect">
            <a:avLst/>
          </a:prstGeom>
        </p:spPr>
      </p:pic>
      <p:sp>
        <p:nvSpPr>
          <p:cNvPr id="39" name="Rectangle 38">
            <a:extLst>
              <a:ext uri="{FF2B5EF4-FFF2-40B4-BE49-F238E27FC236}">
                <a16:creationId xmlns:a16="http://schemas.microsoft.com/office/drawing/2014/main" id="{81BD432D-FAB3-4B5D-BF27-4DA7C75B3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6771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C2BEFFC-B2E1-D42D-FBBB-D6EE32C1D4E1}"/>
              </a:ext>
            </a:extLst>
          </p:cNvPr>
          <p:cNvSpPr/>
          <p:nvPr/>
        </p:nvSpPr>
        <p:spPr>
          <a:xfrm>
            <a:off x="0" y="0"/>
            <a:ext cx="4571999"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sp>
        <p:nvSpPr>
          <p:cNvPr id="2" name="ZoneTexte 1">
            <a:extLst>
              <a:ext uri="{FF2B5EF4-FFF2-40B4-BE49-F238E27FC236}">
                <a16:creationId xmlns:a16="http://schemas.microsoft.com/office/drawing/2014/main" id="{9D7A5D19-41C3-C26D-B133-C784C2038A19}"/>
              </a:ext>
            </a:extLst>
          </p:cNvPr>
          <p:cNvSpPr txBox="1"/>
          <p:nvPr/>
        </p:nvSpPr>
        <p:spPr>
          <a:xfrm>
            <a:off x="762001" y="1141711"/>
            <a:ext cx="3205316" cy="3474364"/>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5000" b="1" dirty="0">
                <a:solidFill>
                  <a:schemeClr val="bg1"/>
                </a:solidFill>
                <a:latin typeface="+mj-lt"/>
                <a:ea typeface="+mj-ea"/>
                <a:cs typeface="+mj-cs"/>
              </a:rPr>
              <a:t>Job 02</a:t>
            </a:r>
          </a:p>
          <a:p>
            <a:pPr>
              <a:lnSpc>
                <a:spcPct val="90000"/>
              </a:lnSpc>
              <a:spcBef>
                <a:spcPct val="0"/>
              </a:spcBef>
              <a:spcAft>
                <a:spcPts val="600"/>
              </a:spcAft>
            </a:pPr>
            <a:r>
              <a:rPr lang="en-US" sz="5000" b="1" dirty="0">
                <a:solidFill>
                  <a:schemeClr val="bg1"/>
                </a:solidFill>
                <a:latin typeface="+mj-lt"/>
                <a:ea typeface="+mj-ea"/>
                <a:cs typeface="+mj-cs"/>
              </a:rPr>
              <a:t>Installation Apache 2</a:t>
            </a:r>
          </a:p>
        </p:txBody>
      </p:sp>
      <p:cxnSp>
        <p:nvCxnSpPr>
          <p:cNvPr id="28" name="Straight Connector 27">
            <a:extLst>
              <a:ext uri="{FF2B5EF4-FFF2-40B4-BE49-F238E27FC236}">
                <a16:creationId xmlns:a16="http://schemas.microsoft.com/office/drawing/2014/main" id="{192712F8-36FA-35DF-0CE8-4098D93322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4641DA02-FCED-B4C5-BB1E-0EA04C266E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1999" y="1"/>
            <a:ext cx="7620001"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Image 22" descr="Une image contenant cercle, croquis, dessin, clipart&#10;&#10;Description générée automatiquement">
            <a:extLst>
              <a:ext uri="{FF2B5EF4-FFF2-40B4-BE49-F238E27FC236}">
                <a16:creationId xmlns:a16="http://schemas.microsoft.com/office/drawing/2014/main" id="{9CDA2F30-2A6E-A524-36E5-A62FDF7854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140" y="3533517"/>
            <a:ext cx="3102177" cy="3102177"/>
          </a:xfrm>
          <a:prstGeom prst="rect">
            <a:avLst/>
          </a:prstGeom>
        </p:spPr>
      </p:pic>
      <p:pic>
        <p:nvPicPr>
          <p:cNvPr id="4" name="Image 3">
            <a:extLst>
              <a:ext uri="{FF2B5EF4-FFF2-40B4-BE49-F238E27FC236}">
                <a16:creationId xmlns:a16="http://schemas.microsoft.com/office/drawing/2014/main" id="{5643A532-0037-5FFE-DED9-734D60739A93}"/>
              </a:ext>
            </a:extLst>
          </p:cNvPr>
          <p:cNvPicPr>
            <a:picLocks noChangeAspect="1"/>
          </p:cNvPicPr>
          <p:nvPr/>
        </p:nvPicPr>
        <p:blipFill>
          <a:blip r:embed="rId3"/>
          <a:stretch>
            <a:fillRect/>
          </a:stretch>
        </p:blipFill>
        <p:spPr>
          <a:xfrm>
            <a:off x="5054936" y="1556535"/>
            <a:ext cx="6654126" cy="3744929"/>
          </a:xfrm>
          <a:prstGeom prst="rect">
            <a:avLst/>
          </a:prstGeom>
        </p:spPr>
      </p:pic>
    </p:spTree>
    <p:extLst>
      <p:ext uri="{BB962C8B-B14F-4D97-AF65-F5344CB8AC3E}">
        <p14:creationId xmlns:p14="http://schemas.microsoft.com/office/powerpoint/2010/main" val="1618996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9D7A5D19-41C3-C26D-B133-C784C2038A19}"/>
              </a:ext>
            </a:extLst>
          </p:cNvPr>
          <p:cNvSpPr txBox="1"/>
          <p:nvPr/>
        </p:nvSpPr>
        <p:spPr>
          <a:xfrm>
            <a:off x="1078335" y="792324"/>
            <a:ext cx="4715425" cy="135060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000" b="1" kern="1200" dirty="0">
                <a:solidFill>
                  <a:schemeClr val="accent3">
                    <a:lumMod val="75000"/>
                  </a:schemeClr>
                </a:solidFill>
                <a:latin typeface="+mj-lt"/>
                <a:ea typeface="+mj-ea"/>
                <a:cs typeface="+mj-cs"/>
              </a:rPr>
              <a:t>Job 03</a:t>
            </a:r>
          </a:p>
          <a:p>
            <a:pPr algn="ctr">
              <a:lnSpc>
                <a:spcPct val="90000"/>
              </a:lnSpc>
              <a:spcBef>
                <a:spcPct val="0"/>
              </a:spcBef>
              <a:spcAft>
                <a:spcPts val="600"/>
              </a:spcAft>
            </a:pPr>
            <a:r>
              <a:rPr lang="en-US" sz="5000" b="1" kern="1200" dirty="0" err="1">
                <a:solidFill>
                  <a:schemeClr val="accent3">
                    <a:lumMod val="75000"/>
                  </a:schemeClr>
                </a:solidFill>
                <a:latin typeface="+mj-lt"/>
                <a:ea typeface="+mj-ea"/>
                <a:cs typeface="+mj-cs"/>
              </a:rPr>
              <a:t>Serveur</a:t>
            </a:r>
            <a:r>
              <a:rPr lang="en-US" sz="5000" b="1" kern="1200" dirty="0">
                <a:solidFill>
                  <a:schemeClr val="accent3">
                    <a:lumMod val="75000"/>
                  </a:schemeClr>
                </a:solidFill>
                <a:latin typeface="+mj-lt"/>
                <a:ea typeface="+mj-ea"/>
                <a:cs typeface="+mj-cs"/>
              </a:rPr>
              <a:t> Apache</a:t>
            </a:r>
          </a:p>
        </p:txBody>
      </p:sp>
      <p:grpSp>
        <p:nvGrpSpPr>
          <p:cNvPr id="28" name="Group 27">
            <a:extLst>
              <a:ext uri="{FF2B5EF4-FFF2-40B4-BE49-F238E27FC236}">
                <a16:creationId xmlns:a16="http://schemas.microsoft.com/office/drawing/2014/main" id="{42668536-F94B-BC34-0E07-8E5C262A93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345" y="4686984"/>
            <a:ext cx="1835727" cy="2443501"/>
            <a:chOff x="-59345" y="4538825"/>
            <a:chExt cx="1947033" cy="2591657"/>
          </a:xfrm>
        </p:grpSpPr>
        <p:sp>
          <p:nvSpPr>
            <p:cNvPr id="29" name="Freeform: Shape 28">
              <a:extLst>
                <a:ext uri="{FF2B5EF4-FFF2-40B4-BE49-F238E27FC236}">
                  <a16:creationId xmlns:a16="http://schemas.microsoft.com/office/drawing/2014/main" id="{E72CE9D3-E78A-6C7A-0511-4026F4A2E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7437924" flipH="1" flipV="1">
              <a:off x="197686" y="4281794"/>
              <a:ext cx="1284318" cy="1798380"/>
            </a:xfrm>
            <a:custGeom>
              <a:avLst/>
              <a:gdLst>
                <a:gd name="connsiteX0" fmla="*/ 973884 w 1284318"/>
                <a:gd name="connsiteY0" fmla="*/ 319757 h 1798380"/>
                <a:gd name="connsiteX1" fmla="*/ 933347 w 1284318"/>
                <a:gd name="connsiteY1" fmla="*/ 456675 h 1798380"/>
                <a:gd name="connsiteX2" fmla="*/ 790087 w 1284318"/>
                <a:gd name="connsiteY2" fmla="*/ 646637 h 1798380"/>
                <a:gd name="connsiteX3" fmla="*/ 608179 w 1284318"/>
                <a:gd name="connsiteY3" fmla="*/ 800416 h 1798380"/>
                <a:gd name="connsiteX4" fmla="*/ 386518 w 1284318"/>
                <a:gd name="connsiteY4" fmla="*/ 918072 h 1798380"/>
                <a:gd name="connsiteX5" fmla="*/ 496841 w 1284318"/>
                <a:gd name="connsiteY5" fmla="*/ 931786 h 1798380"/>
                <a:gd name="connsiteX6" fmla="*/ 845020 w 1284318"/>
                <a:gd name="connsiteY6" fmla="*/ 932971 h 1798380"/>
                <a:gd name="connsiteX7" fmla="*/ 1104134 w 1284318"/>
                <a:gd name="connsiteY7" fmla="*/ 994216 h 1798380"/>
                <a:gd name="connsiteX8" fmla="*/ 1270764 w 1284318"/>
                <a:gd name="connsiteY8" fmla="*/ 1069595 h 1798380"/>
                <a:gd name="connsiteX9" fmla="*/ 1253844 w 1284318"/>
                <a:gd name="connsiteY9" fmla="*/ 1119951 h 1798380"/>
                <a:gd name="connsiteX10" fmla="*/ 1090000 w 1284318"/>
                <a:gd name="connsiteY10" fmla="*/ 1225064 h 1798380"/>
                <a:gd name="connsiteX11" fmla="*/ 830886 w 1284318"/>
                <a:gd name="connsiteY11" fmla="*/ 1291019 h 1798380"/>
                <a:gd name="connsiteX12" fmla="*/ 625381 w 1284318"/>
                <a:gd name="connsiteY12" fmla="*/ 1282695 h 1798380"/>
                <a:gd name="connsiteX13" fmla="*/ 394115 w 1284318"/>
                <a:gd name="connsiteY13" fmla="*/ 1213990 h 1798380"/>
                <a:gd name="connsiteX14" fmla="*/ 227806 w 1284318"/>
                <a:gd name="connsiteY14" fmla="*/ 1123564 h 1798380"/>
                <a:gd name="connsiteX15" fmla="*/ 222077 w 1284318"/>
                <a:gd name="connsiteY15" fmla="*/ 1154907 h 1798380"/>
                <a:gd name="connsiteX16" fmla="*/ 257021 w 1284318"/>
                <a:gd name="connsiteY16" fmla="*/ 1382395 h 1798380"/>
                <a:gd name="connsiteX17" fmla="*/ 329718 w 1284318"/>
                <a:gd name="connsiteY17" fmla="*/ 1649903 h 1798380"/>
                <a:gd name="connsiteX18" fmla="*/ 358172 w 1284318"/>
                <a:gd name="connsiteY18" fmla="*/ 1727779 h 1798380"/>
                <a:gd name="connsiteX19" fmla="*/ 162274 w 1284318"/>
                <a:gd name="connsiteY19" fmla="*/ 1798380 h 1798380"/>
                <a:gd name="connsiteX20" fmla="*/ 40999 w 1284318"/>
                <a:gd name="connsiteY20" fmla="*/ 1391750 h 1798380"/>
                <a:gd name="connsiteX21" fmla="*/ 130 w 1284318"/>
                <a:gd name="connsiteY21" fmla="*/ 955850 h 1798380"/>
                <a:gd name="connsiteX22" fmla="*/ 77747 w 1284318"/>
                <a:gd name="connsiteY22" fmla="*/ 449030 h 1798380"/>
                <a:gd name="connsiteX23" fmla="*/ 136820 w 1284318"/>
                <a:gd name="connsiteY23" fmla="*/ 274135 h 1798380"/>
                <a:gd name="connsiteX24" fmla="*/ 169577 w 1284318"/>
                <a:gd name="connsiteY24" fmla="*/ 204912 h 1798380"/>
                <a:gd name="connsiteX25" fmla="*/ 473768 w 1284318"/>
                <a:gd name="connsiteY25" fmla="*/ 0 h 1798380"/>
                <a:gd name="connsiteX26" fmla="*/ 493343 w 1284318"/>
                <a:gd name="connsiteY26" fmla="*/ 76022 h 1798380"/>
                <a:gd name="connsiteX27" fmla="*/ 488736 w 1284318"/>
                <a:gd name="connsiteY27" fmla="*/ 300123 h 1798380"/>
                <a:gd name="connsiteX28" fmla="*/ 374038 w 1284318"/>
                <a:gd name="connsiteY28" fmla="*/ 512355 h 1798380"/>
                <a:gd name="connsiteX29" fmla="*/ 375640 w 1284318"/>
                <a:gd name="connsiteY29" fmla="*/ 540894 h 1798380"/>
                <a:gd name="connsiteX30" fmla="*/ 646830 w 1284318"/>
                <a:gd name="connsiteY30" fmla="*/ 387756 h 1798380"/>
                <a:gd name="connsiteX31" fmla="*/ 965722 w 1284318"/>
                <a:gd name="connsiteY31" fmla="*/ 315165 h 1798380"/>
                <a:gd name="connsiteX32" fmla="*/ 973884 w 1284318"/>
                <a:gd name="connsiteY32" fmla="*/ 319757 h 1798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84318" h="1798380">
                  <a:moveTo>
                    <a:pt x="973884" y="319757"/>
                  </a:moveTo>
                  <a:cubicBezTo>
                    <a:pt x="986811" y="338318"/>
                    <a:pt x="958960" y="408335"/>
                    <a:pt x="933347" y="456675"/>
                  </a:cubicBezTo>
                  <a:cubicBezTo>
                    <a:pt x="904074" y="511920"/>
                    <a:pt x="844282" y="589347"/>
                    <a:pt x="790087" y="646637"/>
                  </a:cubicBezTo>
                  <a:cubicBezTo>
                    <a:pt x="735893" y="703928"/>
                    <a:pt x="675440" y="755177"/>
                    <a:pt x="608179" y="800416"/>
                  </a:cubicBezTo>
                  <a:cubicBezTo>
                    <a:pt x="540917" y="845656"/>
                    <a:pt x="392691" y="910590"/>
                    <a:pt x="386518" y="918072"/>
                  </a:cubicBezTo>
                  <a:cubicBezTo>
                    <a:pt x="380344" y="925554"/>
                    <a:pt x="420424" y="929303"/>
                    <a:pt x="496841" y="931786"/>
                  </a:cubicBezTo>
                  <a:cubicBezTo>
                    <a:pt x="573259" y="934270"/>
                    <a:pt x="743805" y="922566"/>
                    <a:pt x="845020" y="932971"/>
                  </a:cubicBezTo>
                  <a:cubicBezTo>
                    <a:pt x="946235" y="943376"/>
                    <a:pt x="1033176" y="971446"/>
                    <a:pt x="1104134" y="994216"/>
                  </a:cubicBezTo>
                  <a:cubicBezTo>
                    <a:pt x="1175091" y="1016986"/>
                    <a:pt x="1245812" y="1048639"/>
                    <a:pt x="1270764" y="1069595"/>
                  </a:cubicBezTo>
                  <a:cubicBezTo>
                    <a:pt x="1295715" y="1090551"/>
                    <a:pt x="1283970" y="1094040"/>
                    <a:pt x="1253844" y="1119951"/>
                  </a:cubicBezTo>
                  <a:cubicBezTo>
                    <a:pt x="1223716" y="1145863"/>
                    <a:pt x="1160493" y="1196552"/>
                    <a:pt x="1090000" y="1225064"/>
                  </a:cubicBezTo>
                  <a:cubicBezTo>
                    <a:pt x="1019507" y="1253574"/>
                    <a:pt x="908322" y="1281415"/>
                    <a:pt x="830886" y="1291019"/>
                  </a:cubicBezTo>
                  <a:cubicBezTo>
                    <a:pt x="753449" y="1300625"/>
                    <a:pt x="698175" y="1295534"/>
                    <a:pt x="625381" y="1282695"/>
                  </a:cubicBezTo>
                  <a:cubicBezTo>
                    <a:pt x="552586" y="1269857"/>
                    <a:pt x="460377" y="1240511"/>
                    <a:pt x="394115" y="1213990"/>
                  </a:cubicBezTo>
                  <a:cubicBezTo>
                    <a:pt x="327853" y="1187468"/>
                    <a:pt x="238957" y="1131321"/>
                    <a:pt x="227806" y="1123564"/>
                  </a:cubicBezTo>
                  <a:cubicBezTo>
                    <a:pt x="216655" y="1115808"/>
                    <a:pt x="217208" y="1111768"/>
                    <a:pt x="222077" y="1154907"/>
                  </a:cubicBezTo>
                  <a:cubicBezTo>
                    <a:pt x="226946" y="1198045"/>
                    <a:pt x="239081" y="1299895"/>
                    <a:pt x="257021" y="1382395"/>
                  </a:cubicBezTo>
                  <a:cubicBezTo>
                    <a:pt x="274961" y="1464894"/>
                    <a:pt x="302922" y="1570722"/>
                    <a:pt x="329718" y="1649903"/>
                  </a:cubicBezTo>
                  <a:lnTo>
                    <a:pt x="358172" y="1727779"/>
                  </a:lnTo>
                  <a:cubicBezTo>
                    <a:pt x="306835" y="1764820"/>
                    <a:pt x="211687" y="1783165"/>
                    <a:pt x="162274" y="1798380"/>
                  </a:cubicBezTo>
                  <a:cubicBezTo>
                    <a:pt x="110713" y="1663654"/>
                    <a:pt x="68023" y="1532171"/>
                    <a:pt x="40999" y="1391750"/>
                  </a:cubicBezTo>
                  <a:cubicBezTo>
                    <a:pt x="13975" y="1251328"/>
                    <a:pt x="-1594" y="1110579"/>
                    <a:pt x="130" y="955850"/>
                  </a:cubicBezTo>
                  <a:cubicBezTo>
                    <a:pt x="1851" y="801121"/>
                    <a:pt x="44504" y="584757"/>
                    <a:pt x="77747" y="449030"/>
                  </a:cubicBezTo>
                  <a:cubicBezTo>
                    <a:pt x="94369" y="381167"/>
                    <a:pt x="115286" y="324130"/>
                    <a:pt x="136820" y="274135"/>
                  </a:cubicBezTo>
                  <a:lnTo>
                    <a:pt x="169577" y="204912"/>
                  </a:lnTo>
                  <a:lnTo>
                    <a:pt x="473768" y="0"/>
                  </a:lnTo>
                  <a:lnTo>
                    <a:pt x="493343" y="76022"/>
                  </a:lnTo>
                  <a:cubicBezTo>
                    <a:pt x="505787" y="170470"/>
                    <a:pt x="505983" y="215712"/>
                    <a:pt x="488736" y="300123"/>
                  </a:cubicBezTo>
                  <a:cubicBezTo>
                    <a:pt x="471154" y="386172"/>
                    <a:pt x="392887" y="472227"/>
                    <a:pt x="374038" y="512355"/>
                  </a:cubicBezTo>
                  <a:cubicBezTo>
                    <a:pt x="355189" y="552484"/>
                    <a:pt x="330175" y="561660"/>
                    <a:pt x="375640" y="540894"/>
                  </a:cubicBezTo>
                  <a:cubicBezTo>
                    <a:pt x="421106" y="520128"/>
                    <a:pt x="548483" y="425379"/>
                    <a:pt x="646830" y="387756"/>
                  </a:cubicBezTo>
                  <a:cubicBezTo>
                    <a:pt x="745176" y="350135"/>
                    <a:pt x="936630" y="312461"/>
                    <a:pt x="965722" y="315165"/>
                  </a:cubicBezTo>
                  <a:cubicBezTo>
                    <a:pt x="969359" y="315503"/>
                    <a:pt x="972038" y="317105"/>
                    <a:pt x="973884" y="319757"/>
                  </a:cubicBez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9F2A1FAC-CB42-7B1E-2BA1-AC4BA8D26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7437924" flipH="1" flipV="1">
              <a:off x="197686" y="4281794"/>
              <a:ext cx="1284318" cy="1798380"/>
            </a:xfrm>
            <a:custGeom>
              <a:avLst/>
              <a:gdLst>
                <a:gd name="connsiteX0" fmla="*/ 973884 w 1284318"/>
                <a:gd name="connsiteY0" fmla="*/ 319757 h 1798380"/>
                <a:gd name="connsiteX1" fmla="*/ 933347 w 1284318"/>
                <a:gd name="connsiteY1" fmla="*/ 456675 h 1798380"/>
                <a:gd name="connsiteX2" fmla="*/ 790087 w 1284318"/>
                <a:gd name="connsiteY2" fmla="*/ 646637 h 1798380"/>
                <a:gd name="connsiteX3" fmla="*/ 608179 w 1284318"/>
                <a:gd name="connsiteY3" fmla="*/ 800416 h 1798380"/>
                <a:gd name="connsiteX4" fmla="*/ 386518 w 1284318"/>
                <a:gd name="connsiteY4" fmla="*/ 918072 h 1798380"/>
                <a:gd name="connsiteX5" fmla="*/ 496841 w 1284318"/>
                <a:gd name="connsiteY5" fmla="*/ 931786 h 1798380"/>
                <a:gd name="connsiteX6" fmla="*/ 845020 w 1284318"/>
                <a:gd name="connsiteY6" fmla="*/ 932971 h 1798380"/>
                <a:gd name="connsiteX7" fmla="*/ 1104134 w 1284318"/>
                <a:gd name="connsiteY7" fmla="*/ 994216 h 1798380"/>
                <a:gd name="connsiteX8" fmla="*/ 1270764 w 1284318"/>
                <a:gd name="connsiteY8" fmla="*/ 1069595 h 1798380"/>
                <a:gd name="connsiteX9" fmla="*/ 1253844 w 1284318"/>
                <a:gd name="connsiteY9" fmla="*/ 1119951 h 1798380"/>
                <a:gd name="connsiteX10" fmla="*/ 1090000 w 1284318"/>
                <a:gd name="connsiteY10" fmla="*/ 1225064 h 1798380"/>
                <a:gd name="connsiteX11" fmla="*/ 830886 w 1284318"/>
                <a:gd name="connsiteY11" fmla="*/ 1291019 h 1798380"/>
                <a:gd name="connsiteX12" fmla="*/ 625381 w 1284318"/>
                <a:gd name="connsiteY12" fmla="*/ 1282695 h 1798380"/>
                <a:gd name="connsiteX13" fmla="*/ 394115 w 1284318"/>
                <a:gd name="connsiteY13" fmla="*/ 1213990 h 1798380"/>
                <a:gd name="connsiteX14" fmla="*/ 227806 w 1284318"/>
                <a:gd name="connsiteY14" fmla="*/ 1123564 h 1798380"/>
                <a:gd name="connsiteX15" fmla="*/ 222077 w 1284318"/>
                <a:gd name="connsiteY15" fmla="*/ 1154907 h 1798380"/>
                <a:gd name="connsiteX16" fmla="*/ 257021 w 1284318"/>
                <a:gd name="connsiteY16" fmla="*/ 1382395 h 1798380"/>
                <a:gd name="connsiteX17" fmla="*/ 329718 w 1284318"/>
                <a:gd name="connsiteY17" fmla="*/ 1649903 h 1798380"/>
                <a:gd name="connsiteX18" fmla="*/ 358172 w 1284318"/>
                <a:gd name="connsiteY18" fmla="*/ 1727779 h 1798380"/>
                <a:gd name="connsiteX19" fmla="*/ 162274 w 1284318"/>
                <a:gd name="connsiteY19" fmla="*/ 1798380 h 1798380"/>
                <a:gd name="connsiteX20" fmla="*/ 40999 w 1284318"/>
                <a:gd name="connsiteY20" fmla="*/ 1391750 h 1798380"/>
                <a:gd name="connsiteX21" fmla="*/ 130 w 1284318"/>
                <a:gd name="connsiteY21" fmla="*/ 955850 h 1798380"/>
                <a:gd name="connsiteX22" fmla="*/ 77747 w 1284318"/>
                <a:gd name="connsiteY22" fmla="*/ 449030 h 1798380"/>
                <a:gd name="connsiteX23" fmla="*/ 136820 w 1284318"/>
                <a:gd name="connsiteY23" fmla="*/ 274135 h 1798380"/>
                <a:gd name="connsiteX24" fmla="*/ 169577 w 1284318"/>
                <a:gd name="connsiteY24" fmla="*/ 204912 h 1798380"/>
                <a:gd name="connsiteX25" fmla="*/ 473768 w 1284318"/>
                <a:gd name="connsiteY25" fmla="*/ 0 h 1798380"/>
                <a:gd name="connsiteX26" fmla="*/ 493343 w 1284318"/>
                <a:gd name="connsiteY26" fmla="*/ 76022 h 1798380"/>
                <a:gd name="connsiteX27" fmla="*/ 488736 w 1284318"/>
                <a:gd name="connsiteY27" fmla="*/ 300123 h 1798380"/>
                <a:gd name="connsiteX28" fmla="*/ 374038 w 1284318"/>
                <a:gd name="connsiteY28" fmla="*/ 512355 h 1798380"/>
                <a:gd name="connsiteX29" fmla="*/ 375640 w 1284318"/>
                <a:gd name="connsiteY29" fmla="*/ 540894 h 1798380"/>
                <a:gd name="connsiteX30" fmla="*/ 646830 w 1284318"/>
                <a:gd name="connsiteY30" fmla="*/ 387756 h 1798380"/>
                <a:gd name="connsiteX31" fmla="*/ 965722 w 1284318"/>
                <a:gd name="connsiteY31" fmla="*/ 315165 h 1798380"/>
                <a:gd name="connsiteX32" fmla="*/ 973884 w 1284318"/>
                <a:gd name="connsiteY32" fmla="*/ 319757 h 1798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84318" h="1798380">
                  <a:moveTo>
                    <a:pt x="973884" y="319757"/>
                  </a:moveTo>
                  <a:cubicBezTo>
                    <a:pt x="986811" y="338318"/>
                    <a:pt x="958960" y="408335"/>
                    <a:pt x="933347" y="456675"/>
                  </a:cubicBezTo>
                  <a:cubicBezTo>
                    <a:pt x="904074" y="511920"/>
                    <a:pt x="844282" y="589347"/>
                    <a:pt x="790087" y="646637"/>
                  </a:cubicBezTo>
                  <a:cubicBezTo>
                    <a:pt x="735893" y="703928"/>
                    <a:pt x="675440" y="755177"/>
                    <a:pt x="608179" y="800416"/>
                  </a:cubicBezTo>
                  <a:cubicBezTo>
                    <a:pt x="540917" y="845656"/>
                    <a:pt x="392691" y="910590"/>
                    <a:pt x="386518" y="918072"/>
                  </a:cubicBezTo>
                  <a:cubicBezTo>
                    <a:pt x="380344" y="925554"/>
                    <a:pt x="420424" y="929303"/>
                    <a:pt x="496841" y="931786"/>
                  </a:cubicBezTo>
                  <a:cubicBezTo>
                    <a:pt x="573259" y="934270"/>
                    <a:pt x="743805" y="922566"/>
                    <a:pt x="845020" y="932971"/>
                  </a:cubicBezTo>
                  <a:cubicBezTo>
                    <a:pt x="946235" y="943376"/>
                    <a:pt x="1033176" y="971446"/>
                    <a:pt x="1104134" y="994216"/>
                  </a:cubicBezTo>
                  <a:cubicBezTo>
                    <a:pt x="1175091" y="1016986"/>
                    <a:pt x="1245812" y="1048639"/>
                    <a:pt x="1270764" y="1069595"/>
                  </a:cubicBezTo>
                  <a:cubicBezTo>
                    <a:pt x="1295715" y="1090551"/>
                    <a:pt x="1283970" y="1094040"/>
                    <a:pt x="1253844" y="1119951"/>
                  </a:cubicBezTo>
                  <a:cubicBezTo>
                    <a:pt x="1223716" y="1145863"/>
                    <a:pt x="1160493" y="1196552"/>
                    <a:pt x="1090000" y="1225064"/>
                  </a:cubicBezTo>
                  <a:cubicBezTo>
                    <a:pt x="1019507" y="1253574"/>
                    <a:pt x="908322" y="1281415"/>
                    <a:pt x="830886" y="1291019"/>
                  </a:cubicBezTo>
                  <a:cubicBezTo>
                    <a:pt x="753449" y="1300625"/>
                    <a:pt x="698175" y="1295534"/>
                    <a:pt x="625381" y="1282695"/>
                  </a:cubicBezTo>
                  <a:cubicBezTo>
                    <a:pt x="552586" y="1269857"/>
                    <a:pt x="460377" y="1240511"/>
                    <a:pt x="394115" y="1213990"/>
                  </a:cubicBezTo>
                  <a:cubicBezTo>
                    <a:pt x="327853" y="1187468"/>
                    <a:pt x="238957" y="1131321"/>
                    <a:pt x="227806" y="1123564"/>
                  </a:cubicBezTo>
                  <a:cubicBezTo>
                    <a:pt x="216655" y="1115808"/>
                    <a:pt x="217208" y="1111768"/>
                    <a:pt x="222077" y="1154907"/>
                  </a:cubicBezTo>
                  <a:cubicBezTo>
                    <a:pt x="226946" y="1198045"/>
                    <a:pt x="239081" y="1299895"/>
                    <a:pt x="257021" y="1382395"/>
                  </a:cubicBezTo>
                  <a:cubicBezTo>
                    <a:pt x="274961" y="1464894"/>
                    <a:pt x="302922" y="1570722"/>
                    <a:pt x="329718" y="1649903"/>
                  </a:cubicBezTo>
                  <a:lnTo>
                    <a:pt x="358172" y="1727779"/>
                  </a:lnTo>
                  <a:cubicBezTo>
                    <a:pt x="306835" y="1764820"/>
                    <a:pt x="211687" y="1783165"/>
                    <a:pt x="162274" y="1798380"/>
                  </a:cubicBezTo>
                  <a:cubicBezTo>
                    <a:pt x="110713" y="1663654"/>
                    <a:pt x="68023" y="1532171"/>
                    <a:pt x="40999" y="1391750"/>
                  </a:cubicBezTo>
                  <a:cubicBezTo>
                    <a:pt x="13975" y="1251328"/>
                    <a:pt x="-1594" y="1110579"/>
                    <a:pt x="130" y="955850"/>
                  </a:cubicBezTo>
                  <a:cubicBezTo>
                    <a:pt x="1851" y="801121"/>
                    <a:pt x="44504" y="584757"/>
                    <a:pt x="77747" y="449030"/>
                  </a:cubicBezTo>
                  <a:cubicBezTo>
                    <a:pt x="94369" y="381167"/>
                    <a:pt x="115286" y="324130"/>
                    <a:pt x="136820" y="274135"/>
                  </a:cubicBezTo>
                  <a:lnTo>
                    <a:pt x="169577" y="204912"/>
                  </a:lnTo>
                  <a:lnTo>
                    <a:pt x="473768" y="0"/>
                  </a:lnTo>
                  <a:lnTo>
                    <a:pt x="493343" y="76022"/>
                  </a:lnTo>
                  <a:cubicBezTo>
                    <a:pt x="505787" y="170470"/>
                    <a:pt x="505983" y="215712"/>
                    <a:pt x="488736" y="300123"/>
                  </a:cubicBezTo>
                  <a:cubicBezTo>
                    <a:pt x="471154" y="386172"/>
                    <a:pt x="392887" y="472227"/>
                    <a:pt x="374038" y="512355"/>
                  </a:cubicBezTo>
                  <a:cubicBezTo>
                    <a:pt x="355189" y="552484"/>
                    <a:pt x="330175" y="561660"/>
                    <a:pt x="375640" y="540894"/>
                  </a:cubicBezTo>
                  <a:cubicBezTo>
                    <a:pt x="421106" y="520128"/>
                    <a:pt x="548483" y="425379"/>
                    <a:pt x="646830" y="387756"/>
                  </a:cubicBezTo>
                  <a:cubicBezTo>
                    <a:pt x="745176" y="350135"/>
                    <a:pt x="936630" y="312461"/>
                    <a:pt x="965722" y="315165"/>
                  </a:cubicBezTo>
                  <a:cubicBezTo>
                    <a:pt x="969359" y="315503"/>
                    <a:pt x="972038" y="317105"/>
                    <a:pt x="973884" y="319757"/>
                  </a:cubicBezTo>
                  <a:close/>
                </a:path>
              </a:pathLst>
            </a:custGeom>
            <a:solidFill>
              <a:schemeClr val="accent4">
                <a:lumMod val="40000"/>
                <a:lumOff val="60000"/>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1" name="Group 30">
              <a:extLst>
                <a:ext uri="{FF2B5EF4-FFF2-40B4-BE49-F238E27FC236}">
                  <a16:creationId xmlns:a16="http://schemas.microsoft.com/office/drawing/2014/main" id="{EC59595D-7F97-1779-97FA-E716359D82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6120" y="6047982"/>
              <a:ext cx="364724" cy="380251"/>
              <a:chOff x="483308" y="4524877"/>
              <a:chExt cx="383909" cy="400253"/>
            </a:xfrm>
          </p:grpSpPr>
          <p:sp>
            <p:nvSpPr>
              <p:cNvPr id="33" name="Freeform: Shape 32">
                <a:extLst>
                  <a:ext uri="{FF2B5EF4-FFF2-40B4-BE49-F238E27FC236}">
                    <a16:creationId xmlns:a16="http://schemas.microsoft.com/office/drawing/2014/main" id="{F6080E0A-F57D-B574-1CE1-3516A69BF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0478977">
                <a:off x="483308" y="4524877"/>
                <a:ext cx="383909" cy="400252"/>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849475"/>
                  <a:gd name="connsiteY0" fmla="*/ -4 h 4963943"/>
                  <a:gd name="connsiteX1" fmla="*/ 4735908 w 4849475"/>
                  <a:gd name="connsiteY1" fmla="*/ 1905902 h 4963943"/>
                  <a:gd name="connsiteX2" fmla="*/ 4451030 w 4849475"/>
                  <a:gd name="connsiteY2" fmla="*/ 3809083 h 4963943"/>
                  <a:gd name="connsiteX3" fmla="*/ 3419865 w 4849475"/>
                  <a:gd name="connsiteY3" fmla="*/ 4844851 h 4963943"/>
                  <a:gd name="connsiteX4" fmla="*/ 1074535 w 4849475"/>
                  <a:gd name="connsiteY4" fmla="*/ 4657232 h 4963943"/>
                  <a:gd name="connsiteX5" fmla="*/ 33359 w 4849475"/>
                  <a:gd name="connsiteY5" fmla="*/ 2995661 h 4963943"/>
                  <a:gd name="connsiteX6" fmla="*/ 592137 w 4849475"/>
                  <a:gd name="connsiteY6" fmla="*/ 805852 h 4963943"/>
                  <a:gd name="connsiteX7" fmla="*/ 2649000 w 4849475"/>
                  <a:gd name="connsiteY7" fmla="*/ -4 h 4963943"/>
                  <a:gd name="connsiteX0" fmla="*/ 2649000 w 4750338"/>
                  <a:gd name="connsiteY0" fmla="*/ -4 h 4963943"/>
                  <a:gd name="connsiteX1" fmla="*/ 4615020 w 4750338"/>
                  <a:gd name="connsiteY1" fmla="*/ 1658609 h 4963943"/>
                  <a:gd name="connsiteX2" fmla="*/ 4451030 w 4750338"/>
                  <a:gd name="connsiteY2" fmla="*/ 3809083 h 4963943"/>
                  <a:gd name="connsiteX3" fmla="*/ 3419865 w 4750338"/>
                  <a:gd name="connsiteY3" fmla="*/ 4844851 h 4963943"/>
                  <a:gd name="connsiteX4" fmla="*/ 1074535 w 4750338"/>
                  <a:gd name="connsiteY4" fmla="*/ 4657232 h 4963943"/>
                  <a:gd name="connsiteX5" fmla="*/ 33359 w 4750338"/>
                  <a:gd name="connsiteY5" fmla="*/ 2995661 h 4963943"/>
                  <a:gd name="connsiteX6" fmla="*/ 592137 w 4750338"/>
                  <a:gd name="connsiteY6" fmla="*/ 805852 h 4963943"/>
                  <a:gd name="connsiteX7" fmla="*/ 2649000 w 4750338"/>
                  <a:gd name="connsiteY7" fmla="*/ -4 h 4963943"/>
                  <a:gd name="connsiteX0" fmla="*/ 2158871 w 4260209"/>
                  <a:gd name="connsiteY0" fmla="*/ -4 h 5086984"/>
                  <a:gd name="connsiteX1" fmla="*/ 4124891 w 4260209"/>
                  <a:gd name="connsiteY1" fmla="*/ 1658609 h 5086984"/>
                  <a:gd name="connsiteX2" fmla="*/ 3960901 w 4260209"/>
                  <a:gd name="connsiteY2" fmla="*/ 3809083 h 5086984"/>
                  <a:gd name="connsiteX3" fmla="*/ 2929736 w 4260209"/>
                  <a:gd name="connsiteY3" fmla="*/ 4844851 h 5086984"/>
                  <a:gd name="connsiteX4" fmla="*/ 584406 w 4260209"/>
                  <a:gd name="connsiteY4" fmla="*/ 4657232 h 5086984"/>
                  <a:gd name="connsiteX5" fmla="*/ 102008 w 4260209"/>
                  <a:gd name="connsiteY5" fmla="*/ 805852 h 5086984"/>
                  <a:gd name="connsiteX6" fmla="*/ 2158871 w 4260209"/>
                  <a:gd name="connsiteY6" fmla="*/ -4 h 5086984"/>
                  <a:gd name="connsiteX0" fmla="*/ 2341715 w 4443053"/>
                  <a:gd name="connsiteY0" fmla="*/ -4 h 4937580"/>
                  <a:gd name="connsiteX1" fmla="*/ 4307735 w 4443053"/>
                  <a:gd name="connsiteY1" fmla="*/ 1658609 h 4937580"/>
                  <a:gd name="connsiteX2" fmla="*/ 4143745 w 4443053"/>
                  <a:gd name="connsiteY2" fmla="*/ 3809083 h 4937580"/>
                  <a:gd name="connsiteX3" fmla="*/ 3112580 w 4443053"/>
                  <a:gd name="connsiteY3" fmla="*/ 4844851 h 4937580"/>
                  <a:gd name="connsiteX4" fmla="*/ 321924 w 4443053"/>
                  <a:gd name="connsiteY4" fmla="*/ 4230304 h 4937580"/>
                  <a:gd name="connsiteX5" fmla="*/ 284852 w 4443053"/>
                  <a:gd name="connsiteY5" fmla="*/ 805852 h 4937580"/>
                  <a:gd name="connsiteX6" fmla="*/ 2341715 w 4443053"/>
                  <a:gd name="connsiteY6" fmla="*/ -4 h 4937580"/>
                  <a:gd name="connsiteX0" fmla="*/ 2567003 w 4668341"/>
                  <a:gd name="connsiteY0" fmla="*/ -4 h 4924017"/>
                  <a:gd name="connsiteX1" fmla="*/ 4533023 w 4668341"/>
                  <a:gd name="connsiteY1" fmla="*/ 1658609 h 4924017"/>
                  <a:gd name="connsiteX2" fmla="*/ 4369033 w 4668341"/>
                  <a:gd name="connsiteY2" fmla="*/ 3809083 h 4924017"/>
                  <a:gd name="connsiteX3" fmla="*/ 3337868 w 4668341"/>
                  <a:gd name="connsiteY3" fmla="*/ 4844851 h 4924017"/>
                  <a:gd name="connsiteX4" fmla="*/ 547212 w 4668341"/>
                  <a:gd name="connsiteY4" fmla="*/ 4230304 h 4924017"/>
                  <a:gd name="connsiteX5" fmla="*/ 169043 w 4668341"/>
                  <a:gd name="connsiteY5" fmla="*/ 1352706 h 4924017"/>
                  <a:gd name="connsiteX6" fmla="*/ 2567003 w 4668341"/>
                  <a:gd name="connsiteY6" fmla="*/ -4 h 492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8341" h="4924017">
                    <a:moveTo>
                      <a:pt x="2567003" y="-4"/>
                    </a:moveTo>
                    <a:cubicBezTo>
                      <a:pt x="3257631" y="183338"/>
                      <a:pt x="4232685" y="1023761"/>
                      <a:pt x="4533023" y="1658609"/>
                    </a:cubicBezTo>
                    <a:cubicBezTo>
                      <a:pt x="4833361" y="2293457"/>
                      <a:pt x="4568226" y="3278043"/>
                      <a:pt x="4369033" y="3809083"/>
                    </a:cubicBezTo>
                    <a:cubicBezTo>
                      <a:pt x="4169841" y="4340123"/>
                      <a:pt x="3650694" y="4729882"/>
                      <a:pt x="3337868" y="4844851"/>
                    </a:cubicBezTo>
                    <a:cubicBezTo>
                      <a:pt x="2627022" y="5065916"/>
                      <a:pt x="1075350" y="4812328"/>
                      <a:pt x="547212" y="4230304"/>
                    </a:cubicBezTo>
                    <a:cubicBezTo>
                      <a:pt x="19074" y="3648280"/>
                      <a:pt x="-167589" y="2057757"/>
                      <a:pt x="169043" y="1352706"/>
                    </a:cubicBezTo>
                    <a:cubicBezTo>
                      <a:pt x="505675" y="647655"/>
                      <a:pt x="1914330" y="30744"/>
                      <a:pt x="2567003" y="-4"/>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BB22A42D-E4C6-9099-347B-FB9CC38F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0478977">
                <a:off x="483308" y="4524878"/>
                <a:ext cx="383909" cy="400252"/>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849475"/>
                  <a:gd name="connsiteY0" fmla="*/ -4 h 4963943"/>
                  <a:gd name="connsiteX1" fmla="*/ 4735908 w 4849475"/>
                  <a:gd name="connsiteY1" fmla="*/ 1905902 h 4963943"/>
                  <a:gd name="connsiteX2" fmla="*/ 4451030 w 4849475"/>
                  <a:gd name="connsiteY2" fmla="*/ 3809083 h 4963943"/>
                  <a:gd name="connsiteX3" fmla="*/ 3419865 w 4849475"/>
                  <a:gd name="connsiteY3" fmla="*/ 4844851 h 4963943"/>
                  <a:gd name="connsiteX4" fmla="*/ 1074535 w 4849475"/>
                  <a:gd name="connsiteY4" fmla="*/ 4657232 h 4963943"/>
                  <a:gd name="connsiteX5" fmla="*/ 33359 w 4849475"/>
                  <a:gd name="connsiteY5" fmla="*/ 2995661 h 4963943"/>
                  <a:gd name="connsiteX6" fmla="*/ 592137 w 4849475"/>
                  <a:gd name="connsiteY6" fmla="*/ 805852 h 4963943"/>
                  <a:gd name="connsiteX7" fmla="*/ 2649000 w 4849475"/>
                  <a:gd name="connsiteY7" fmla="*/ -4 h 4963943"/>
                  <a:gd name="connsiteX0" fmla="*/ 2649000 w 4750338"/>
                  <a:gd name="connsiteY0" fmla="*/ -4 h 4963943"/>
                  <a:gd name="connsiteX1" fmla="*/ 4615020 w 4750338"/>
                  <a:gd name="connsiteY1" fmla="*/ 1658609 h 4963943"/>
                  <a:gd name="connsiteX2" fmla="*/ 4451030 w 4750338"/>
                  <a:gd name="connsiteY2" fmla="*/ 3809083 h 4963943"/>
                  <a:gd name="connsiteX3" fmla="*/ 3419865 w 4750338"/>
                  <a:gd name="connsiteY3" fmla="*/ 4844851 h 4963943"/>
                  <a:gd name="connsiteX4" fmla="*/ 1074535 w 4750338"/>
                  <a:gd name="connsiteY4" fmla="*/ 4657232 h 4963943"/>
                  <a:gd name="connsiteX5" fmla="*/ 33359 w 4750338"/>
                  <a:gd name="connsiteY5" fmla="*/ 2995661 h 4963943"/>
                  <a:gd name="connsiteX6" fmla="*/ 592137 w 4750338"/>
                  <a:gd name="connsiteY6" fmla="*/ 805852 h 4963943"/>
                  <a:gd name="connsiteX7" fmla="*/ 2649000 w 4750338"/>
                  <a:gd name="connsiteY7" fmla="*/ -4 h 4963943"/>
                  <a:gd name="connsiteX0" fmla="*/ 2158871 w 4260209"/>
                  <a:gd name="connsiteY0" fmla="*/ -4 h 5086984"/>
                  <a:gd name="connsiteX1" fmla="*/ 4124891 w 4260209"/>
                  <a:gd name="connsiteY1" fmla="*/ 1658609 h 5086984"/>
                  <a:gd name="connsiteX2" fmla="*/ 3960901 w 4260209"/>
                  <a:gd name="connsiteY2" fmla="*/ 3809083 h 5086984"/>
                  <a:gd name="connsiteX3" fmla="*/ 2929736 w 4260209"/>
                  <a:gd name="connsiteY3" fmla="*/ 4844851 h 5086984"/>
                  <a:gd name="connsiteX4" fmla="*/ 584406 w 4260209"/>
                  <a:gd name="connsiteY4" fmla="*/ 4657232 h 5086984"/>
                  <a:gd name="connsiteX5" fmla="*/ 102008 w 4260209"/>
                  <a:gd name="connsiteY5" fmla="*/ 805852 h 5086984"/>
                  <a:gd name="connsiteX6" fmla="*/ 2158871 w 4260209"/>
                  <a:gd name="connsiteY6" fmla="*/ -4 h 5086984"/>
                  <a:gd name="connsiteX0" fmla="*/ 2341715 w 4443053"/>
                  <a:gd name="connsiteY0" fmla="*/ -4 h 4937580"/>
                  <a:gd name="connsiteX1" fmla="*/ 4307735 w 4443053"/>
                  <a:gd name="connsiteY1" fmla="*/ 1658609 h 4937580"/>
                  <a:gd name="connsiteX2" fmla="*/ 4143745 w 4443053"/>
                  <a:gd name="connsiteY2" fmla="*/ 3809083 h 4937580"/>
                  <a:gd name="connsiteX3" fmla="*/ 3112580 w 4443053"/>
                  <a:gd name="connsiteY3" fmla="*/ 4844851 h 4937580"/>
                  <a:gd name="connsiteX4" fmla="*/ 321924 w 4443053"/>
                  <a:gd name="connsiteY4" fmla="*/ 4230304 h 4937580"/>
                  <a:gd name="connsiteX5" fmla="*/ 284852 w 4443053"/>
                  <a:gd name="connsiteY5" fmla="*/ 805852 h 4937580"/>
                  <a:gd name="connsiteX6" fmla="*/ 2341715 w 4443053"/>
                  <a:gd name="connsiteY6" fmla="*/ -4 h 4937580"/>
                  <a:gd name="connsiteX0" fmla="*/ 2567003 w 4668341"/>
                  <a:gd name="connsiteY0" fmla="*/ -4 h 4924017"/>
                  <a:gd name="connsiteX1" fmla="*/ 4533023 w 4668341"/>
                  <a:gd name="connsiteY1" fmla="*/ 1658609 h 4924017"/>
                  <a:gd name="connsiteX2" fmla="*/ 4369033 w 4668341"/>
                  <a:gd name="connsiteY2" fmla="*/ 3809083 h 4924017"/>
                  <a:gd name="connsiteX3" fmla="*/ 3337868 w 4668341"/>
                  <a:gd name="connsiteY3" fmla="*/ 4844851 h 4924017"/>
                  <a:gd name="connsiteX4" fmla="*/ 547212 w 4668341"/>
                  <a:gd name="connsiteY4" fmla="*/ 4230304 h 4924017"/>
                  <a:gd name="connsiteX5" fmla="*/ 169043 w 4668341"/>
                  <a:gd name="connsiteY5" fmla="*/ 1352706 h 4924017"/>
                  <a:gd name="connsiteX6" fmla="*/ 2567003 w 4668341"/>
                  <a:gd name="connsiteY6" fmla="*/ -4 h 492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8341" h="4924017">
                    <a:moveTo>
                      <a:pt x="2567003" y="-4"/>
                    </a:moveTo>
                    <a:cubicBezTo>
                      <a:pt x="3257631" y="183338"/>
                      <a:pt x="4232685" y="1023761"/>
                      <a:pt x="4533023" y="1658609"/>
                    </a:cubicBezTo>
                    <a:cubicBezTo>
                      <a:pt x="4833361" y="2293457"/>
                      <a:pt x="4568226" y="3278043"/>
                      <a:pt x="4369033" y="3809083"/>
                    </a:cubicBezTo>
                    <a:cubicBezTo>
                      <a:pt x="4169841" y="4340123"/>
                      <a:pt x="3650694" y="4729882"/>
                      <a:pt x="3337868" y="4844851"/>
                    </a:cubicBezTo>
                    <a:cubicBezTo>
                      <a:pt x="2627022" y="5065916"/>
                      <a:pt x="1075350" y="4812328"/>
                      <a:pt x="547212" y="4230304"/>
                    </a:cubicBezTo>
                    <a:cubicBezTo>
                      <a:pt x="19074" y="3648280"/>
                      <a:pt x="-167589" y="2057757"/>
                      <a:pt x="169043" y="1352706"/>
                    </a:cubicBezTo>
                    <a:cubicBezTo>
                      <a:pt x="505675" y="647655"/>
                      <a:pt x="1914330" y="30744"/>
                      <a:pt x="2567003" y="-4"/>
                    </a:cubicBezTo>
                    <a:close/>
                  </a:path>
                </a:pathLst>
              </a:custGeom>
              <a:solidFill>
                <a:schemeClr val="accent3">
                  <a:lumMod val="20000"/>
                  <a:lumOff val="80000"/>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2" name="Freeform: Shape 31">
              <a:extLst>
                <a:ext uri="{FF2B5EF4-FFF2-40B4-BE49-F238E27FC236}">
                  <a16:creationId xmlns:a16="http://schemas.microsoft.com/office/drawing/2014/main" id="{FE243CB5-5AF1-109D-AC9F-46E945EAA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532479">
              <a:off x="950678" y="6193473"/>
              <a:ext cx="1338349" cy="535670"/>
            </a:xfrm>
            <a:custGeom>
              <a:avLst/>
              <a:gdLst>
                <a:gd name="connsiteX0" fmla="*/ 1338349 w 1338349"/>
                <a:gd name="connsiteY0" fmla="*/ 347818 h 535670"/>
                <a:gd name="connsiteX1" fmla="*/ 1287341 w 1338349"/>
                <a:gd name="connsiteY1" fmla="*/ 535530 h 535670"/>
                <a:gd name="connsiteX2" fmla="*/ 372868 w 1338349"/>
                <a:gd name="connsiteY2" fmla="*/ 397570 h 535670"/>
                <a:gd name="connsiteX3" fmla="*/ 245339 w 1338349"/>
                <a:gd name="connsiteY3" fmla="*/ 374153 h 535670"/>
                <a:gd name="connsiteX4" fmla="*/ 0 w 1338349"/>
                <a:gd name="connsiteY4" fmla="*/ 69826 h 535670"/>
                <a:gd name="connsiteX5" fmla="*/ 36770 w 1338349"/>
                <a:gd name="connsiteY5" fmla="*/ 0 h 535670"/>
                <a:gd name="connsiteX6" fmla="*/ 159700 w 1338349"/>
                <a:gd name="connsiteY6" fmla="*/ 32956 h 535670"/>
                <a:gd name="connsiteX7" fmla="*/ 1338349 w 1338349"/>
                <a:gd name="connsiteY7" fmla="*/ 347818 h 535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8349" h="535670">
                  <a:moveTo>
                    <a:pt x="1338349" y="347818"/>
                  </a:moveTo>
                  <a:cubicBezTo>
                    <a:pt x="1334499" y="384480"/>
                    <a:pt x="1300731" y="541013"/>
                    <a:pt x="1287341" y="535530"/>
                  </a:cubicBezTo>
                  <a:cubicBezTo>
                    <a:pt x="1136748" y="531428"/>
                    <a:pt x="720671" y="460643"/>
                    <a:pt x="372868" y="397570"/>
                  </a:cubicBezTo>
                  <a:lnTo>
                    <a:pt x="245339" y="374153"/>
                  </a:lnTo>
                  <a:lnTo>
                    <a:pt x="0" y="69826"/>
                  </a:lnTo>
                  <a:lnTo>
                    <a:pt x="36770" y="0"/>
                  </a:lnTo>
                  <a:lnTo>
                    <a:pt x="159700" y="32956"/>
                  </a:lnTo>
                  <a:cubicBezTo>
                    <a:pt x="552583" y="137910"/>
                    <a:pt x="1300698" y="323919"/>
                    <a:pt x="1338349" y="347818"/>
                  </a:cubicBez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23" name="Image 22" descr="Une image contenant cercle, croquis, dessin, clipart&#10;&#10;Description générée automatiquement">
            <a:extLst>
              <a:ext uri="{FF2B5EF4-FFF2-40B4-BE49-F238E27FC236}">
                <a16:creationId xmlns:a16="http://schemas.microsoft.com/office/drawing/2014/main" id="{9CDA2F30-2A6E-A524-36E5-A62FDF7854C3}"/>
              </a:ext>
            </a:extLst>
          </p:cNvPr>
          <p:cNvPicPr>
            <a:picLocks noChangeAspect="1"/>
          </p:cNvPicPr>
          <p:nvPr/>
        </p:nvPicPr>
        <p:blipFill rotWithShape="1">
          <a:blip r:embed="rId2">
            <a:extLst>
              <a:ext uri="{28A0092B-C50C-407E-A947-70E740481C1C}">
                <a14:useLocalDpi xmlns:a14="http://schemas.microsoft.com/office/drawing/2010/main" val="0"/>
              </a:ext>
            </a:extLst>
          </a:blip>
          <a:srcRect t="17249" r="-1" b="18959"/>
          <a:stretch/>
        </p:blipFill>
        <p:spPr>
          <a:xfrm>
            <a:off x="6781794" y="3406737"/>
            <a:ext cx="5410198" cy="3451254"/>
          </a:xfrm>
          <a:prstGeom prst="rect">
            <a:avLst/>
          </a:prstGeom>
        </p:spPr>
      </p:pic>
      <p:pic>
        <p:nvPicPr>
          <p:cNvPr id="8" name="Graphique 7" descr="Signe pouce en haut contour">
            <a:extLst>
              <a:ext uri="{FF2B5EF4-FFF2-40B4-BE49-F238E27FC236}">
                <a16:creationId xmlns:a16="http://schemas.microsoft.com/office/drawing/2014/main" id="{2CF67350-CB04-08EE-2122-D7E378A186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4486" y="2923675"/>
            <a:ext cx="604249" cy="604249"/>
          </a:xfrm>
          <a:prstGeom prst="rect">
            <a:avLst/>
          </a:prstGeom>
        </p:spPr>
      </p:pic>
      <p:sp>
        <p:nvSpPr>
          <p:cNvPr id="9" name="ZoneTexte 8">
            <a:extLst>
              <a:ext uri="{FF2B5EF4-FFF2-40B4-BE49-F238E27FC236}">
                <a16:creationId xmlns:a16="http://schemas.microsoft.com/office/drawing/2014/main" id="{66528D3B-A78B-9480-B7BE-E05FD6C036C6}"/>
              </a:ext>
            </a:extLst>
          </p:cNvPr>
          <p:cNvSpPr txBox="1"/>
          <p:nvPr/>
        </p:nvSpPr>
        <p:spPr>
          <a:xfrm>
            <a:off x="1461214" y="2348637"/>
            <a:ext cx="5322465" cy="1754326"/>
          </a:xfrm>
          <a:prstGeom prst="rect">
            <a:avLst/>
          </a:prstGeom>
          <a:noFill/>
        </p:spPr>
        <p:txBody>
          <a:bodyPr wrap="square" rtlCol="0">
            <a:spAutoFit/>
          </a:bodyPr>
          <a:lstStyle/>
          <a:p>
            <a:r>
              <a:rPr lang="fr-FR" dirty="0"/>
              <a:t>- Open source, gratuit, stable et fiable.</a:t>
            </a:r>
          </a:p>
          <a:p>
            <a:r>
              <a:rPr lang="fr-FR" dirty="0"/>
              <a:t>- Mise à jour régulièrement  flexible et facile à configurer pour des débutants.</a:t>
            </a:r>
          </a:p>
          <a:p>
            <a:r>
              <a:rPr lang="fr-FR" dirty="0"/>
              <a:t>Utilisable avec Unix, Windows et même avec les sites WordPress</a:t>
            </a:r>
          </a:p>
          <a:p>
            <a:r>
              <a:rPr lang="fr-FR" dirty="0"/>
              <a:t>- Communauté et support très actif</a:t>
            </a:r>
          </a:p>
        </p:txBody>
      </p:sp>
      <p:pic>
        <p:nvPicPr>
          <p:cNvPr id="12" name="Graphique 11" descr="Pouce en bas avec un remplissage uni">
            <a:extLst>
              <a:ext uri="{FF2B5EF4-FFF2-40B4-BE49-F238E27FC236}">
                <a16:creationId xmlns:a16="http://schemas.microsoft.com/office/drawing/2014/main" id="{6329FE3A-41AF-1473-F1DF-3F15DB2EBB9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6311" y="4990902"/>
            <a:ext cx="604250" cy="604250"/>
          </a:xfrm>
          <a:prstGeom prst="rect">
            <a:avLst/>
          </a:prstGeom>
        </p:spPr>
      </p:pic>
      <p:sp>
        <p:nvSpPr>
          <p:cNvPr id="27" name="ZoneTexte 26">
            <a:extLst>
              <a:ext uri="{FF2B5EF4-FFF2-40B4-BE49-F238E27FC236}">
                <a16:creationId xmlns:a16="http://schemas.microsoft.com/office/drawing/2014/main" id="{C0F3CFFA-B3A0-9769-B033-8F1B162C0564}"/>
              </a:ext>
            </a:extLst>
          </p:cNvPr>
          <p:cNvSpPr txBox="1"/>
          <p:nvPr/>
        </p:nvSpPr>
        <p:spPr>
          <a:xfrm>
            <a:off x="1676258" y="4961596"/>
            <a:ext cx="5322465" cy="646331"/>
          </a:xfrm>
          <a:prstGeom prst="rect">
            <a:avLst/>
          </a:prstGeom>
          <a:noFill/>
        </p:spPr>
        <p:txBody>
          <a:bodyPr wrap="square" rtlCol="0">
            <a:spAutoFit/>
          </a:bodyPr>
          <a:lstStyle/>
          <a:p>
            <a:r>
              <a:rPr lang="fr-FR" dirty="0"/>
              <a:t>- Difficile de trouver de documentation ou de l’aide</a:t>
            </a:r>
          </a:p>
          <a:p>
            <a:r>
              <a:rPr lang="fr-FR" dirty="0"/>
              <a:t>- Pas très flexible car utilisable qu’avec Windows</a:t>
            </a:r>
          </a:p>
        </p:txBody>
      </p:sp>
      <p:pic>
        <p:nvPicPr>
          <p:cNvPr id="36" name="Image 35">
            <a:extLst>
              <a:ext uri="{FF2B5EF4-FFF2-40B4-BE49-F238E27FC236}">
                <a16:creationId xmlns:a16="http://schemas.microsoft.com/office/drawing/2014/main" id="{36C8EFF6-5A83-5FB1-6C51-9DFA97CCAB2A}"/>
              </a:ext>
            </a:extLst>
          </p:cNvPr>
          <p:cNvPicPr>
            <a:picLocks noChangeAspect="1"/>
          </p:cNvPicPr>
          <p:nvPr/>
        </p:nvPicPr>
        <p:blipFill>
          <a:blip r:embed="rId7"/>
          <a:stretch>
            <a:fillRect/>
          </a:stretch>
        </p:blipFill>
        <p:spPr>
          <a:xfrm>
            <a:off x="7399622" y="205098"/>
            <a:ext cx="4567891" cy="3020702"/>
          </a:xfrm>
          <a:prstGeom prst="rect">
            <a:avLst/>
          </a:prstGeom>
        </p:spPr>
      </p:pic>
      <p:sp>
        <p:nvSpPr>
          <p:cNvPr id="37" name="Accolade ouvrante 36">
            <a:extLst>
              <a:ext uri="{FF2B5EF4-FFF2-40B4-BE49-F238E27FC236}">
                <a16:creationId xmlns:a16="http://schemas.microsoft.com/office/drawing/2014/main" id="{78994C5C-4E45-DA9B-3F9B-5BD78A2EB3B9}"/>
              </a:ext>
            </a:extLst>
          </p:cNvPr>
          <p:cNvSpPr/>
          <p:nvPr/>
        </p:nvSpPr>
        <p:spPr>
          <a:xfrm>
            <a:off x="1078335" y="4961597"/>
            <a:ext cx="382879" cy="674622"/>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a:p>
        </p:txBody>
      </p:sp>
      <p:sp>
        <p:nvSpPr>
          <p:cNvPr id="39" name="Accolade ouvrante 38">
            <a:extLst>
              <a:ext uri="{FF2B5EF4-FFF2-40B4-BE49-F238E27FC236}">
                <a16:creationId xmlns:a16="http://schemas.microsoft.com/office/drawing/2014/main" id="{893CDBC6-487C-A34B-82DC-6465B614B469}"/>
              </a:ext>
            </a:extLst>
          </p:cNvPr>
          <p:cNvSpPr/>
          <p:nvPr/>
        </p:nvSpPr>
        <p:spPr>
          <a:xfrm>
            <a:off x="1078336" y="2348638"/>
            <a:ext cx="366342" cy="1754326"/>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1135753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9D7A5D19-41C3-C26D-B133-C784C2038A19}"/>
              </a:ext>
            </a:extLst>
          </p:cNvPr>
          <p:cNvSpPr txBox="1"/>
          <p:nvPr/>
        </p:nvSpPr>
        <p:spPr>
          <a:xfrm>
            <a:off x="1078335" y="1026159"/>
            <a:ext cx="5080627" cy="1238846"/>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4000" b="1" kern="1200" dirty="0">
                <a:solidFill>
                  <a:schemeClr val="accent3">
                    <a:lumMod val="75000"/>
                  </a:schemeClr>
                </a:solidFill>
                <a:latin typeface="+mj-lt"/>
                <a:ea typeface="+mj-ea"/>
                <a:cs typeface="+mj-cs"/>
              </a:rPr>
              <a:t>Job 03</a:t>
            </a:r>
          </a:p>
          <a:p>
            <a:pPr algn="ctr">
              <a:lnSpc>
                <a:spcPct val="90000"/>
              </a:lnSpc>
              <a:spcBef>
                <a:spcPct val="0"/>
              </a:spcBef>
              <a:spcAft>
                <a:spcPts val="600"/>
              </a:spcAft>
            </a:pPr>
            <a:r>
              <a:rPr lang="en-US" sz="4000" b="1" kern="1200" dirty="0" err="1">
                <a:solidFill>
                  <a:schemeClr val="accent3">
                    <a:lumMod val="75000"/>
                  </a:schemeClr>
                </a:solidFill>
                <a:latin typeface="+mj-lt"/>
                <a:ea typeface="+mj-ea"/>
                <a:cs typeface="+mj-cs"/>
              </a:rPr>
              <a:t>Serveur</a:t>
            </a:r>
            <a:r>
              <a:rPr lang="en-US" sz="4000" b="1" kern="1200" dirty="0">
                <a:solidFill>
                  <a:schemeClr val="accent3">
                    <a:lumMod val="75000"/>
                  </a:schemeClr>
                </a:solidFill>
                <a:latin typeface="+mj-lt"/>
                <a:ea typeface="+mj-ea"/>
                <a:cs typeface="+mj-cs"/>
              </a:rPr>
              <a:t> </a:t>
            </a:r>
            <a:r>
              <a:rPr lang="en-US" sz="4000" b="1" dirty="0">
                <a:solidFill>
                  <a:schemeClr val="accent3">
                    <a:lumMod val="75000"/>
                  </a:schemeClr>
                </a:solidFill>
                <a:latin typeface="+mj-lt"/>
                <a:ea typeface="+mj-ea"/>
                <a:cs typeface="+mj-cs"/>
              </a:rPr>
              <a:t>IIS by Microsoft</a:t>
            </a:r>
            <a:endParaRPr lang="en-US" sz="4000" b="1" kern="1200" dirty="0">
              <a:solidFill>
                <a:schemeClr val="accent3">
                  <a:lumMod val="75000"/>
                </a:schemeClr>
              </a:solidFill>
              <a:latin typeface="+mj-lt"/>
              <a:ea typeface="+mj-ea"/>
              <a:cs typeface="+mj-cs"/>
            </a:endParaRPr>
          </a:p>
        </p:txBody>
      </p:sp>
      <p:grpSp>
        <p:nvGrpSpPr>
          <p:cNvPr id="28" name="Group 27">
            <a:extLst>
              <a:ext uri="{FF2B5EF4-FFF2-40B4-BE49-F238E27FC236}">
                <a16:creationId xmlns:a16="http://schemas.microsoft.com/office/drawing/2014/main" id="{42668536-F94B-BC34-0E07-8E5C262A93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345" y="4686984"/>
            <a:ext cx="1835727" cy="2443501"/>
            <a:chOff x="-59345" y="4538825"/>
            <a:chExt cx="1947033" cy="2591657"/>
          </a:xfrm>
        </p:grpSpPr>
        <p:sp>
          <p:nvSpPr>
            <p:cNvPr id="29" name="Freeform: Shape 28">
              <a:extLst>
                <a:ext uri="{FF2B5EF4-FFF2-40B4-BE49-F238E27FC236}">
                  <a16:creationId xmlns:a16="http://schemas.microsoft.com/office/drawing/2014/main" id="{E72CE9D3-E78A-6C7A-0511-4026F4A2E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7437924" flipH="1" flipV="1">
              <a:off x="197686" y="4281794"/>
              <a:ext cx="1284318" cy="1798380"/>
            </a:xfrm>
            <a:custGeom>
              <a:avLst/>
              <a:gdLst>
                <a:gd name="connsiteX0" fmla="*/ 973884 w 1284318"/>
                <a:gd name="connsiteY0" fmla="*/ 319757 h 1798380"/>
                <a:gd name="connsiteX1" fmla="*/ 933347 w 1284318"/>
                <a:gd name="connsiteY1" fmla="*/ 456675 h 1798380"/>
                <a:gd name="connsiteX2" fmla="*/ 790087 w 1284318"/>
                <a:gd name="connsiteY2" fmla="*/ 646637 h 1798380"/>
                <a:gd name="connsiteX3" fmla="*/ 608179 w 1284318"/>
                <a:gd name="connsiteY3" fmla="*/ 800416 h 1798380"/>
                <a:gd name="connsiteX4" fmla="*/ 386518 w 1284318"/>
                <a:gd name="connsiteY4" fmla="*/ 918072 h 1798380"/>
                <a:gd name="connsiteX5" fmla="*/ 496841 w 1284318"/>
                <a:gd name="connsiteY5" fmla="*/ 931786 h 1798380"/>
                <a:gd name="connsiteX6" fmla="*/ 845020 w 1284318"/>
                <a:gd name="connsiteY6" fmla="*/ 932971 h 1798380"/>
                <a:gd name="connsiteX7" fmla="*/ 1104134 w 1284318"/>
                <a:gd name="connsiteY7" fmla="*/ 994216 h 1798380"/>
                <a:gd name="connsiteX8" fmla="*/ 1270764 w 1284318"/>
                <a:gd name="connsiteY8" fmla="*/ 1069595 h 1798380"/>
                <a:gd name="connsiteX9" fmla="*/ 1253844 w 1284318"/>
                <a:gd name="connsiteY9" fmla="*/ 1119951 h 1798380"/>
                <a:gd name="connsiteX10" fmla="*/ 1090000 w 1284318"/>
                <a:gd name="connsiteY10" fmla="*/ 1225064 h 1798380"/>
                <a:gd name="connsiteX11" fmla="*/ 830886 w 1284318"/>
                <a:gd name="connsiteY11" fmla="*/ 1291019 h 1798380"/>
                <a:gd name="connsiteX12" fmla="*/ 625381 w 1284318"/>
                <a:gd name="connsiteY12" fmla="*/ 1282695 h 1798380"/>
                <a:gd name="connsiteX13" fmla="*/ 394115 w 1284318"/>
                <a:gd name="connsiteY13" fmla="*/ 1213990 h 1798380"/>
                <a:gd name="connsiteX14" fmla="*/ 227806 w 1284318"/>
                <a:gd name="connsiteY14" fmla="*/ 1123564 h 1798380"/>
                <a:gd name="connsiteX15" fmla="*/ 222077 w 1284318"/>
                <a:gd name="connsiteY15" fmla="*/ 1154907 h 1798380"/>
                <a:gd name="connsiteX16" fmla="*/ 257021 w 1284318"/>
                <a:gd name="connsiteY16" fmla="*/ 1382395 h 1798380"/>
                <a:gd name="connsiteX17" fmla="*/ 329718 w 1284318"/>
                <a:gd name="connsiteY17" fmla="*/ 1649903 h 1798380"/>
                <a:gd name="connsiteX18" fmla="*/ 358172 w 1284318"/>
                <a:gd name="connsiteY18" fmla="*/ 1727779 h 1798380"/>
                <a:gd name="connsiteX19" fmla="*/ 162274 w 1284318"/>
                <a:gd name="connsiteY19" fmla="*/ 1798380 h 1798380"/>
                <a:gd name="connsiteX20" fmla="*/ 40999 w 1284318"/>
                <a:gd name="connsiteY20" fmla="*/ 1391750 h 1798380"/>
                <a:gd name="connsiteX21" fmla="*/ 130 w 1284318"/>
                <a:gd name="connsiteY21" fmla="*/ 955850 h 1798380"/>
                <a:gd name="connsiteX22" fmla="*/ 77747 w 1284318"/>
                <a:gd name="connsiteY22" fmla="*/ 449030 h 1798380"/>
                <a:gd name="connsiteX23" fmla="*/ 136820 w 1284318"/>
                <a:gd name="connsiteY23" fmla="*/ 274135 h 1798380"/>
                <a:gd name="connsiteX24" fmla="*/ 169577 w 1284318"/>
                <a:gd name="connsiteY24" fmla="*/ 204912 h 1798380"/>
                <a:gd name="connsiteX25" fmla="*/ 473768 w 1284318"/>
                <a:gd name="connsiteY25" fmla="*/ 0 h 1798380"/>
                <a:gd name="connsiteX26" fmla="*/ 493343 w 1284318"/>
                <a:gd name="connsiteY26" fmla="*/ 76022 h 1798380"/>
                <a:gd name="connsiteX27" fmla="*/ 488736 w 1284318"/>
                <a:gd name="connsiteY27" fmla="*/ 300123 h 1798380"/>
                <a:gd name="connsiteX28" fmla="*/ 374038 w 1284318"/>
                <a:gd name="connsiteY28" fmla="*/ 512355 h 1798380"/>
                <a:gd name="connsiteX29" fmla="*/ 375640 w 1284318"/>
                <a:gd name="connsiteY29" fmla="*/ 540894 h 1798380"/>
                <a:gd name="connsiteX30" fmla="*/ 646830 w 1284318"/>
                <a:gd name="connsiteY30" fmla="*/ 387756 h 1798380"/>
                <a:gd name="connsiteX31" fmla="*/ 965722 w 1284318"/>
                <a:gd name="connsiteY31" fmla="*/ 315165 h 1798380"/>
                <a:gd name="connsiteX32" fmla="*/ 973884 w 1284318"/>
                <a:gd name="connsiteY32" fmla="*/ 319757 h 1798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84318" h="1798380">
                  <a:moveTo>
                    <a:pt x="973884" y="319757"/>
                  </a:moveTo>
                  <a:cubicBezTo>
                    <a:pt x="986811" y="338318"/>
                    <a:pt x="958960" y="408335"/>
                    <a:pt x="933347" y="456675"/>
                  </a:cubicBezTo>
                  <a:cubicBezTo>
                    <a:pt x="904074" y="511920"/>
                    <a:pt x="844282" y="589347"/>
                    <a:pt x="790087" y="646637"/>
                  </a:cubicBezTo>
                  <a:cubicBezTo>
                    <a:pt x="735893" y="703928"/>
                    <a:pt x="675440" y="755177"/>
                    <a:pt x="608179" y="800416"/>
                  </a:cubicBezTo>
                  <a:cubicBezTo>
                    <a:pt x="540917" y="845656"/>
                    <a:pt x="392691" y="910590"/>
                    <a:pt x="386518" y="918072"/>
                  </a:cubicBezTo>
                  <a:cubicBezTo>
                    <a:pt x="380344" y="925554"/>
                    <a:pt x="420424" y="929303"/>
                    <a:pt x="496841" y="931786"/>
                  </a:cubicBezTo>
                  <a:cubicBezTo>
                    <a:pt x="573259" y="934270"/>
                    <a:pt x="743805" y="922566"/>
                    <a:pt x="845020" y="932971"/>
                  </a:cubicBezTo>
                  <a:cubicBezTo>
                    <a:pt x="946235" y="943376"/>
                    <a:pt x="1033176" y="971446"/>
                    <a:pt x="1104134" y="994216"/>
                  </a:cubicBezTo>
                  <a:cubicBezTo>
                    <a:pt x="1175091" y="1016986"/>
                    <a:pt x="1245812" y="1048639"/>
                    <a:pt x="1270764" y="1069595"/>
                  </a:cubicBezTo>
                  <a:cubicBezTo>
                    <a:pt x="1295715" y="1090551"/>
                    <a:pt x="1283970" y="1094040"/>
                    <a:pt x="1253844" y="1119951"/>
                  </a:cubicBezTo>
                  <a:cubicBezTo>
                    <a:pt x="1223716" y="1145863"/>
                    <a:pt x="1160493" y="1196552"/>
                    <a:pt x="1090000" y="1225064"/>
                  </a:cubicBezTo>
                  <a:cubicBezTo>
                    <a:pt x="1019507" y="1253574"/>
                    <a:pt x="908322" y="1281415"/>
                    <a:pt x="830886" y="1291019"/>
                  </a:cubicBezTo>
                  <a:cubicBezTo>
                    <a:pt x="753449" y="1300625"/>
                    <a:pt x="698175" y="1295534"/>
                    <a:pt x="625381" y="1282695"/>
                  </a:cubicBezTo>
                  <a:cubicBezTo>
                    <a:pt x="552586" y="1269857"/>
                    <a:pt x="460377" y="1240511"/>
                    <a:pt x="394115" y="1213990"/>
                  </a:cubicBezTo>
                  <a:cubicBezTo>
                    <a:pt x="327853" y="1187468"/>
                    <a:pt x="238957" y="1131321"/>
                    <a:pt x="227806" y="1123564"/>
                  </a:cubicBezTo>
                  <a:cubicBezTo>
                    <a:pt x="216655" y="1115808"/>
                    <a:pt x="217208" y="1111768"/>
                    <a:pt x="222077" y="1154907"/>
                  </a:cubicBezTo>
                  <a:cubicBezTo>
                    <a:pt x="226946" y="1198045"/>
                    <a:pt x="239081" y="1299895"/>
                    <a:pt x="257021" y="1382395"/>
                  </a:cubicBezTo>
                  <a:cubicBezTo>
                    <a:pt x="274961" y="1464894"/>
                    <a:pt x="302922" y="1570722"/>
                    <a:pt x="329718" y="1649903"/>
                  </a:cubicBezTo>
                  <a:lnTo>
                    <a:pt x="358172" y="1727779"/>
                  </a:lnTo>
                  <a:cubicBezTo>
                    <a:pt x="306835" y="1764820"/>
                    <a:pt x="211687" y="1783165"/>
                    <a:pt x="162274" y="1798380"/>
                  </a:cubicBezTo>
                  <a:cubicBezTo>
                    <a:pt x="110713" y="1663654"/>
                    <a:pt x="68023" y="1532171"/>
                    <a:pt x="40999" y="1391750"/>
                  </a:cubicBezTo>
                  <a:cubicBezTo>
                    <a:pt x="13975" y="1251328"/>
                    <a:pt x="-1594" y="1110579"/>
                    <a:pt x="130" y="955850"/>
                  </a:cubicBezTo>
                  <a:cubicBezTo>
                    <a:pt x="1851" y="801121"/>
                    <a:pt x="44504" y="584757"/>
                    <a:pt x="77747" y="449030"/>
                  </a:cubicBezTo>
                  <a:cubicBezTo>
                    <a:pt x="94369" y="381167"/>
                    <a:pt x="115286" y="324130"/>
                    <a:pt x="136820" y="274135"/>
                  </a:cubicBezTo>
                  <a:lnTo>
                    <a:pt x="169577" y="204912"/>
                  </a:lnTo>
                  <a:lnTo>
                    <a:pt x="473768" y="0"/>
                  </a:lnTo>
                  <a:lnTo>
                    <a:pt x="493343" y="76022"/>
                  </a:lnTo>
                  <a:cubicBezTo>
                    <a:pt x="505787" y="170470"/>
                    <a:pt x="505983" y="215712"/>
                    <a:pt x="488736" y="300123"/>
                  </a:cubicBezTo>
                  <a:cubicBezTo>
                    <a:pt x="471154" y="386172"/>
                    <a:pt x="392887" y="472227"/>
                    <a:pt x="374038" y="512355"/>
                  </a:cubicBezTo>
                  <a:cubicBezTo>
                    <a:pt x="355189" y="552484"/>
                    <a:pt x="330175" y="561660"/>
                    <a:pt x="375640" y="540894"/>
                  </a:cubicBezTo>
                  <a:cubicBezTo>
                    <a:pt x="421106" y="520128"/>
                    <a:pt x="548483" y="425379"/>
                    <a:pt x="646830" y="387756"/>
                  </a:cubicBezTo>
                  <a:cubicBezTo>
                    <a:pt x="745176" y="350135"/>
                    <a:pt x="936630" y="312461"/>
                    <a:pt x="965722" y="315165"/>
                  </a:cubicBezTo>
                  <a:cubicBezTo>
                    <a:pt x="969359" y="315503"/>
                    <a:pt x="972038" y="317105"/>
                    <a:pt x="973884" y="319757"/>
                  </a:cubicBez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9F2A1FAC-CB42-7B1E-2BA1-AC4BA8D26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7437924" flipH="1" flipV="1">
              <a:off x="197686" y="4281794"/>
              <a:ext cx="1284318" cy="1798380"/>
            </a:xfrm>
            <a:custGeom>
              <a:avLst/>
              <a:gdLst>
                <a:gd name="connsiteX0" fmla="*/ 973884 w 1284318"/>
                <a:gd name="connsiteY0" fmla="*/ 319757 h 1798380"/>
                <a:gd name="connsiteX1" fmla="*/ 933347 w 1284318"/>
                <a:gd name="connsiteY1" fmla="*/ 456675 h 1798380"/>
                <a:gd name="connsiteX2" fmla="*/ 790087 w 1284318"/>
                <a:gd name="connsiteY2" fmla="*/ 646637 h 1798380"/>
                <a:gd name="connsiteX3" fmla="*/ 608179 w 1284318"/>
                <a:gd name="connsiteY3" fmla="*/ 800416 h 1798380"/>
                <a:gd name="connsiteX4" fmla="*/ 386518 w 1284318"/>
                <a:gd name="connsiteY4" fmla="*/ 918072 h 1798380"/>
                <a:gd name="connsiteX5" fmla="*/ 496841 w 1284318"/>
                <a:gd name="connsiteY5" fmla="*/ 931786 h 1798380"/>
                <a:gd name="connsiteX6" fmla="*/ 845020 w 1284318"/>
                <a:gd name="connsiteY6" fmla="*/ 932971 h 1798380"/>
                <a:gd name="connsiteX7" fmla="*/ 1104134 w 1284318"/>
                <a:gd name="connsiteY7" fmla="*/ 994216 h 1798380"/>
                <a:gd name="connsiteX8" fmla="*/ 1270764 w 1284318"/>
                <a:gd name="connsiteY8" fmla="*/ 1069595 h 1798380"/>
                <a:gd name="connsiteX9" fmla="*/ 1253844 w 1284318"/>
                <a:gd name="connsiteY9" fmla="*/ 1119951 h 1798380"/>
                <a:gd name="connsiteX10" fmla="*/ 1090000 w 1284318"/>
                <a:gd name="connsiteY10" fmla="*/ 1225064 h 1798380"/>
                <a:gd name="connsiteX11" fmla="*/ 830886 w 1284318"/>
                <a:gd name="connsiteY11" fmla="*/ 1291019 h 1798380"/>
                <a:gd name="connsiteX12" fmla="*/ 625381 w 1284318"/>
                <a:gd name="connsiteY12" fmla="*/ 1282695 h 1798380"/>
                <a:gd name="connsiteX13" fmla="*/ 394115 w 1284318"/>
                <a:gd name="connsiteY13" fmla="*/ 1213990 h 1798380"/>
                <a:gd name="connsiteX14" fmla="*/ 227806 w 1284318"/>
                <a:gd name="connsiteY14" fmla="*/ 1123564 h 1798380"/>
                <a:gd name="connsiteX15" fmla="*/ 222077 w 1284318"/>
                <a:gd name="connsiteY15" fmla="*/ 1154907 h 1798380"/>
                <a:gd name="connsiteX16" fmla="*/ 257021 w 1284318"/>
                <a:gd name="connsiteY16" fmla="*/ 1382395 h 1798380"/>
                <a:gd name="connsiteX17" fmla="*/ 329718 w 1284318"/>
                <a:gd name="connsiteY17" fmla="*/ 1649903 h 1798380"/>
                <a:gd name="connsiteX18" fmla="*/ 358172 w 1284318"/>
                <a:gd name="connsiteY18" fmla="*/ 1727779 h 1798380"/>
                <a:gd name="connsiteX19" fmla="*/ 162274 w 1284318"/>
                <a:gd name="connsiteY19" fmla="*/ 1798380 h 1798380"/>
                <a:gd name="connsiteX20" fmla="*/ 40999 w 1284318"/>
                <a:gd name="connsiteY20" fmla="*/ 1391750 h 1798380"/>
                <a:gd name="connsiteX21" fmla="*/ 130 w 1284318"/>
                <a:gd name="connsiteY21" fmla="*/ 955850 h 1798380"/>
                <a:gd name="connsiteX22" fmla="*/ 77747 w 1284318"/>
                <a:gd name="connsiteY22" fmla="*/ 449030 h 1798380"/>
                <a:gd name="connsiteX23" fmla="*/ 136820 w 1284318"/>
                <a:gd name="connsiteY23" fmla="*/ 274135 h 1798380"/>
                <a:gd name="connsiteX24" fmla="*/ 169577 w 1284318"/>
                <a:gd name="connsiteY24" fmla="*/ 204912 h 1798380"/>
                <a:gd name="connsiteX25" fmla="*/ 473768 w 1284318"/>
                <a:gd name="connsiteY25" fmla="*/ 0 h 1798380"/>
                <a:gd name="connsiteX26" fmla="*/ 493343 w 1284318"/>
                <a:gd name="connsiteY26" fmla="*/ 76022 h 1798380"/>
                <a:gd name="connsiteX27" fmla="*/ 488736 w 1284318"/>
                <a:gd name="connsiteY27" fmla="*/ 300123 h 1798380"/>
                <a:gd name="connsiteX28" fmla="*/ 374038 w 1284318"/>
                <a:gd name="connsiteY28" fmla="*/ 512355 h 1798380"/>
                <a:gd name="connsiteX29" fmla="*/ 375640 w 1284318"/>
                <a:gd name="connsiteY29" fmla="*/ 540894 h 1798380"/>
                <a:gd name="connsiteX30" fmla="*/ 646830 w 1284318"/>
                <a:gd name="connsiteY30" fmla="*/ 387756 h 1798380"/>
                <a:gd name="connsiteX31" fmla="*/ 965722 w 1284318"/>
                <a:gd name="connsiteY31" fmla="*/ 315165 h 1798380"/>
                <a:gd name="connsiteX32" fmla="*/ 973884 w 1284318"/>
                <a:gd name="connsiteY32" fmla="*/ 319757 h 1798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84318" h="1798380">
                  <a:moveTo>
                    <a:pt x="973884" y="319757"/>
                  </a:moveTo>
                  <a:cubicBezTo>
                    <a:pt x="986811" y="338318"/>
                    <a:pt x="958960" y="408335"/>
                    <a:pt x="933347" y="456675"/>
                  </a:cubicBezTo>
                  <a:cubicBezTo>
                    <a:pt x="904074" y="511920"/>
                    <a:pt x="844282" y="589347"/>
                    <a:pt x="790087" y="646637"/>
                  </a:cubicBezTo>
                  <a:cubicBezTo>
                    <a:pt x="735893" y="703928"/>
                    <a:pt x="675440" y="755177"/>
                    <a:pt x="608179" y="800416"/>
                  </a:cubicBezTo>
                  <a:cubicBezTo>
                    <a:pt x="540917" y="845656"/>
                    <a:pt x="392691" y="910590"/>
                    <a:pt x="386518" y="918072"/>
                  </a:cubicBezTo>
                  <a:cubicBezTo>
                    <a:pt x="380344" y="925554"/>
                    <a:pt x="420424" y="929303"/>
                    <a:pt x="496841" y="931786"/>
                  </a:cubicBezTo>
                  <a:cubicBezTo>
                    <a:pt x="573259" y="934270"/>
                    <a:pt x="743805" y="922566"/>
                    <a:pt x="845020" y="932971"/>
                  </a:cubicBezTo>
                  <a:cubicBezTo>
                    <a:pt x="946235" y="943376"/>
                    <a:pt x="1033176" y="971446"/>
                    <a:pt x="1104134" y="994216"/>
                  </a:cubicBezTo>
                  <a:cubicBezTo>
                    <a:pt x="1175091" y="1016986"/>
                    <a:pt x="1245812" y="1048639"/>
                    <a:pt x="1270764" y="1069595"/>
                  </a:cubicBezTo>
                  <a:cubicBezTo>
                    <a:pt x="1295715" y="1090551"/>
                    <a:pt x="1283970" y="1094040"/>
                    <a:pt x="1253844" y="1119951"/>
                  </a:cubicBezTo>
                  <a:cubicBezTo>
                    <a:pt x="1223716" y="1145863"/>
                    <a:pt x="1160493" y="1196552"/>
                    <a:pt x="1090000" y="1225064"/>
                  </a:cubicBezTo>
                  <a:cubicBezTo>
                    <a:pt x="1019507" y="1253574"/>
                    <a:pt x="908322" y="1281415"/>
                    <a:pt x="830886" y="1291019"/>
                  </a:cubicBezTo>
                  <a:cubicBezTo>
                    <a:pt x="753449" y="1300625"/>
                    <a:pt x="698175" y="1295534"/>
                    <a:pt x="625381" y="1282695"/>
                  </a:cubicBezTo>
                  <a:cubicBezTo>
                    <a:pt x="552586" y="1269857"/>
                    <a:pt x="460377" y="1240511"/>
                    <a:pt x="394115" y="1213990"/>
                  </a:cubicBezTo>
                  <a:cubicBezTo>
                    <a:pt x="327853" y="1187468"/>
                    <a:pt x="238957" y="1131321"/>
                    <a:pt x="227806" y="1123564"/>
                  </a:cubicBezTo>
                  <a:cubicBezTo>
                    <a:pt x="216655" y="1115808"/>
                    <a:pt x="217208" y="1111768"/>
                    <a:pt x="222077" y="1154907"/>
                  </a:cubicBezTo>
                  <a:cubicBezTo>
                    <a:pt x="226946" y="1198045"/>
                    <a:pt x="239081" y="1299895"/>
                    <a:pt x="257021" y="1382395"/>
                  </a:cubicBezTo>
                  <a:cubicBezTo>
                    <a:pt x="274961" y="1464894"/>
                    <a:pt x="302922" y="1570722"/>
                    <a:pt x="329718" y="1649903"/>
                  </a:cubicBezTo>
                  <a:lnTo>
                    <a:pt x="358172" y="1727779"/>
                  </a:lnTo>
                  <a:cubicBezTo>
                    <a:pt x="306835" y="1764820"/>
                    <a:pt x="211687" y="1783165"/>
                    <a:pt x="162274" y="1798380"/>
                  </a:cubicBezTo>
                  <a:cubicBezTo>
                    <a:pt x="110713" y="1663654"/>
                    <a:pt x="68023" y="1532171"/>
                    <a:pt x="40999" y="1391750"/>
                  </a:cubicBezTo>
                  <a:cubicBezTo>
                    <a:pt x="13975" y="1251328"/>
                    <a:pt x="-1594" y="1110579"/>
                    <a:pt x="130" y="955850"/>
                  </a:cubicBezTo>
                  <a:cubicBezTo>
                    <a:pt x="1851" y="801121"/>
                    <a:pt x="44504" y="584757"/>
                    <a:pt x="77747" y="449030"/>
                  </a:cubicBezTo>
                  <a:cubicBezTo>
                    <a:pt x="94369" y="381167"/>
                    <a:pt x="115286" y="324130"/>
                    <a:pt x="136820" y="274135"/>
                  </a:cubicBezTo>
                  <a:lnTo>
                    <a:pt x="169577" y="204912"/>
                  </a:lnTo>
                  <a:lnTo>
                    <a:pt x="473768" y="0"/>
                  </a:lnTo>
                  <a:lnTo>
                    <a:pt x="493343" y="76022"/>
                  </a:lnTo>
                  <a:cubicBezTo>
                    <a:pt x="505787" y="170470"/>
                    <a:pt x="505983" y="215712"/>
                    <a:pt x="488736" y="300123"/>
                  </a:cubicBezTo>
                  <a:cubicBezTo>
                    <a:pt x="471154" y="386172"/>
                    <a:pt x="392887" y="472227"/>
                    <a:pt x="374038" y="512355"/>
                  </a:cubicBezTo>
                  <a:cubicBezTo>
                    <a:pt x="355189" y="552484"/>
                    <a:pt x="330175" y="561660"/>
                    <a:pt x="375640" y="540894"/>
                  </a:cubicBezTo>
                  <a:cubicBezTo>
                    <a:pt x="421106" y="520128"/>
                    <a:pt x="548483" y="425379"/>
                    <a:pt x="646830" y="387756"/>
                  </a:cubicBezTo>
                  <a:cubicBezTo>
                    <a:pt x="745176" y="350135"/>
                    <a:pt x="936630" y="312461"/>
                    <a:pt x="965722" y="315165"/>
                  </a:cubicBezTo>
                  <a:cubicBezTo>
                    <a:pt x="969359" y="315503"/>
                    <a:pt x="972038" y="317105"/>
                    <a:pt x="973884" y="319757"/>
                  </a:cubicBezTo>
                  <a:close/>
                </a:path>
              </a:pathLst>
            </a:custGeom>
            <a:solidFill>
              <a:schemeClr val="accent4">
                <a:lumMod val="40000"/>
                <a:lumOff val="60000"/>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1" name="Group 30">
              <a:extLst>
                <a:ext uri="{FF2B5EF4-FFF2-40B4-BE49-F238E27FC236}">
                  <a16:creationId xmlns:a16="http://schemas.microsoft.com/office/drawing/2014/main" id="{EC59595D-7F97-1779-97FA-E716359D82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6120" y="6047982"/>
              <a:ext cx="364724" cy="380251"/>
              <a:chOff x="483308" y="4524877"/>
              <a:chExt cx="383909" cy="400253"/>
            </a:xfrm>
          </p:grpSpPr>
          <p:sp>
            <p:nvSpPr>
              <p:cNvPr id="33" name="Freeform: Shape 32">
                <a:extLst>
                  <a:ext uri="{FF2B5EF4-FFF2-40B4-BE49-F238E27FC236}">
                    <a16:creationId xmlns:a16="http://schemas.microsoft.com/office/drawing/2014/main" id="{F6080E0A-F57D-B574-1CE1-3516A69BF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0478977">
                <a:off x="483308" y="4524877"/>
                <a:ext cx="383909" cy="400252"/>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849475"/>
                  <a:gd name="connsiteY0" fmla="*/ -4 h 4963943"/>
                  <a:gd name="connsiteX1" fmla="*/ 4735908 w 4849475"/>
                  <a:gd name="connsiteY1" fmla="*/ 1905902 h 4963943"/>
                  <a:gd name="connsiteX2" fmla="*/ 4451030 w 4849475"/>
                  <a:gd name="connsiteY2" fmla="*/ 3809083 h 4963943"/>
                  <a:gd name="connsiteX3" fmla="*/ 3419865 w 4849475"/>
                  <a:gd name="connsiteY3" fmla="*/ 4844851 h 4963943"/>
                  <a:gd name="connsiteX4" fmla="*/ 1074535 w 4849475"/>
                  <a:gd name="connsiteY4" fmla="*/ 4657232 h 4963943"/>
                  <a:gd name="connsiteX5" fmla="*/ 33359 w 4849475"/>
                  <a:gd name="connsiteY5" fmla="*/ 2995661 h 4963943"/>
                  <a:gd name="connsiteX6" fmla="*/ 592137 w 4849475"/>
                  <a:gd name="connsiteY6" fmla="*/ 805852 h 4963943"/>
                  <a:gd name="connsiteX7" fmla="*/ 2649000 w 4849475"/>
                  <a:gd name="connsiteY7" fmla="*/ -4 h 4963943"/>
                  <a:gd name="connsiteX0" fmla="*/ 2649000 w 4750338"/>
                  <a:gd name="connsiteY0" fmla="*/ -4 h 4963943"/>
                  <a:gd name="connsiteX1" fmla="*/ 4615020 w 4750338"/>
                  <a:gd name="connsiteY1" fmla="*/ 1658609 h 4963943"/>
                  <a:gd name="connsiteX2" fmla="*/ 4451030 w 4750338"/>
                  <a:gd name="connsiteY2" fmla="*/ 3809083 h 4963943"/>
                  <a:gd name="connsiteX3" fmla="*/ 3419865 w 4750338"/>
                  <a:gd name="connsiteY3" fmla="*/ 4844851 h 4963943"/>
                  <a:gd name="connsiteX4" fmla="*/ 1074535 w 4750338"/>
                  <a:gd name="connsiteY4" fmla="*/ 4657232 h 4963943"/>
                  <a:gd name="connsiteX5" fmla="*/ 33359 w 4750338"/>
                  <a:gd name="connsiteY5" fmla="*/ 2995661 h 4963943"/>
                  <a:gd name="connsiteX6" fmla="*/ 592137 w 4750338"/>
                  <a:gd name="connsiteY6" fmla="*/ 805852 h 4963943"/>
                  <a:gd name="connsiteX7" fmla="*/ 2649000 w 4750338"/>
                  <a:gd name="connsiteY7" fmla="*/ -4 h 4963943"/>
                  <a:gd name="connsiteX0" fmla="*/ 2158871 w 4260209"/>
                  <a:gd name="connsiteY0" fmla="*/ -4 h 5086984"/>
                  <a:gd name="connsiteX1" fmla="*/ 4124891 w 4260209"/>
                  <a:gd name="connsiteY1" fmla="*/ 1658609 h 5086984"/>
                  <a:gd name="connsiteX2" fmla="*/ 3960901 w 4260209"/>
                  <a:gd name="connsiteY2" fmla="*/ 3809083 h 5086984"/>
                  <a:gd name="connsiteX3" fmla="*/ 2929736 w 4260209"/>
                  <a:gd name="connsiteY3" fmla="*/ 4844851 h 5086984"/>
                  <a:gd name="connsiteX4" fmla="*/ 584406 w 4260209"/>
                  <a:gd name="connsiteY4" fmla="*/ 4657232 h 5086984"/>
                  <a:gd name="connsiteX5" fmla="*/ 102008 w 4260209"/>
                  <a:gd name="connsiteY5" fmla="*/ 805852 h 5086984"/>
                  <a:gd name="connsiteX6" fmla="*/ 2158871 w 4260209"/>
                  <a:gd name="connsiteY6" fmla="*/ -4 h 5086984"/>
                  <a:gd name="connsiteX0" fmla="*/ 2341715 w 4443053"/>
                  <a:gd name="connsiteY0" fmla="*/ -4 h 4937580"/>
                  <a:gd name="connsiteX1" fmla="*/ 4307735 w 4443053"/>
                  <a:gd name="connsiteY1" fmla="*/ 1658609 h 4937580"/>
                  <a:gd name="connsiteX2" fmla="*/ 4143745 w 4443053"/>
                  <a:gd name="connsiteY2" fmla="*/ 3809083 h 4937580"/>
                  <a:gd name="connsiteX3" fmla="*/ 3112580 w 4443053"/>
                  <a:gd name="connsiteY3" fmla="*/ 4844851 h 4937580"/>
                  <a:gd name="connsiteX4" fmla="*/ 321924 w 4443053"/>
                  <a:gd name="connsiteY4" fmla="*/ 4230304 h 4937580"/>
                  <a:gd name="connsiteX5" fmla="*/ 284852 w 4443053"/>
                  <a:gd name="connsiteY5" fmla="*/ 805852 h 4937580"/>
                  <a:gd name="connsiteX6" fmla="*/ 2341715 w 4443053"/>
                  <a:gd name="connsiteY6" fmla="*/ -4 h 4937580"/>
                  <a:gd name="connsiteX0" fmla="*/ 2567003 w 4668341"/>
                  <a:gd name="connsiteY0" fmla="*/ -4 h 4924017"/>
                  <a:gd name="connsiteX1" fmla="*/ 4533023 w 4668341"/>
                  <a:gd name="connsiteY1" fmla="*/ 1658609 h 4924017"/>
                  <a:gd name="connsiteX2" fmla="*/ 4369033 w 4668341"/>
                  <a:gd name="connsiteY2" fmla="*/ 3809083 h 4924017"/>
                  <a:gd name="connsiteX3" fmla="*/ 3337868 w 4668341"/>
                  <a:gd name="connsiteY3" fmla="*/ 4844851 h 4924017"/>
                  <a:gd name="connsiteX4" fmla="*/ 547212 w 4668341"/>
                  <a:gd name="connsiteY4" fmla="*/ 4230304 h 4924017"/>
                  <a:gd name="connsiteX5" fmla="*/ 169043 w 4668341"/>
                  <a:gd name="connsiteY5" fmla="*/ 1352706 h 4924017"/>
                  <a:gd name="connsiteX6" fmla="*/ 2567003 w 4668341"/>
                  <a:gd name="connsiteY6" fmla="*/ -4 h 492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8341" h="4924017">
                    <a:moveTo>
                      <a:pt x="2567003" y="-4"/>
                    </a:moveTo>
                    <a:cubicBezTo>
                      <a:pt x="3257631" y="183338"/>
                      <a:pt x="4232685" y="1023761"/>
                      <a:pt x="4533023" y="1658609"/>
                    </a:cubicBezTo>
                    <a:cubicBezTo>
                      <a:pt x="4833361" y="2293457"/>
                      <a:pt x="4568226" y="3278043"/>
                      <a:pt x="4369033" y="3809083"/>
                    </a:cubicBezTo>
                    <a:cubicBezTo>
                      <a:pt x="4169841" y="4340123"/>
                      <a:pt x="3650694" y="4729882"/>
                      <a:pt x="3337868" y="4844851"/>
                    </a:cubicBezTo>
                    <a:cubicBezTo>
                      <a:pt x="2627022" y="5065916"/>
                      <a:pt x="1075350" y="4812328"/>
                      <a:pt x="547212" y="4230304"/>
                    </a:cubicBezTo>
                    <a:cubicBezTo>
                      <a:pt x="19074" y="3648280"/>
                      <a:pt x="-167589" y="2057757"/>
                      <a:pt x="169043" y="1352706"/>
                    </a:cubicBezTo>
                    <a:cubicBezTo>
                      <a:pt x="505675" y="647655"/>
                      <a:pt x="1914330" y="30744"/>
                      <a:pt x="2567003" y="-4"/>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BB22A42D-E4C6-9099-347B-FB9CC38F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0478977">
                <a:off x="483308" y="4524878"/>
                <a:ext cx="383909" cy="400252"/>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849475"/>
                  <a:gd name="connsiteY0" fmla="*/ -4 h 4963943"/>
                  <a:gd name="connsiteX1" fmla="*/ 4735908 w 4849475"/>
                  <a:gd name="connsiteY1" fmla="*/ 1905902 h 4963943"/>
                  <a:gd name="connsiteX2" fmla="*/ 4451030 w 4849475"/>
                  <a:gd name="connsiteY2" fmla="*/ 3809083 h 4963943"/>
                  <a:gd name="connsiteX3" fmla="*/ 3419865 w 4849475"/>
                  <a:gd name="connsiteY3" fmla="*/ 4844851 h 4963943"/>
                  <a:gd name="connsiteX4" fmla="*/ 1074535 w 4849475"/>
                  <a:gd name="connsiteY4" fmla="*/ 4657232 h 4963943"/>
                  <a:gd name="connsiteX5" fmla="*/ 33359 w 4849475"/>
                  <a:gd name="connsiteY5" fmla="*/ 2995661 h 4963943"/>
                  <a:gd name="connsiteX6" fmla="*/ 592137 w 4849475"/>
                  <a:gd name="connsiteY6" fmla="*/ 805852 h 4963943"/>
                  <a:gd name="connsiteX7" fmla="*/ 2649000 w 4849475"/>
                  <a:gd name="connsiteY7" fmla="*/ -4 h 4963943"/>
                  <a:gd name="connsiteX0" fmla="*/ 2649000 w 4750338"/>
                  <a:gd name="connsiteY0" fmla="*/ -4 h 4963943"/>
                  <a:gd name="connsiteX1" fmla="*/ 4615020 w 4750338"/>
                  <a:gd name="connsiteY1" fmla="*/ 1658609 h 4963943"/>
                  <a:gd name="connsiteX2" fmla="*/ 4451030 w 4750338"/>
                  <a:gd name="connsiteY2" fmla="*/ 3809083 h 4963943"/>
                  <a:gd name="connsiteX3" fmla="*/ 3419865 w 4750338"/>
                  <a:gd name="connsiteY3" fmla="*/ 4844851 h 4963943"/>
                  <a:gd name="connsiteX4" fmla="*/ 1074535 w 4750338"/>
                  <a:gd name="connsiteY4" fmla="*/ 4657232 h 4963943"/>
                  <a:gd name="connsiteX5" fmla="*/ 33359 w 4750338"/>
                  <a:gd name="connsiteY5" fmla="*/ 2995661 h 4963943"/>
                  <a:gd name="connsiteX6" fmla="*/ 592137 w 4750338"/>
                  <a:gd name="connsiteY6" fmla="*/ 805852 h 4963943"/>
                  <a:gd name="connsiteX7" fmla="*/ 2649000 w 4750338"/>
                  <a:gd name="connsiteY7" fmla="*/ -4 h 4963943"/>
                  <a:gd name="connsiteX0" fmla="*/ 2158871 w 4260209"/>
                  <a:gd name="connsiteY0" fmla="*/ -4 h 5086984"/>
                  <a:gd name="connsiteX1" fmla="*/ 4124891 w 4260209"/>
                  <a:gd name="connsiteY1" fmla="*/ 1658609 h 5086984"/>
                  <a:gd name="connsiteX2" fmla="*/ 3960901 w 4260209"/>
                  <a:gd name="connsiteY2" fmla="*/ 3809083 h 5086984"/>
                  <a:gd name="connsiteX3" fmla="*/ 2929736 w 4260209"/>
                  <a:gd name="connsiteY3" fmla="*/ 4844851 h 5086984"/>
                  <a:gd name="connsiteX4" fmla="*/ 584406 w 4260209"/>
                  <a:gd name="connsiteY4" fmla="*/ 4657232 h 5086984"/>
                  <a:gd name="connsiteX5" fmla="*/ 102008 w 4260209"/>
                  <a:gd name="connsiteY5" fmla="*/ 805852 h 5086984"/>
                  <a:gd name="connsiteX6" fmla="*/ 2158871 w 4260209"/>
                  <a:gd name="connsiteY6" fmla="*/ -4 h 5086984"/>
                  <a:gd name="connsiteX0" fmla="*/ 2341715 w 4443053"/>
                  <a:gd name="connsiteY0" fmla="*/ -4 h 4937580"/>
                  <a:gd name="connsiteX1" fmla="*/ 4307735 w 4443053"/>
                  <a:gd name="connsiteY1" fmla="*/ 1658609 h 4937580"/>
                  <a:gd name="connsiteX2" fmla="*/ 4143745 w 4443053"/>
                  <a:gd name="connsiteY2" fmla="*/ 3809083 h 4937580"/>
                  <a:gd name="connsiteX3" fmla="*/ 3112580 w 4443053"/>
                  <a:gd name="connsiteY3" fmla="*/ 4844851 h 4937580"/>
                  <a:gd name="connsiteX4" fmla="*/ 321924 w 4443053"/>
                  <a:gd name="connsiteY4" fmla="*/ 4230304 h 4937580"/>
                  <a:gd name="connsiteX5" fmla="*/ 284852 w 4443053"/>
                  <a:gd name="connsiteY5" fmla="*/ 805852 h 4937580"/>
                  <a:gd name="connsiteX6" fmla="*/ 2341715 w 4443053"/>
                  <a:gd name="connsiteY6" fmla="*/ -4 h 4937580"/>
                  <a:gd name="connsiteX0" fmla="*/ 2567003 w 4668341"/>
                  <a:gd name="connsiteY0" fmla="*/ -4 h 4924017"/>
                  <a:gd name="connsiteX1" fmla="*/ 4533023 w 4668341"/>
                  <a:gd name="connsiteY1" fmla="*/ 1658609 h 4924017"/>
                  <a:gd name="connsiteX2" fmla="*/ 4369033 w 4668341"/>
                  <a:gd name="connsiteY2" fmla="*/ 3809083 h 4924017"/>
                  <a:gd name="connsiteX3" fmla="*/ 3337868 w 4668341"/>
                  <a:gd name="connsiteY3" fmla="*/ 4844851 h 4924017"/>
                  <a:gd name="connsiteX4" fmla="*/ 547212 w 4668341"/>
                  <a:gd name="connsiteY4" fmla="*/ 4230304 h 4924017"/>
                  <a:gd name="connsiteX5" fmla="*/ 169043 w 4668341"/>
                  <a:gd name="connsiteY5" fmla="*/ 1352706 h 4924017"/>
                  <a:gd name="connsiteX6" fmla="*/ 2567003 w 4668341"/>
                  <a:gd name="connsiteY6" fmla="*/ -4 h 492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8341" h="4924017">
                    <a:moveTo>
                      <a:pt x="2567003" y="-4"/>
                    </a:moveTo>
                    <a:cubicBezTo>
                      <a:pt x="3257631" y="183338"/>
                      <a:pt x="4232685" y="1023761"/>
                      <a:pt x="4533023" y="1658609"/>
                    </a:cubicBezTo>
                    <a:cubicBezTo>
                      <a:pt x="4833361" y="2293457"/>
                      <a:pt x="4568226" y="3278043"/>
                      <a:pt x="4369033" y="3809083"/>
                    </a:cubicBezTo>
                    <a:cubicBezTo>
                      <a:pt x="4169841" y="4340123"/>
                      <a:pt x="3650694" y="4729882"/>
                      <a:pt x="3337868" y="4844851"/>
                    </a:cubicBezTo>
                    <a:cubicBezTo>
                      <a:pt x="2627022" y="5065916"/>
                      <a:pt x="1075350" y="4812328"/>
                      <a:pt x="547212" y="4230304"/>
                    </a:cubicBezTo>
                    <a:cubicBezTo>
                      <a:pt x="19074" y="3648280"/>
                      <a:pt x="-167589" y="2057757"/>
                      <a:pt x="169043" y="1352706"/>
                    </a:cubicBezTo>
                    <a:cubicBezTo>
                      <a:pt x="505675" y="647655"/>
                      <a:pt x="1914330" y="30744"/>
                      <a:pt x="2567003" y="-4"/>
                    </a:cubicBezTo>
                    <a:close/>
                  </a:path>
                </a:pathLst>
              </a:custGeom>
              <a:solidFill>
                <a:schemeClr val="accent3">
                  <a:lumMod val="20000"/>
                  <a:lumOff val="80000"/>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2" name="Freeform: Shape 31">
              <a:extLst>
                <a:ext uri="{FF2B5EF4-FFF2-40B4-BE49-F238E27FC236}">
                  <a16:creationId xmlns:a16="http://schemas.microsoft.com/office/drawing/2014/main" id="{FE243CB5-5AF1-109D-AC9F-46E945EAA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532479">
              <a:off x="950678" y="6193473"/>
              <a:ext cx="1338349" cy="535670"/>
            </a:xfrm>
            <a:custGeom>
              <a:avLst/>
              <a:gdLst>
                <a:gd name="connsiteX0" fmla="*/ 1338349 w 1338349"/>
                <a:gd name="connsiteY0" fmla="*/ 347818 h 535670"/>
                <a:gd name="connsiteX1" fmla="*/ 1287341 w 1338349"/>
                <a:gd name="connsiteY1" fmla="*/ 535530 h 535670"/>
                <a:gd name="connsiteX2" fmla="*/ 372868 w 1338349"/>
                <a:gd name="connsiteY2" fmla="*/ 397570 h 535670"/>
                <a:gd name="connsiteX3" fmla="*/ 245339 w 1338349"/>
                <a:gd name="connsiteY3" fmla="*/ 374153 h 535670"/>
                <a:gd name="connsiteX4" fmla="*/ 0 w 1338349"/>
                <a:gd name="connsiteY4" fmla="*/ 69826 h 535670"/>
                <a:gd name="connsiteX5" fmla="*/ 36770 w 1338349"/>
                <a:gd name="connsiteY5" fmla="*/ 0 h 535670"/>
                <a:gd name="connsiteX6" fmla="*/ 159700 w 1338349"/>
                <a:gd name="connsiteY6" fmla="*/ 32956 h 535670"/>
                <a:gd name="connsiteX7" fmla="*/ 1338349 w 1338349"/>
                <a:gd name="connsiteY7" fmla="*/ 347818 h 535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8349" h="535670">
                  <a:moveTo>
                    <a:pt x="1338349" y="347818"/>
                  </a:moveTo>
                  <a:cubicBezTo>
                    <a:pt x="1334499" y="384480"/>
                    <a:pt x="1300731" y="541013"/>
                    <a:pt x="1287341" y="535530"/>
                  </a:cubicBezTo>
                  <a:cubicBezTo>
                    <a:pt x="1136748" y="531428"/>
                    <a:pt x="720671" y="460643"/>
                    <a:pt x="372868" y="397570"/>
                  </a:cubicBezTo>
                  <a:lnTo>
                    <a:pt x="245339" y="374153"/>
                  </a:lnTo>
                  <a:lnTo>
                    <a:pt x="0" y="69826"/>
                  </a:lnTo>
                  <a:lnTo>
                    <a:pt x="36770" y="0"/>
                  </a:lnTo>
                  <a:lnTo>
                    <a:pt x="159700" y="32956"/>
                  </a:lnTo>
                  <a:cubicBezTo>
                    <a:pt x="552583" y="137910"/>
                    <a:pt x="1300698" y="323919"/>
                    <a:pt x="1338349" y="347818"/>
                  </a:cubicBez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23" name="Image 22" descr="Une image contenant cercle, croquis, dessin, clipart&#10;&#10;Description générée automatiquement">
            <a:extLst>
              <a:ext uri="{FF2B5EF4-FFF2-40B4-BE49-F238E27FC236}">
                <a16:creationId xmlns:a16="http://schemas.microsoft.com/office/drawing/2014/main" id="{9CDA2F30-2A6E-A524-36E5-A62FDF7854C3}"/>
              </a:ext>
            </a:extLst>
          </p:cNvPr>
          <p:cNvPicPr>
            <a:picLocks noChangeAspect="1"/>
          </p:cNvPicPr>
          <p:nvPr/>
        </p:nvPicPr>
        <p:blipFill rotWithShape="1">
          <a:blip r:embed="rId2">
            <a:extLst>
              <a:ext uri="{28A0092B-C50C-407E-A947-70E740481C1C}">
                <a14:useLocalDpi xmlns:a14="http://schemas.microsoft.com/office/drawing/2010/main" val="0"/>
              </a:ext>
            </a:extLst>
          </a:blip>
          <a:srcRect t="17249" r="-1" b="18959"/>
          <a:stretch/>
        </p:blipFill>
        <p:spPr>
          <a:xfrm>
            <a:off x="6781794" y="3406737"/>
            <a:ext cx="5410198" cy="3451254"/>
          </a:xfrm>
          <a:prstGeom prst="rect">
            <a:avLst/>
          </a:prstGeom>
        </p:spPr>
      </p:pic>
      <p:pic>
        <p:nvPicPr>
          <p:cNvPr id="8" name="Graphique 7" descr="Signe pouce en haut contour">
            <a:extLst>
              <a:ext uri="{FF2B5EF4-FFF2-40B4-BE49-F238E27FC236}">
                <a16:creationId xmlns:a16="http://schemas.microsoft.com/office/drawing/2014/main" id="{2CF67350-CB04-08EE-2122-D7E378A186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4486" y="2923675"/>
            <a:ext cx="604249" cy="604249"/>
          </a:xfrm>
          <a:prstGeom prst="rect">
            <a:avLst/>
          </a:prstGeom>
        </p:spPr>
      </p:pic>
      <p:sp>
        <p:nvSpPr>
          <p:cNvPr id="9" name="ZoneTexte 8">
            <a:extLst>
              <a:ext uri="{FF2B5EF4-FFF2-40B4-BE49-F238E27FC236}">
                <a16:creationId xmlns:a16="http://schemas.microsoft.com/office/drawing/2014/main" id="{66528D3B-A78B-9480-B7BE-E05FD6C036C6}"/>
              </a:ext>
            </a:extLst>
          </p:cNvPr>
          <p:cNvSpPr txBox="1"/>
          <p:nvPr/>
        </p:nvSpPr>
        <p:spPr>
          <a:xfrm>
            <a:off x="1461214" y="2487136"/>
            <a:ext cx="5322465" cy="1477328"/>
          </a:xfrm>
          <a:prstGeom prst="rect">
            <a:avLst/>
          </a:prstGeom>
          <a:noFill/>
        </p:spPr>
        <p:txBody>
          <a:bodyPr wrap="square" rtlCol="0">
            <a:spAutoFit/>
          </a:bodyPr>
          <a:lstStyle/>
          <a:p>
            <a:r>
              <a:rPr lang="fr-FR" dirty="0"/>
              <a:t>- Permet d’héberger des applications ASP.NET  sans nécessiter de logiciel supplémentaire</a:t>
            </a:r>
          </a:p>
          <a:p>
            <a:r>
              <a:rPr lang="fr-FR" dirty="0"/>
              <a:t>- Intégrer à Windows il tire pleinement parti de toutes les fonctionnalités de l’OS</a:t>
            </a:r>
          </a:p>
          <a:p>
            <a:r>
              <a:rPr lang="fr-FR" dirty="0"/>
              <a:t>- Gratuit, facile à configurer et à utiliser</a:t>
            </a:r>
          </a:p>
        </p:txBody>
      </p:sp>
      <p:pic>
        <p:nvPicPr>
          <p:cNvPr id="12" name="Graphique 11" descr="Pouce en bas avec un remplissage uni">
            <a:extLst>
              <a:ext uri="{FF2B5EF4-FFF2-40B4-BE49-F238E27FC236}">
                <a16:creationId xmlns:a16="http://schemas.microsoft.com/office/drawing/2014/main" id="{6329FE3A-41AF-1473-F1DF-3F15DB2EBB9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6311" y="4990902"/>
            <a:ext cx="604250" cy="604250"/>
          </a:xfrm>
          <a:prstGeom prst="rect">
            <a:avLst/>
          </a:prstGeom>
        </p:spPr>
      </p:pic>
      <p:pic>
        <p:nvPicPr>
          <p:cNvPr id="16" name="Image 15">
            <a:extLst>
              <a:ext uri="{FF2B5EF4-FFF2-40B4-BE49-F238E27FC236}">
                <a16:creationId xmlns:a16="http://schemas.microsoft.com/office/drawing/2014/main" id="{91BF96FE-6784-9D37-BF2B-55FA7C33EDEF}"/>
              </a:ext>
            </a:extLst>
          </p:cNvPr>
          <p:cNvPicPr>
            <a:picLocks noChangeAspect="1"/>
          </p:cNvPicPr>
          <p:nvPr/>
        </p:nvPicPr>
        <p:blipFill>
          <a:blip r:embed="rId7"/>
          <a:stretch>
            <a:fillRect/>
          </a:stretch>
        </p:blipFill>
        <p:spPr>
          <a:xfrm>
            <a:off x="6947522" y="394218"/>
            <a:ext cx="5080627" cy="2529457"/>
          </a:xfrm>
          <a:prstGeom prst="rect">
            <a:avLst/>
          </a:prstGeom>
        </p:spPr>
      </p:pic>
      <p:sp>
        <p:nvSpPr>
          <p:cNvPr id="27" name="ZoneTexte 26">
            <a:extLst>
              <a:ext uri="{FF2B5EF4-FFF2-40B4-BE49-F238E27FC236}">
                <a16:creationId xmlns:a16="http://schemas.microsoft.com/office/drawing/2014/main" id="{C0F3CFFA-B3A0-9769-B033-8F1B162C0564}"/>
              </a:ext>
            </a:extLst>
          </p:cNvPr>
          <p:cNvSpPr txBox="1"/>
          <p:nvPr/>
        </p:nvSpPr>
        <p:spPr>
          <a:xfrm>
            <a:off x="1523858" y="4969267"/>
            <a:ext cx="5322465" cy="646331"/>
          </a:xfrm>
          <a:prstGeom prst="rect">
            <a:avLst/>
          </a:prstGeom>
          <a:noFill/>
        </p:spPr>
        <p:txBody>
          <a:bodyPr wrap="square" rtlCol="0">
            <a:spAutoFit/>
          </a:bodyPr>
          <a:lstStyle/>
          <a:p>
            <a:r>
              <a:rPr lang="fr-FR" dirty="0"/>
              <a:t>- Difficile de trouver de documentation ou de l’aide</a:t>
            </a:r>
          </a:p>
          <a:p>
            <a:r>
              <a:rPr lang="fr-FR" dirty="0"/>
              <a:t>- Pas très flexible car utilisable qu’avec Windows</a:t>
            </a:r>
          </a:p>
        </p:txBody>
      </p:sp>
      <p:sp>
        <p:nvSpPr>
          <p:cNvPr id="3" name="Accolade ouvrante 2">
            <a:extLst>
              <a:ext uri="{FF2B5EF4-FFF2-40B4-BE49-F238E27FC236}">
                <a16:creationId xmlns:a16="http://schemas.microsoft.com/office/drawing/2014/main" id="{EF6547AB-9AB5-C458-F042-1F0615C6A889}"/>
              </a:ext>
            </a:extLst>
          </p:cNvPr>
          <p:cNvSpPr/>
          <p:nvPr/>
        </p:nvSpPr>
        <p:spPr>
          <a:xfrm>
            <a:off x="1078336" y="2413658"/>
            <a:ext cx="391488" cy="1754326"/>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a:p>
        </p:txBody>
      </p:sp>
      <p:sp>
        <p:nvSpPr>
          <p:cNvPr id="4" name="Accolade ouvrante 3">
            <a:extLst>
              <a:ext uri="{FF2B5EF4-FFF2-40B4-BE49-F238E27FC236}">
                <a16:creationId xmlns:a16="http://schemas.microsoft.com/office/drawing/2014/main" id="{75E02F6A-4F9D-5D8E-6240-E9824693EBE9}"/>
              </a:ext>
            </a:extLst>
          </p:cNvPr>
          <p:cNvSpPr/>
          <p:nvPr/>
        </p:nvSpPr>
        <p:spPr>
          <a:xfrm>
            <a:off x="1078335" y="4968881"/>
            <a:ext cx="445523" cy="646717"/>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3301309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9D7A5D19-41C3-C26D-B133-C784C2038A19}"/>
              </a:ext>
            </a:extLst>
          </p:cNvPr>
          <p:cNvSpPr txBox="1"/>
          <p:nvPr/>
        </p:nvSpPr>
        <p:spPr>
          <a:xfrm>
            <a:off x="1268833" y="797284"/>
            <a:ext cx="4715425" cy="1112457"/>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000" b="1" kern="1200" dirty="0">
                <a:solidFill>
                  <a:schemeClr val="accent3">
                    <a:lumMod val="75000"/>
                  </a:schemeClr>
                </a:solidFill>
                <a:latin typeface="+mj-lt"/>
                <a:ea typeface="+mj-ea"/>
                <a:cs typeface="+mj-cs"/>
              </a:rPr>
              <a:t>Job 03</a:t>
            </a:r>
          </a:p>
          <a:p>
            <a:pPr algn="ctr">
              <a:lnSpc>
                <a:spcPct val="90000"/>
              </a:lnSpc>
              <a:spcBef>
                <a:spcPct val="0"/>
              </a:spcBef>
              <a:spcAft>
                <a:spcPts val="600"/>
              </a:spcAft>
            </a:pPr>
            <a:r>
              <a:rPr lang="en-US" sz="5000" b="1" kern="1200" dirty="0" err="1">
                <a:solidFill>
                  <a:schemeClr val="accent3">
                    <a:lumMod val="75000"/>
                  </a:schemeClr>
                </a:solidFill>
                <a:latin typeface="+mj-lt"/>
                <a:ea typeface="+mj-ea"/>
                <a:cs typeface="+mj-cs"/>
              </a:rPr>
              <a:t>Serveur</a:t>
            </a:r>
            <a:r>
              <a:rPr lang="en-US" sz="5000" b="1" kern="1200" dirty="0">
                <a:solidFill>
                  <a:schemeClr val="accent3">
                    <a:lumMod val="75000"/>
                  </a:schemeClr>
                </a:solidFill>
                <a:latin typeface="+mj-lt"/>
                <a:ea typeface="+mj-ea"/>
                <a:cs typeface="+mj-cs"/>
              </a:rPr>
              <a:t> Nginx</a:t>
            </a:r>
          </a:p>
        </p:txBody>
      </p:sp>
      <p:grpSp>
        <p:nvGrpSpPr>
          <p:cNvPr id="28" name="Group 27">
            <a:extLst>
              <a:ext uri="{FF2B5EF4-FFF2-40B4-BE49-F238E27FC236}">
                <a16:creationId xmlns:a16="http://schemas.microsoft.com/office/drawing/2014/main" id="{42668536-F94B-BC34-0E07-8E5C262A93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345" y="4686984"/>
            <a:ext cx="1835727" cy="2443501"/>
            <a:chOff x="-59345" y="4538825"/>
            <a:chExt cx="1947033" cy="2591657"/>
          </a:xfrm>
        </p:grpSpPr>
        <p:sp>
          <p:nvSpPr>
            <p:cNvPr id="29" name="Freeform: Shape 28">
              <a:extLst>
                <a:ext uri="{FF2B5EF4-FFF2-40B4-BE49-F238E27FC236}">
                  <a16:creationId xmlns:a16="http://schemas.microsoft.com/office/drawing/2014/main" id="{E72CE9D3-E78A-6C7A-0511-4026F4A2E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7437924" flipH="1" flipV="1">
              <a:off x="197686" y="4281794"/>
              <a:ext cx="1284318" cy="1798380"/>
            </a:xfrm>
            <a:custGeom>
              <a:avLst/>
              <a:gdLst>
                <a:gd name="connsiteX0" fmla="*/ 973884 w 1284318"/>
                <a:gd name="connsiteY0" fmla="*/ 319757 h 1798380"/>
                <a:gd name="connsiteX1" fmla="*/ 933347 w 1284318"/>
                <a:gd name="connsiteY1" fmla="*/ 456675 h 1798380"/>
                <a:gd name="connsiteX2" fmla="*/ 790087 w 1284318"/>
                <a:gd name="connsiteY2" fmla="*/ 646637 h 1798380"/>
                <a:gd name="connsiteX3" fmla="*/ 608179 w 1284318"/>
                <a:gd name="connsiteY3" fmla="*/ 800416 h 1798380"/>
                <a:gd name="connsiteX4" fmla="*/ 386518 w 1284318"/>
                <a:gd name="connsiteY4" fmla="*/ 918072 h 1798380"/>
                <a:gd name="connsiteX5" fmla="*/ 496841 w 1284318"/>
                <a:gd name="connsiteY5" fmla="*/ 931786 h 1798380"/>
                <a:gd name="connsiteX6" fmla="*/ 845020 w 1284318"/>
                <a:gd name="connsiteY6" fmla="*/ 932971 h 1798380"/>
                <a:gd name="connsiteX7" fmla="*/ 1104134 w 1284318"/>
                <a:gd name="connsiteY7" fmla="*/ 994216 h 1798380"/>
                <a:gd name="connsiteX8" fmla="*/ 1270764 w 1284318"/>
                <a:gd name="connsiteY8" fmla="*/ 1069595 h 1798380"/>
                <a:gd name="connsiteX9" fmla="*/ 1253844 w 1284318"/>
                <a:gd name="connsiteY9" fmla="*/ 1119951 h 1798380"/>
                <a:gd name="connsiteX10" fmla="*/ 1090000 w 1284318"/>
                <a:gd name="connsiteY10" fmla="*/ 1225064 h 1798380"/>
                <a:gd name="connsiteX11" fmla="*/ 830886 w 1284318"/>
                <a:gd name="connsiteY11" fmla="*/ 1291019 h 1798380"/>
                <a:gd name="connsiteX12" fmla="*/ 625381 w 1284318"/>
                <a:gd name="connsiteY12" fmla="*/ 1282695 h 1798380"/>
                <a:gd name="connsiteX13" fmla="*/ 394115 w 1284318"/>
                <a:gd name="connsiteY13" fmla="*/ 1213990 h 1798380"/>
                <a:gd name="connsiteX14" fmla="*/ 227806 w 1284318"/>
                <a:gd name="connsiteY14" fmla="*/ 1123564 h 1798380"/>
                <a:gd name="connsiteX15" fmla="*/ 222077 w 1284318"/>
                <a:gd name="connsiteY15" fmla="*/ 1154907 h 1798380"/>
                <a:gd name="connsiteX16" fmla="*/ 257021 w 1284318"/>
                <a:gd name="connsiteY16" fmla="*/ 1382395 h 1798380"/>
                <a:gd name="connsiteX17" fmla="*/ 329718 w 1284318"/>
                <a:gd name="connsiteY17" fmla="*/ 1649903 h 1798380"/>
                <a:gd name="connsiteX18" fmla="*/ 358172 w 1284318"/>
                <a:gd name="connsiteY18" fmla="*/ 1727779 h 1798380"/>
                <a:gd name="connsiteX19" fmla="*/ 162274 w 1284318"/>
                <a:gd name="connsiteY19" fmla="*/ 1798380 h 1798380"/>
                <a:gd name="connsiteX20" fmla="*/ 40999 w 1284318"/>
                <a:gd name="connsiteY20" fmla="*/ 1391750 h 1798380"/>
                <a:gd name="connsiteX21" fmla="*/ 130 w 1284318"/>
                <a:gd name="connsiteY21" fmla="*/ 955850 h 1798380"/>
                <a:gd name="connsiteX22" fmla="*/ 77747 w 1284318"/>
                <a:gd name="connsiteY22" fmla="*/ 449030 h 1798380"/>
                <a:gd name="connsiteX23" fmla="*/ 136820 w 1284318"/>
                <a:gd name="connsiteY23" fmla="*/ 274135 h 1798380"/>
                <a:gd name="connsiteX24" fmla="*/ 169577 w 1284318"/>
                <a:gd name="connsiteY24" fmla="*/ 204912 h 1798380"/>
                <a:gd name="connsiteX25" fmla="*/ 473768 w 1284318"/>
                <a:gd name="connsiteY25" fmla="*/ 0 h 1798380"/>
                <a:gd name="connsiteX26" fmla="*/ 493343 w 1284318"/>
                <a:gd name="connsiteY26" fmla="*/ 76022 h 1798380"/>
                <a:gd name="connsiteX27" fmla="*/ 488736 w 1284318"/>
                <a:gd name="connsiteY27" fmla="*/ 300123 h 1798380"/>
                <a:gd name="connsiteX28" fmla="*/ 374038 w 1284318"/>
                <a:gd name="connsiteY28" fmla="*/ 512355 h 1798380"/>
                <a:gd name="connsiteX29" fmla="*/ 375640 w 1284318"/>
                <a:gd name="connsiteY29" fmla="*/ 540894 h 1798380"/>
                <a:gd name="connsiteX30" fmla="*/ 646830 w 1284318"/>
                <a:gd name="connsiteY30" fmla="*/ 387756 h 1798380"/>
                <a:gd name="connsiteX31" fmla="*/ 965722 w 1284318"/>
                <a:gd name="connsiteY31" fmla="*/ 315165 h 1798380"/>
                <a:gd name="connsiteX32" fmla="*/ 973884 w 1284318"/>
                <a:gd name="connsiteY32" fmla="*/ 319757 h 1798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84318" h="1798380">
                  <a:moveTo>
                    <a:pt x="973884" y="319757"/>
                  </a:moveTo>
                  <a:cubicBezTo>
                    <a:pt x="986811" y="338318"/>
                    <a:pt x="958960" y="408335"/>
                    <a:pt x="933347" y="456675"/>
                  </a:cubicBezTo>
                  <a:cubicBezTo>
                    <a:pt x="904074" y="511920"/>
                    <a:pt x="844282" y="589347"/>
                    <a:pt x="790087" y="646637"/>
                  </a:cubicBezTo>
                  <a:cubicBezTo>
                    <a:pt x="735893" y="703928"/>
                    <a:pt x="675440" y="755177"/>
                    <a:pt x="608179" y="800416"/>
                  </a:cubicBezTo>
                  <a:cubicBezTo>
                    <a:pt x="540917" y="845656"/>
                    <a:pt x="392691" y="910590"/>
                    <a:pt x="386518" y="918072"/>
                  </a:cubicBezTo>
                  <a:cubicBezTo>
                    <a:pt x="380344" y="925554"/>
                    <a:pt x="420424" y="929303"/>
                    <a:pt x="496841" y="931786"/>
                  </a:cubicBezTo>
                  <a:cubicBezTo>
                    <a:pt x="573259" y="934270"/>
                    <a:pt x="743805" y="922566"/>
                    <a:pt x="845020" y="932971"/>
                  </a:cubicBezTo>
                  <a:cubicBezTo>
                    <a:pt x="946235" y="943376"/>
                    <a:pt x="1033176" y="971446"/>
                    <a:pt x="1104134" y="994216"/>
                  </a:cubicBezTo>
                  <a:cubicBezTo>
                    <a:pt x="1175091" y="1016986"/>
                    <a:pt x="1245812" y="1048639"/>
                    <a:pt x="1270764" y="1069595"/>
                  </a:cubicBezTo>
                  <a:cubicBezTo>
                    <a:pt x="1295715" y="1090551"/>
                    <a:pt x="1283970" y="1094040"/>
                    <a:pt x="1253844" y="1119951"/>
                  </a:cubicBezTo>
                  <a:cubicBezTo>
                    <a:pt x="1223716" y="1145863"/>
                    <a:pt x="1160493" y="1196552"/>
                    <a:pt x="1090000" y="1225064"/>
                  </a:cubicBezTo>
                  <a:cubicBezTo>
                    <a:pt x="1019507" y="1253574"/>
                    <a:pt x="908322" y="1281415"/>
                    <a:pt x="830886" y="1291019"/>
                  </a:cubicBezTo>
                  <a:cubicBezTo>
                    <a:pt x="753449" y="1300625"/>
                    <a:pt x="698175" y="1295534"/>
                    <a:pt x="625381" y="1282695"/>
                  </a:cubicBezTo>
                  <a:cubicBezTo>
                    <a:pt x="552586" y="1269857"/>
                    <a:pt x="460377" y="1240511"/>
                    <a:pt x="394115" y="1213990"/>
                  </a:cubicBezTo>
                  <a:cubicBezTo>
                    <a:pt x="327853" y="1187468"/>
                    <a:pt x="238957" y="1131321"/>
                    <a:pt x="227806" y="1123564"/>
                  </a:cubicBezTo>
                  <a:cubicBezTo>
                    <a:pt x="216655" y="1115808"/>
                    <a:pt x="217208" y="1111768"/>
                    <a:pt x="222077" y="1154907"/>
                  </a:cubicBezTo>
                  <a:cubicBezTo>
                    <a:pt x="226946" y="1198045"/>
                    <a:pt x="239081" y="1299895"/>
                    <a:pt x="257021" y="1382395"/>
                  </a:cubicBezTo>
                  <a:cubicBezTo>
                    <a:pt x="274961" y="1464894"/>
                    <a:pt x="302922" y="1570722"/>
                    <a:pt x="329718" y="1649903"/>
                  </a:cubicBezTo>
                  <a:lnTo>
                    <a:pt x="358172" y="1727779"/>
                  </a:lnTo>
                  <a:cubicBezTo>
                    <a:pt x="306835" y="1764820"/>
                    <a:pt x="211687" y="1783165"/>
                    <a:pt x="162274" y="1798380"/>
                  </a:cubicBezTo>
                  <a:cubicBezTo>
                    <a:pt x="110713" y="1663654"/>
                    <a:pt x="68023" y="1532171"/>
                    <a:pt x="40999" y="1391750"/>
                  </a:cubicBezTo>
                  <a:cubicBezTo>
                    <a:pt x="13975" y="1251328"/>
                    <a:pt x="-1594" y="1110579"/>
                    <a:pt x="130" y="955850"/>
                  </a:cubicBezTo>
                  <a:cubicBezTo>
                    <a:pt x="1851" y="801121"/>
                    <a:pt x="44504" y="584757"/>
                    <a:pt x="77747" y="449030"/>
                  </a:cubicBezTo>
                  <a:cubicBezTo>
                    <a:pt x="94369" y="381167"/>
                    <a:pt x="115286" y="324130"/>
                    <a:pt x="136820" y="274135"/>
                  </a:cubicBezTo>
                  <a:lnTo>
                    <a:pt x="169577" y="204912"/>
                  </a:lnTo>
                  <a:lnTo>
                    <a:pt x="473768" y="0"/>
                  </a:lnTo>
                  <a:lnTo>
                    <a:pt x="493343" y="76022"/>
                  </a:lnTo>
                  <a:cubicBezTo>
                    <a:pt x="505787" y="170470"/>
                    <a:pt x="505983" y="215712"/>
                    <a:pt x="488736" y="300123"/>
                  </a:cubicBezTo>
                  <a:cubicBezTo>
                    <a:pt x="471154" y="386172"/>
                    <a:pt x="392887" y="472227"/>
                    <a:pt x="374038" y="512355"/>
                  </a:cubicBezTo>
                  <a:cubicBezTo>
                    <a:pt x="355189" y="552484"/>
                    <a:pt x="330175" y="561660"/>
                    <a:pt x="375640" y="540894"/>
                  </a:cubicBezTo>
                  <a:cubicBezTo>
                    <a:pt x="421106" y="520128"/>
                    <a:pt x="548483" y="425379"/>
                    <a:pt x="646830" y="387756"/>
                  </a:cubicBezTo>
                  <a:cubicBezTo>
                    <a:pt x="745176" y="350135"/>
                    <a:pt x="936630" y="312461"/>
                    <a:pt x="965722" y="315165"/>
                  </a:cubicBezTo>
                  <a:cubicBezTo>
                    <a:pt x="969359" y="315503"/>
                    <a:pt x="972038" y="317105"/>
                    <a:pt x="973884" y="319757"/>
                  </a:cubicBez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9F2A1FAC-CB42-7B1E-2BA1-AC4BA8D26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7437924" flipH="1" flipV="1">
              <a:off x="197686" y="4281794"/>
              <a:ext cx="1284318" cy="1798380"/>
            </a:xfrm>
            <a:custGeom>
              <a:avLst/>
              <a:gdLst>
                <a:gd name="connsiteX0" fmla="*/ 973884 w 1284318"/>
                <a:gd name="connsiteY0" fmla="*/ 319757 h 1798380"/>
                <a:gd name="connsiteX1" fmla="*/ 933347 w 1284318"/>
                <a:gd name="connsiteY1" fmla="*/ 456675 h 1798380"/>
                <a:gd name="connsiteX2" fmla="*/ 790087 w 1284318"/>
                <a:gd name="connsiteY2" fmla="*/ 646637 h 1798380"/>
                <a:gd name="connsiteX3" fmla="*/ 608179 w 1284318"/>
                <a:gd name="connsiteY3" fmla="*/ 800416 h 1798380"/>
                <a:gd name="connsiteX4" fmla="*/ 386518 w 1284318"/>
                <a:gd name="connsiteY4" fmla="*/ 918072 h 1798380"/>
                <a:gd name="connsiteX5" fmla="*/ 496841 w 1284318"/>
                <a:gd name="connsiteY5" fmla="*/ 931786 h 1798380"/>
                <a:gd name="connsiteX6" fmla="*/ 845020 w 1284318"/>
                <a:gd name="connsiteY6" fmla="*/ 932971 h 1798380"/>
                <a:gd name="connsiteX7" fmla="*/ 1104134 w 1284318"/>
                <a:gd name="connsiteY7" fmla="*/ 994216 h 1798380"/>
                <a:gd name="connsiteX8" fmla="*/ 1270764 w 1284318"/>
                <a:gd name="connsiteY8" fmla="*/ 1069595 h 1798380"/>
                <a:gd name="connsiteX9" fmla="*/ 1253844 w 1284318"/>
                <a:gd name="connsiteY9" fmla="*/ 1119951 h 1798380"/>
                <a:gd name="connsiteX10" fmla="*/ 1090000 w 1284318"/>
                <a:gd name="connsiteY10" fmla="*/ 1225064 h 1798380"/>
                <a:gd name="connsiteX11" fmla="*/ 830886 w 1284318"/>
                <a:gd name="connsiteY11" fmla="*/ 1291019 h 1798380"/>
                <a:gd name="connsiteX12" fmla="*/ 625381 w 1284318"/>
                <a:gd name="connsiteY12" fmla="*/ 1282695 h 1798380"/>
                <a:gd name="connsiteX13" fmla="*/ 394115 w 1284318"/>
                <a:gd name="connsiteY13" fmla="*/ 1213990 h 1798380"/>
                <a:gd name="connsiteX14" fmla="*/ 227806 w 1284318"/>
                <a:gd name="connsiteY14" fmla="*/ 1123564 h 1798380"/>
                <a:gd name="connsiteX15" fmla="*/ 222077 w 1284318"/>
                <a:gd name="connsiteY15" fmla="*/ 1154907 h 1798380"/>
                <a:gd name="connsiteX16" fmla="*/ 257021 w 1284318"/>
                <a:gd name="connsiteY16" fmla="*/ 1382395 h 1798380"/>
                <a:gd name="connsiteX17" fmla="*/ 329718 w 1284318"/>
                <a:gd name="connsiteY17" fmla="*/ 1649903 h 1798380"/>
                <a:gd name="connsiteX18" fmla="*/ 358172 w 1284318"/>
                <a:gd name="connsiteY18" fmla="*/ 1727779 h 1798380"/>
                <a:gd name="connsiteX19" fmla="*/ 162274 w 1284318"/>
                <a:gd name="connsiteY19" fmla="*/ 1798380 h 1798380"/>
                <a:gd name="connsiteX20" fmla="*/ 40999 w 1284318"/>
                <a:gd name="connsiteY20" fmla="*/ 1391750 h 1798380"/>
                <a:gd name="connsiteX21" fmla="*/ 130 w 1284318"/>
                <a:gd name="connsiteY21" fmla="*/ 955850 h 1798380"/>
                <a:gd name="connsiteX22" fmla="*/ 77747 w 1284318"/>
                <a:gd name="connsiteY22" fmla="*/ 449030 h 1798380"/>
                <a:gd name="connsiteX23" fmla="*/ 136820 w 1284318"/>
                <a:gd name="connsiteY23" fmla="*/ 274135 h 1798380"/>
                <a:gd name="connsiteX24" fmla="*/ 169577 w 1284318"/>
                <a:gd name="connsiteY24" fmla="*/ 204912 h 1798380"/>
                <a:gd name="connsiteX25" fmla="*/ 473768 w 1284318"/>
                <a:gd name="connsiteY25" fmla="*/ 0 h 1798380"/>
                <a:gd name="connsiteX26" fmla="*/ 493343 w 1284318"/>
                <a:gd name="connsiteY26" fmla="*/ 76022 h 1798380"/>
                <a:gd name="connsiteX27" fmla="*/ 488736 w 1284318"/>
                <a:gd name="connsiteY27" fmla="*/ 300123 h 1798380"/>
                <a:gd name="connsiteX28" fmla="*/ 374038 w 1284318"/>
                <a:gd name="connsiteY28" fmla="*/ 512355 h 1798380"/>
                <a:gd name="connsiteX29" fmla="*/ 375640 w 1284318"/>
                <a:gd name="connsiteY29" fmla="*/ 540894 h 1798380"/>
                <a:gd name="connsiteX30" fmla="*/ 646830 w 1284318"/>
                <a:gd name="connsiteY30" fmla="*/ 387756 h 1798380"/>
                <a:gd name="connsiteX31" fmla="*/ 965722 w 1284318"/>
                <a:gd name="connsiteY31" fmla="*/ 315165 h 1798380"/>
                <a:gd name="connsiteX32" fmla="*/ 973884 w 1284318"/>
                <a:gd name="connsiteY32" fmla="*/ 319757 h 1798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84318" h="1798380">
                  <a:moveTo>
                    <a:pt x="973884" y="319757"/>
                  </a:moveTo>
                  <a:cubicBezTo>
                    <a:pt x="986811" y="338318"/>
                    <a:pt x="958960" y="408335"/>
                    <a:pt x="933347" y="456675"/>
                  </a:cubicBezTo>
                  <a:cubicBezTo>
                    <a:pt x="904074" y="511920"/>
                    <a:pt x="844282" y="589347"/>
                    <a:pt x="790087" y="646637"/>
                  </a:cubicBezTo>
                  <a:cubicBezTo>
                    <a:pt x="735893" y="703928"/>
                    <a:pt x="675440" y="755177"/>
                    <a:pt x="608179" y="800416"/>
                  </a:cubicBezTo>
                  <a:cubicBezTo>
                    <a:pt x="540917" y="845656"/>
                    <a:pt x="392691" y="910590"/>
                    <a:pt x="386518" y="918072"/>
                  </a:cubicBezTo>
                  <a:cubicBezTo>
                    <a:pt x="380344" y="925554"/>
                    <a:pt x="420424" y="929303"/>
                    <a:pt x="496841" y="931786"/>
                  </a:cubicBezTo>
                  <a:cubicBezTo>
                    <a:pt x="573259" y="934270"/>
                    <a:pt x="743805" y="922566"/>
                    <a:pt x="845020" y="932971"/>
                  </a:cubicBezTo>
                  <a:cubicBezTo>
                    <a:pt x="946235" y="943376"/>
                    <a:pt x="1033176" y="971446"/>
                    <a:pt x="1104134" y="994216"/>
                  </a:cubicBezTo>
                  <a:cubicBezTo>
                    <a:pt x="1175091" y="1016986"/>
                    <a:pt x="1245812" y="1048639"/>
                    <a:pt x="1270764" y="1069595"/>
                  </a:cubicBezTo>
                  <a:cubicBezTo>
                    <a:pt x="1295715" y="1090551"/>
                    <a:pt x="1283970" y="1094040"/>
                    <a:pt x="1253844" y="1119951"/>
                  </a:cubicBezTo>
                  <a:cubicBezTo>
                    <a:pt x="1223716" y="1145863"/>
                    <a:pt x="1160493" y="1196552"/>
                    <a:pt x="1090000" y="1225064"/>
                  </a:cubicBezTo>
                  <a:cubicBezTo>
                    <a:pt x="1019507" y="1253574"/>
                    <a:pt x="908322" y="1281415"/>
                    <a:pt x="830886" y="1291019"/>
                  </a:cubicBezTo>
                  <a:cubicBezTo>
                    <a:pt x="753449" y="1300625"/>
                    <a:pt x="698175" y="1295534"/>
                    <a:pt x="625381" y="1282695"/>
                  </a:cubicBezTo>
                  <a:cubicBezTo>
                    <a:pt x="552586" y="1269857"/>
                    <a:pt x="460377" y="1240511"/>
                    <a:pt x="394115" y="1213990"/>
                  </a:cubicBezTo>
                  <a:cubicBezTo>
                    <a:pt x="327853" y="1187468"/>
                    <a:pt x="238957" y="1131321"/>
                    <a:pt x="227806" y="1123564"/>
                  </a:cubicBezTo>
                  <a:cubicBezTo>
                    <a:pt x="216655" y="1115808"/>
                    <a:pt x="217208" y="1111768"/>
                    <a:pt x="222077" y="1154907"/>
                  </a:cubicBezTo>
                  <a:cubicBezTo>
                    <a:pt x="226946" y="1198045"/>
                    <a:pt x="239081" y="1299895"/>
                    <a:pt x="257021" y="1382395"/>
                  </a:cubicBezTo>
                  <a:cubicBezTo>
                    <a:pt x="274961" y="1464894"/>
                    <a:pt x="302922" y="1570722"/>
                    <a:pt x="329718" y="1649903"/>
                  </a:cubicBezTo>
                  <a:lnTo>
                    <a:pt x="358172" y="1727779"/>
                  </a:lnTo>
                  <a:cubicBezTo>
                    <a:pt x="306835" y="1764820"/>
                    <a:pt x="211687" y="1783165"/>
                    <a:pt x="162274" y="1798380"/>
                  </a:cubicBezTo>
                  <a:cubicBezTo>
                    <a:pt x="110713" y="1663654"/>
                    <a:pt x="68023" y="1532171"/>
                    <a:pt x="40999" y="1391750"/>
                  </a:cubicBezTo>
                  <a:cubicBezTo>
                    <a:pt x="13975" y="1251328"/>
                    <a:pt x="-1594" y="1110579"/>
                    <a:pt x="130" y="955850"/>
                  </a:cubicBezTo>
                  <a:cubicBezTo>
                    <a:pt x="1851" y="801121"/>
                    <a:pt x="44504" y="584757"/>
                    <a:pt x="77747" y="449030"/>
                  </a:cubicBezTo>
                  <a:cubicBezTo>
                    <a:pt x="94369" y="381167"/>
                    <a:pt x="115286" y="324130"/>
                    <a:pt x="136820" y="274135"/>
                  </a:cubicBezTo>
                  <a:lnTo>
                    <a:pt x="169577" y="204912"/>
                  </a:lnTo>
                  <a:lnTo>
                    <a:pt x="473768" y="0"/>
                  </a:lnTo>
                  <a:lnTo>
                    <a:pt x="493343" y="76022"/>
                  </a:lnTo>
                  <a:cubicBezTo>
                    <a:pt x="505787" y="170470"/>
                    <a:pt x="505983" y="215712"/>
                    <a:pt x="488736" y="300123"/>
                  </a:cubicBezTo>
                  <a:cubicBezTo>
                    <a:pt x="471154" y="386172"/>
                    <a:pt x="392887" y="472227"/>
                    <a:pt x="374038" y="512355"/>
                  </a:cubicBezTo>
                  <a:cubicBezTo>
                    <a:pt x="355189" y="552484"/>
                    <a:pt x="330175" y="561660"/>
                    <a:pt x="375640" y="540894"/>
                  </a:cubicBezTo>
                  <a:cubicBezTo>
                    <a:pt x="421106" y="520128"/>
                    <a:pt x="548483" y="425379"/>
                    <a:pt x="646830" y="387756"/>
                  </a:cubicBezTo>
                  <a:cubicBezTo>
                    <a:pt x="745176" y="350135"/>
                    <a:pt x="936630" y="312461"/>
                    <a:pt x="965722" y="315165"/>
                  </a:cubicBezTo>
                  <a:cubicBezTo>
                    <a:pt x="969359" y="315503"/>
                    <a:pt x="972038" y="317105"/>
                    <a:pt x="973884" y="319757"/>
                  </a:cubicBezTo>
                  <a:close/>
                </a:path>
              </a:pathLst>
            </a:custGeom>
            <a:solidFill>
              <a:schemeClr val="accent4">
                <a:lumMod val="40000"/>
                <a:lumOff val="60000"/>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1" name="Group 30">
              <a:extLst>
                <a:ext uri="{FF2B5EF4-FFF2-40B4-BE49-F238E27FC236}">
                  <a16:creationId xmlns:a16="http://schemas.microsoft.com/office/drawing/2014/main" id="{EC59595D-7F97-1779-97FA-E716359D82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6120" y="6047982"/>
              <a:ext cx="364724" cy="380251"/>
              <a:chOff x="483308" y="4524877"/>
              <a:chExt cx="383909" cy="400253"/>
            </a:xfrm>
          </p:grpSpPr>
          <p:sp>
            <p:nvSpPr>
              <p:cNvPr id="33" name="Freeform: Shape 32">
                <a:extLst>
                  <a:ext uri="{FF2B5EF4-FFF2-40B4-BE49-F238E27FC236}">
                    <a16:creationId xmlns:a16="http://schemas.microsoft.com/office/drawing/2014/main" id="{F6080E0A-F57D-B574-1CE1-3516A69BF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0478977">
                <a:off x="483308" y="4524877"/>
                <a:ext cx="383909" cy="400252"/>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849475"/>
                  <a:gd name="connsiteY0" fmla="*/ -4 h 4963943"/>
                  <a:gd name="connsiteX1" fmla="*/ 4735908 w 4849475"/>
                  <a:gd name="connsiteY1" fmla="*/ 1905902 h 4963943"/>
                  <a:gd name="connsiteX2" fmla="*/ 4451030 w 4849475"/>
                  <a:gd name="connsiteY2" fmla="*/ 3809083 h 4963943"/>
                  <a:gd name="connsiteX3" fmla="*/ 3419865 w 4849475"/>
                  <a:gd name="connsiteY3" fmla="*/ 4844851 h 4963943"/>
                  <a:gd name="connsiteX4" fmla="*/ 1074535 w 4849475"/>
                  <a:gd name="connsiteY4" fmla="*/ 4657232 h 4963943"/>
                  <a:gd name="connsiteX5" fmla="*/ 33359 w 4849475"/>
                  <a:gd name="connsiteY5" fmla="*/ 2995661 h 4963943"/>
                  <a:gd name="connsiteX6" fmla="*/ 592137 w 4849475"/>
                  <a:gd name="connsiteY6" fmla="*/ 805852 h 4963943"/>
                  <a:gd name="connsiteX7" fmla="*/ 2649000 w 4849475"/>
                  <a:gd name="connsiteY7" fmla="*/ -4 h 4963943"/>
                  <a:gd name="connsiteX0" fmla="*/ 2649000 w 4750338"/>
                  <a:gd name="connsiteY0" fmla="*/ -4 h 4963943"/>
                  <a:gd name="connsiteX1" fmla="*/ 4615020 w 4750338"/>
                  <a:gd name="connsiteY1" fmla="*/ 1658609 h 4963943"/>
                  <a:gd name="connsiteX2" fmla="*/ 4451030 w 4750338"/>
                  <a:gd name="connsiteY2" fmla="*/ 3809083 h 4963943"/>
                  <a:gd name="connsiteX3" fmla="*/ 3419865 w 4750338"/>
                  <a:gd name="connsiteY3" fmla="*/ 4844851 h 4963943"/>
                  <a:gd name="connsiteX4" fmla="*/ 1074535 w 4750338"/>
                  <a:gd name="connsiteY4" fmla="*/ 4657232 h 4963943"/>
                  <a:gd name="connsiteX5" fmla="*/ 33359 w 4750338"/>
                  <a:gd name="connsiteY5" fmla="*/ 2995661 h 4963943"/>
                  <a:gd name="connsiteX6" fmla="*/ 592137 w 4750338"/>
                  <a:gd name="connsiteY6" fmla="*/ 805852 h 4963943"/>
                  <a:gd name="connsiteX7" fmla="*/ 2649000 w 4750338"/>
                  <a:gd name="connsiteY7" fmla="*/ -4 h 4963943"/>
                  <a:gd name="connsiteX0" fmla="*/ 2158871 w 4260209"/>
                  <a:gd name="connsiteY0" fmla="*/ -4 h 5086984"/>
                  <a:gd name="connsiteX1" fmla="*/ 4124891 w 4260209"/>
                  <a:gd name="connsiteY1" fmla="*/ 1658609 h 5086984"/>
                  <a:gd name="connsiteX2" fmla="*/ 3960901 w 4260209"/>
                  <a:gd name="connsiteY2" fmla="*/ 3809083 h 5086984"/>
                  <a:gd name="connsiteX3" fmla="*/ 2929736 w 4260209"/>
                  <a:gd name="connsiteY3" fmla="*/ 4844851 h 5086984"/>
                  <a:gd name="connsiteX4" fmla="*/ 584406 w 4260209"/>
                  <a:gd name="connsiteY4" fmla="*/ 4657232 h 5086984"/>
                  <a:gd name="connsiteX5" fmla="*/ 102008 w 4260209"/>
                  <a:gd name="connsiteY5" fmla="*/ 805852 h 5086984"/>
                  <a:gd name="connsiteX6" fmla="*/ 2158871 w 4260209"/>
                  <a:gd name="connsiteY6" fmla="*/ -4 h 5086984"/>
                  <a:gd name="connsiteX0" fmla="*/ 2341715 w 4443053"/>
                  <a:gd name="connsiteY0" fmla="*/ -4 h 4937580"/>
                  <a:gd name="connsiteX1" fmla="*/ 4307735 w 4443053"/>
                  <a:gd name="connsiteY1" fmla="*/ 1658609 h 4937580"/>
                  <a:gd name="connsiteX2" fmla="*/ 4143745 w 4443053"/>
                  <a:gd name="connsiteY2" fmla="*/ 3809083 h 4937580"/>
                  <a:gd name="connsiteX3" fmla="*/ 3112580 w 4443053"/>
                  <a:gd name="connsiteY3" fmla="*/ 4844851 h 4937580"/>
                  <a:gd name="connsiteX4" fmla="*/ 321924 w 4443053"/>
                  <a:gd name="connsiteY4" fmla="*/ 4230304 h 4937580"/>
                  <a:gd name="connsiteX5" fmla="*/ 284852 w 4443053"/>
                  <a:gd name="connsiteY5" fmla="*/ 805852 h 4937580"/>
                  <a:gd name="connsiteX6" fmla="*/ 2341715 w 4443053"/>
                  <a:gd name="connsiteY6" fmla="*/ -4 h 4937580"/>
                  <a:gd name="connsiteX0" fmla="*/ 2567003 w 4668341"/>
                  <a:gd name="connsiteY0" fmla="*/ -4 h 4924017"/>
                  <a:gd name="connsiteX1" fmla="*/ 4533023 w 4668341"/>
                  <a:gd name="connsiteY1" fmla="*/ 1658609 h 4924017"/>
                  <a:gd name="connsiteX2" fmla="*/ 4369033 w 4668341"/>
                  <a:gd name="connsiteY2" fmla="*/ 3809083 h 4924017"/>
                  <a:gd name="connsiteX3" fmla="*/ 3337868 w 4668341"/>
                  <a:gd name="connsiteY3" fmla="*/ 4844851 h 4924017"/>
                  <a:gd name="connsiteX4" fmla="*/ 547212 w 4668341"/>
                  <a:gd name="connsiteY4" fmla="*/ 4230304 h 4924017"/>
                  <a:gd name="connsiteX5" fmla="*/ 169043 w 4668341"/>
                  <a:gd name="connsiteY5" fmla="*/ 1352706 h 4924017"/>
                  <a:gd name="connsiteX6" fmla="*/ 2567003 w 4668341"/>
                  <a:gd name="connsiteY6" fmla="*/ -4 h 492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8341" h="4924017">
                    <a:moveTo>
                      <a:pt x="2567003" y="-4"/>
                    </a:moveTo>
                    <a:cubicBezTo>
                      <a:pt x="3257631" y="183338"/>
                      <a:pt x="4232685" y="1023761"/>
                      <a:pt x="4533023" y="1658609"/>
                    </a:cubicBezTo>
                    <a:cubicBezTo>
                      <a:pt x="4833361" y="2293457"/>
                      <a:pt x="4568226" y="3278043"/>
                      <a:pt x="4369033" y="3809083"/>
                    </a:cubicBezTo>
                    <a:cubicBezTo>
                      <a:pt x="4169841" y="4340123"/>
                      <a:pt x="3650694" y="4729882"/>
                      <a:pt x="3337868" y="4844851"/>
                    </a:cubicBezTo>
                    <a:cubicBezTo>
                      <a:pt x="2627022" y="5065916"/>
                      <a:pt x="1075350" y="4812328"/>
                      <a:pt x="547212" y="4230304"/>
                    </a:cubicBezTo>
                    <a:cubicBezTo>
                      <a:pt x="19074" y="3648280"/>
                      <a:pt x="-167589" y="2057757"/>
                      <a:pt x="169043" y="1352706"/>
                    </a:cubicBezTo>
                    <a:cubicBezTo>
                      <a:pt x="505675" y="647655"/>
                      <a:pt x="1914330" y="30744"/>
                      <a:pt x="2567003" y="-4"/>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BB22A42D-E4C6-9099-347B-FB9CC38F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0478977">
                <a:off x="483308" y="4524878"/>
                <a:ext cx="383909" cy="400252"/>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849475"/>
                  <a:gd name="connsiteY0" fmla="*/ -4 h 4963943"/>
                  <a:gd name="connsiteX1" fmla="*/ 4735908 w 4849475"/>
                  <a:gd name="connsiteY1" fmla="*/ 1905902 h 4963943"/>
                  <a:gd name="connsiteX2" fmla="*/ 4451030 w 4849475"/>
                  <a:gd name="connsiteY2" fmla="*/ 3809083 h 4963943"/>
                  <a:gd name="connsiteX3" fmla="*/ 3419865 w 4849475"/>
                  <a:gd name="connsiteY3" fmla="*/ 4844851 h 4963943"/>
                  <a:gd name="connsiteX4" fmla="*/ 1074535 w 4849475"/>
                  <a:gd name="connsiteY4" fmla="*/ 4657232 h 4963943"/>
                  <a:gd name="connsiteX5" fmla="*/ 33359 w 4849475"/>
                  <a:gd name="connsiteY5" fmla="*/ 2995661 h 4963943"/>
                  <a:gd name="connsiteX6" fmla="*/ 592137 w 4849475"/>
                  <a:gd name="connsiteY6" fmla="*/ 805852 h 4963943"/>
                  <a:gd name="connsiteX7" fmla="*/ 2649000 w 4849475"/>
                  <a:gd name="connsiteY7" fmla="*/ -4 h 4963943"/>
                  <a:gd name="connsiteX0" fmla="*/ 2649000 w 4750338"/>
                  <a:gd name="connsiteY0" fmla="*/ -4 h 4963943"/>
                  <a:gd name="connsiteX1" fmla="*/ 4615020 w 4750338"/>
                  <a:gd name="connsiteY1" fmla="*/ 1658609 h 4963943"/>
                  <a:gd name="connsiteX2" fmla="*/ 4451030 w 4750338"/>
                  <a:gd name="connsiteY2" fmla="*/ 3809083 h 4963943"/>
                  <a:gd name="connsiteX3" fmla="*/ 3419865 w 4750338"/>
                  <a:gd name="connsiteY3" fmla="*/ 4844851 h 4963943"/>
                  <a:gd name="connsiteX4" fmla="*/ 1074535 w 4750338"/>
                  <a:gd name="connsiteY4" fmla="*/ 4657232 h 4963943"/>
                  <a:gd name="connsiteX5" fmla="*/ 33359 w 4750338"/>
                  <a:gd name="connsiteY5" fmla="*/ 2995661 h 4963943"/>
                  <a:gd name="connsiteX6" fmla="*/ 592137 w 4750338"/>
                  <a:gd name="connsiteY6" fmla="*/ 805852 h 4963943"/>
                  <a:gd name="connsiteX7" fmla="*/ 2649000 w 4750338"/>
                  <a:gd name="connsiteY7" fmla="*/ -4 h 4963943"/>
                  <a:gd name="connsiteX0" fmla="*/ 2158871 w 4260209"/>
                  <a:gd name="connsiteY0" fmla="*/ -4 h 5086984"/>
                  <a:gd name="connsiteX1" fmla="*/ 4124891 w 4260209"/>
                  <a:gd name="connsiteY1" fmla="*/ 1658609 h 5086984"/>
                  <a:gd name="connsiteX2" fmla="*/ 3960901 w 4260209"/>
                  <a:gd name="connsiteY2" fmla="*/ 3809083 h 5086984"/>
                  <a:gd name="connsiteX3" fmla="*/ 2929736 w 4260209"/>
                  <a:gd name="connsiteY3" fmla="*/ 4844851 h 5086984"/>
                  <a:gd name="connsiteX4" fmla="*/ 584406 w 4260209"/>
                  <a:gd name="connsiteY4" fmla="*/ 4657232 h 5086984"/>
                  <a:gd name="connsiteX5" fmla="*/ 102008 w 4260209"/>
                  <a:gd name="connsiteY5" fmla="*/ 805852 h 5086984"/>
                  <a:gd name="connsiteX6" fmla="*/ 2158871 w 4260209"/>
                  <a:gd name="connsiteY6" fmla="*/ -4 h 5086984"/>
                  <a:gd name="connsiteX0" fmla="*/ 2341715 w 4443053"/>
                  <a:gd name="connsiteY0" fmla="*/ -4 h 4937580"/>
                  <a:gd name="connsiteX1" fmla="*/ 4307735 w 4443053"/>
                  <a:gd name="connsiteY1" fmla="*/ 1658609 h 4937580"/>
                  <a:gd name="connsiteX2" fmla="*/ 4143745 w 4443053"/>
                  <a:gd name="connsiteY2" fmla="*/ 3809083 h 4937580"/>
                  <a:gd name="connsiteX3" fmla="*/ 3112580 w 4443053"/>
                  <a:gd name="connsiteY3" fmla="*/ 4844851 h 4937580"/>
                  <a:gd name="connsiteX4" fmla="*/ 321924 w 4443053"/>
                  <a:gd name="connsiteY4" fmla="*/ 4230304 h 4937580"/>
                  <a:gd name="connsiteX5" fmla="*/ 284852 w 4443053"/>
                  <a:gd name="connsiteY5" fmla="*/ 805852 h 4937580"/>
                  <a:gd name="connsiteX6" fmla="*/ 2341715 w 4443053"/>
                  <a:gd name="connsiteY6" fmla="*/ -4 h 4937580"/>
                  <a:gd name="connsiteX0" fmla="*/ 2567003 w 4668341"/>
                  <a:gd name="connsiteY0" fmla="*/ -4 h 4924017"/>
                  <a:gd name="connsiteX1" fmla="*/ 4533023 w 4668341"/>
                  <a:gd name="connsiteY1" fmla="*/ 1658609 h 4924017"/>
                  <a:gd name="connsiteX2" fmla="*/ 4369033 w 4668341"/>
                  <a:gd name="connsiteY2" fmla="*/ 3809083 h 4924017"/>
                  <a:gd name="connsiteX3" fmla="*/ 3337868 w 4668341"/>
                  <a:gd name="connsiteY3" fmla="*/ 4844851 h 4924017"/>
                  <a:gd name="connsiteX4" fmla="*/ 547212 w 4668341"/>
                  <a:gd name="connsiteY4" fmla="*/ 4230304 h 4924017"/>
                  <a:gd name="connsiteX5" fmla="*/ 169043 w 4668341"/>
                  <a:gd name="connsiteY5" fmla="*/ 1352706 h 4924017"/>
                  <a:gd name="connsiteX6" fmla="*/ 2567003 w 4668341"/>
                  <a:gd name="connsiteY6" fmla="*/ -4 h 492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8341" h="4924017">
                    <a:moveTo>
                      <a:pt x="2567003" y="-4"/>
                    </a:moveTo>
                    <a:cubicBezTo>
                      <a:pt x="3257631" y="183338"/>
                      <a:pt x="4232685" y="1023761"/>
                      <a:pt x="4533023" y="1658609"/>
                    </a:cubicBezTo>
                    <a:cubicBezTo>
                      <a:pt x="4833361" y="2293457"/>
                      <a:pt x="4568226" y="3278043"/>
                      <a:pt x="4369033" y="3809083"/>
                    </a:cubicBezTo>
                    <a:cubicBezTo>
                      <a:pt x="4169841" y="4340123"/>
                      <a:pt x="3650694" y="4729882"/>
                      <a:pt x="3337868" y="4844851"/>
                    </a:cubicBezTo>
                    <a:cubicBezTo>
                      <a:pt x="2627022" y="5065916"/>
                      <a:pt x="1075350" y="4812328"/>
                      <a:pt x="547212" y="4230304"/>
                    </a:cubicBezTo>
                    <a:cubicBezTo>
                      <a:pt x="19074" y="3648280"/>
                      <a:pt x="-167589" y="2057757"/>
                      <a:pt x="169043" y="1352706"/>
                    </a:cubicBezTo>
                    <a:cubicBezTo>
                      <a:pt x="505675" y="647655"/>
                      <a:pt x="1914330" y="30744"/>
                      <a:pt x="2567003" y="-4"/>
                    </a:cubicBezTo>
                    <a:close/>
                  </a:path>
                </a:pathLst>
              </a:custGeom>
              <a:solidFill>
                <a:schemeClr val="accent3">
                  <a:lumMod val="20000"/>
                  <a:lumOff val="80000"/>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2" name="Freeform: Shape 31">
              <a:extLst>
                <a:ext uri="{FF2B5EF4-FFF2-40B4-BE49-F238E27FC236}">
                  <a16:creationId xmlns:a16="http://schemas.microsoft.com/office/drawing/2014/main" id="{FE243CB5-5AF1-109D-AC9F-46E945EAA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532479">
              <a:off x="950678" y="6193473"/>
              <a:ext cx="1338349" cy="535670"/>
            </a:xfrm>
            <a:custGeom>
              <a:avLst/>
              <a:gdLst>
                <a:gd name="connsiteX0" fmla="*/ 1338349 w 1338349"/>
                <a:gd name="connsiteY0" fmla="*/ 347818 h 535670"/>
                <a:gd name="connsiteX1" fmla="*/ 1287341 w 1338349"/>
                <a:gd name="connsiteY1" fmla="*/ 535530 h 535670"/>
                <a:gd name="connsiteX2" fmla="*/ 372868 w 1338349"/>
                <a:gd name="connsiteY2" fmla="*/ 397570 h 535670"/>
                <a:gd name="connsiteX3" fmla="*/ 245339 w 1338349"/>
                <a:gd name="connsiteY3" fmla="*/ 374153 h 535670"/>
                <a:gd name="connsiteX4" fmla="*/ 0 w 1338349"/>
                <a:gd name="connsiteY4" fmla="*/ 69826 h 535670"/>
                <a:gd name="connsiteX5" fmla="*/ 36770 w 1338349"/>
                <a:gd name="connsiteY5" fmla="*/ 0 h 535670"/>
                <a:gd name="connsiteX6" fmla="*/ 159700 w 1338349"/>
                <a:gd name="connsiteY6" fmla="*/ 32956 h 535670"/>
                <a:gd name="connsiteX7" fmla="*/ 1338349 w 1338349"/>
                <a:gd name="connsiteY7" fmla="*/ 347818 h 535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8349" h="535670">
                  <a:moveTo>
                    <a:pt x="1338349" y="347818"/>
                  </a:moveTo>
                  <a:cubicBezTo>
                    <a:pt x="1334499" y="384480"/>
                    <a:pt x="1300731" y="541013"/>
                    <a:pt x="1287341" y="535530"/>
                  </a:cubicBezTo>
                  <a:cubicBezTo>
                    <a:pt x="1136748" y="531428"/>
                    <a:pt x="720671" y="460643"/>
                    <a:pt x="372868" y="397570"/>
                  </a:cubicBezTo>
                  <a:lnTo>
                    <a:pt x="245339" y="374153"/>
                  </a:lnTo>
                  <a:lnTo>
                    <a:pt x="0" y="69826"/>
                  </a:lnTo>
                  <a:lnTo>
                    <a:pt x="36770" y="0"/>
                  </a:lnTo>
                  <a:lnTo>
                    <a:pt x="159700" y="32956"/>
                  </a:lnTo>
                  <a:cubicBezTo>
                    <a:pt x="552583" y="137910"/>
                    <a:pt x="1300698" y="323919"/>
                    <a:pt x="1338349" y="347818"/>
                  </a:cubicBez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23" name="Image 22" descr="Une image contenant cercle, croquis, dessin, clipart&#10;&#10;Description générée automatiquement">
            <a:extLst>
              <a:ext uri="{FF2B5EF4-FFF2-40B4-BE49-F238E27FC236}">
                <a16:creationId xmlns:a16="http://schemas.microsoft.com/office/drawing/2014/main" id="{9CDA2F30-2A6E-A524-36E5-A62FDF7854C3}"/>
              </a:ext>
            </a:extLst>
          </p:cNvPr>
          <p:cNvPicPr>
            <a:picLocks noChangeAspect="1"/>
          </p:cNvPicPr>
          <p:nvPr/>
        </p:nvPicPr>
        <p:blipFill rotWithShape="1">
          <a:blip r:embed="rId2">
            <a:extLst>
              <a:ext uri="{28A0092B-C50C-407E-A947-70E740481C1C}">
                <a14:useLocalDpi xmlns:a14="http://schemas.microsoft.com/office/drawing/2010/main" val="0"/>
              </a:ext>
            </a:extLst>
          </a:blip>
          <a:srcRect t="17249" r="-1" b="18959"/>
          <a:stretch/>
        </p:blipFill>
        <p:spPr>
          <a:xfrm>
            <a:off x="6781794" y="3406737"/>
            <a:ext cx="5410198" cy="3451254"/>
          </a:xfrm>
          <a:prstGeom prst="rect">
            <a:avLst/>
          </a:prstGeom>
        </p:spPr>
      </p:pic>
      <p:pic>
        <p:nvPicPr>
          <p:cNvPr id="8" name="Graphique 7" descr="Signe pouce en haut contour">
            <a:extLst>
              <a:ext uri="{FF2B5EF4-FFF2-40B4-BE49-F238E27FC236}">
                <a16:creationId xmlns:a16="http://schemas.microsoft.com/office/drawing/2014/main" id="{2CF67350-CB04-08EE-2122-D7E378A186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4486" y="2923675"/>
            <a:ext cx="604249" cy="604249"/>
          </a:xfrm>
          <a:prstGeom prst="rect">
            <a:avLst/>
          </a:prstGeom>
        </p:spPr>
      </p:pic>
      <p:sp>
        <p:nvSpPr>
          <p:cNvPr id="9" name="ZoneTexte 8">
            <a:extLst>
              <a:ext uri="{FF2B5EF4-FFF2-40B4-BE49-F238E27FC236}">
                <a16:creationId xmlns:a16="http://schemas.microsoft.com/office/drawing/2014/main" id="{66528D3B-A78B-9480-B7BE-E05FD6C036C6}"/>
              </a:ext>
            </a:extLst>
          </p:cNvPr>
          <p:cNvSpPr txBox="1"/>
          <p:nvPr/>
        </p:nvSpPr>
        <p:spPr>
          <a:xfrm>
            <a:off x="1459329" y="2413658"/>
            <a:ext cx="5322465" cy="1754326"/>
          </a:xfrm>
          <a:prstGeom prst="rect">
            <a:avLst/>
          </a:prstGeom>
          <a:noFill/>
        </p:spPr>
        <p:txBody>
          <a:bodyPr wrap="square" rtlCol="0">
            <a:spAutoFit/>
          </a:bodyPr>
          <a:lstStyle/>
          <a:p>
            <a:r>
              <a:rPr lang="fr-FR" dirty="0"/>
              <a:t>- Open source</a:t>
            </a:r>
          </a:p>
          <a:p>
            <a:r>
              <a:rPr lang="fr-FR" dirty="0"/>
              <a:t>- Hautes performances, vitesse et évolutivité</a:t>
            </a:r>
          </a:p>
          <a:p>
            <a:r>
              <a:rPr lang="fr-FR" dirty="0"/>
              <a:t>- Parfait pour les lourdes charges de trafic utilisé pour les sites et applications de grandes échelles.</a:t>
            </a:r>
          </a:p>
          <a:p>
            <a:r>
              <a:rPr lang="fr-FR" dirty="0"/>
              <a:t>- Possibilité de l’utiliser comme serveur proxy inverse.</a:t>
            </a:r>
          </a:p>
          <a:p>
            <a:r>
              <a:rPr lang="fr-FR" dirty="0"/>
              <a:t>- Capacité à garder du contenu en cache.</a:t>
            </a:r>
          </a:p>
        </p:txBody>
      </p:sp>
      <p:sp>
        <p:nvSpPr>
          <p:cNvPr id="10" name="Accolade ouvrante 9">
            <a:extLst>
              <a:ext uri="{FF2B5EF4-FFF2-40B4-BE49-F238E27FC236}">
                <a16:creationId xmlns:a16="http://schemas.microsoft.com/office/drawing/2014/main" id="{6E25C2AB-53C0-76EF-951C-DFA68B268DF0}"/>
              </a:ext>
            </a:extLst>
          </p:cNvPr>
          <p:cNvSpPr/>
          <p:nvPr/>
        </p:nvSpPr>
        <p:spPr>
          <a:xfrm>
            <a:off x="1078336" y="2413658"/>
            <a:ext cx="391488" cy="1754326"/>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a:p>
        </p:txBody>
      </p:sp>
      <p:pic>
        <p:nvPicPr>
          <p:cNvPr id="12" name="Graphique 11" descr="Pouce en bas avec un remplissage uni">
            <a:extLst>
              <a:ext uri="{FF2B5EF4-FFF2-40B4-BE49-F238E27FC236}">
                <a16:creationId xmlns:a16="http://schemas.microsoft.com/office/drawing/2014/main" id="{6329FE3A-41AF-1473-F1DF-3F15DB2EBB9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6311" y="4990902"/>
            <a:ext cx="604250" cy="604250"/>
          </a:xfrm>
          <a:prstGeom prst="rect">
            <a:avLst/>
          </a:prstGeom>
        </p:spPr>
      </p:pic>
      <p:sp>
        <p:nvSpPr>
          <p:cNvPr id="14" name="Accolade ouvrante 13">
            <a:extLst>
              <a:ext uri="{FF2B5EF4-FFF2-40B4-BE49-F238E27FC236}">
                <a16:creationId xmlns:a16="http://schemas.microsoft.com/office/drawing/2014/main" id="{35A9C5AC-9C25-A960-FF40-151CE3782CAF}"/>
              </a:ext>
            </a:extLst>
          </p:cNvPr>
          <p:cNvSpPr/>
          <p:nvPr/>
        </p:nvSpPr>
        <p:spPr>
          <a:xfrm>
            <a:off x="1078336" y="4427040"/>
            <a:ext cx="380994" cy="1477328"/>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a:p>
        </p:txBody>
      </p:sp>
      <p:sp>
        <p:nvSpPr>
          <p:cNvPr id="27" name="ZoneTexte 26">
            <a:extLst>
              <a:ext uri="{FF2B5EF4-FFF2-40B4-BE49-F238E27FC236}">
                <a16:creationId xmlns:a16="http://schemas.microsoft.com/office/drawing/2014/main" id="{C0F3CFFA-B3A0-9769-B033-8F1B162C0564}"/>
              </a:ext>
            </a:extLst>
          </p:cNvPr>
          <p:cNvSpPr txBox="1"/>
          <p:nvPr/>
        </p:nvSpPr>
        <p:spPr>
          <a:xfrm>
            <a:off x="1524958" y="4553769"/>
            <a:ext cx="5322465" cy="1477328"/>
          </a:xfrm>
          <a:prstGeom prst="rect">
            <a:avLst/>
          </a:prstGeom>
          <a:noFill/>
        </p:spPr>
        <p:txBody>
          <a:bodyPr wrap="square" rtlCol="0">
            <a:spAutoFit/>
          </a:bodyPr>
          <a:lstStyle/>
          <a:p>
            <a:r>
              <a:rPr lang="fr-FR" dirty="0"/>
              <a:t>- Très peu modulable</a:t>
            </a:r>
          </a:p>
          <a:p>
            <a:r>
              <a:rPr lang="fr-FR" dirty="0"/>
              <a:t>- SSI, Perl et Python ne sont pas supporté.</a:t>
            </a:r>
          </a:p>
          <a:p>
            <a:r>
              <a:rPr lang="fr-FR" dirty="0"/>
              <a:t>- Seul le PHP servi avec Nginx peut être utilisé.</a:t>
            </a:r>
          </a:p>
          <a:p>
            <a:r>
              <a:rPr lang="fr-FR" dirty="0"/>
              <a:t>- Les fichiers .</a:t>
            </a:r>
            <a:r>
              <a:rPr lang="fr-FR" dirty="0" err="1"/>
              <a:t>htacces</a:t>
            </a:r>
            <a:r>
              <a:rPr lang="fr-FR" dirty="0"/>
              <a:t> ne sont pas prise en considérations</a:t>
            </a:r>
          </a:p>
        </p:txBody>
      </p:sp>
      <p:pic>
        <p:nvPicPr>
          <p:cNvPr id="4" name="Image 3">
            <a:extLst>
              <a:ext uri="{FF2B5EF4-FFF2-40B4-BE49-F238E27FC236}">
                <a16:creationId xmlns:a16="http://schemas.microsoft.com/office/drawing/2014/main" id="{743618DA-3749-CE85-60F1-E45EC8B24E67}"/>
              </a:ext>
            </a:extLst>
          </p:cNvPr>
          <p:cNvPicPr>
            <a:picLocks noChangeAspect="1"/>
          </p:cNvPicPr>
          <p:nvPr/>
        </p:nvPicPr>
        <p:blipFill>
          <a:blip r:embed="rId7"/>
          <a:stretch>
            <a:fillRect/>
          </a:stretch>
        </p:blipFill>
        <p:spPr>
          <a:xfrm>
            <a:off x="7047734" y="955715"/>
            <a:ext cx="4878317" cy="1908053"/>
          </a:xfrm>
          <a:prstGeom prst="rect">
            <a:avLst/>
          </a:prstGeom>
        </p:spPr>
      </p:pic>
    </p:spTree>
    <p:extLst>
      <p:ext uri="{BB962C8B-B14F-4D97-AF65-F5344CB8AC3E}">
        <p14:creationId xmlns:p14="http://schemas.microsoft.com/office/powerpoint/2010/main" val="1714261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9D7A5D19-41C3-C26D-B133-C784C2038A19}"/>
              </a:ext>
            </a:extLst>
          </p:cNvPr>
          <p:cNvSpPr txBox="1"/>
          <p:nvPr/>
        </p:nvSpPr>
        <p:spPr>
          <a:xfrm>
            <a:off x="1459329" y="925924"/>
            <a:ext cx="4715425" cy="114671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000" b="1" kern="1200" dirty="0">
                <a:solidFill>
                  <a:schemeClr val="accent3">
                    <a:lumMod val="75000"/>
                  </a:schemeClr>
                </a:solidFill>
                <a:latin typeface="+mj-lt"/>
                <a:ea typeface="+mj-ea"/>
                <a:cs typeface="+mj-cs"/>
              </a:rPr>
              <a:t>Job 03</a:t>
            </a:r>
          </a:p>
          <a:p>
            <a:pPr algn="ctr">
              <a:lnSpc>
                <a:spcPct val="90000"/>
              </a:lnSpc>
              <a:spcBef>
                <a:spcPct val="0"/>
              </a:spcBef>
              <a:spcAft>
                <a:spcPts val="600"/>
              </a:spcAft>
            </a:pPr>
            <a:r>
              <a:rPr lang="en-US" sz="5000" b="1" kern="1200" dirty="0" err="1">
                <a:solidFill>
                  <a:schemeClr val="accent3">
                    <a:lumMod val="75000"/>
                  </a:schemeClr>
                </a:solidFill>
                <a:latin typeface="+mj-lt"/>
                <a:ea typeface="+mj-ea"/>
                <a:cs typeface="+mj-cs"/>
              </a:rPr>
              <a:t>Serveur</a:t>
            </a:r>
            <a:r>
              <a:rPr lang="en-US" sz="5000" b="1" kern="1200" dirty="0">
                <a:solidFill>
                  <a:schemeClr val="accent3">
                    <a:lumMod val="75000"/>
                  </a:schemeClr>
                </a:solidFill>
                <a:latin typeface="+mj-lt"/>
                <a:ea typeface="+mj-ea"/>
                <a:cs typeface="+mj-cs"/>
              </a:rPr>
              <a:t> </a:t>
            </a:r>
            <a:r>
              <a:rPr lang="en-US" sz="5000" b="1" dirty="0" err="1">
                <a:solidFill>
                  <a:schemeClr val="accent3">
                    <a:lumMod val="75000"/>
                  </a:schemeClr>
                </a:solidFill>
                <a:latin typeface="+mj-lt"/>
                <a:ea typeface="+mj-ea"/>
                <a:cs typeface="+mj-cs"/>
              </a:rPr>
              <a:t>Lighttpd</a:t>
            </a:r>
            <a:endParaRPr lang="en-US" sz="5000" b="1" kern="1200" dirty="0">
              <a:solidFill>
                <a:schemeClr val="accent3">
                  <a:lumMod val="75000"/>
                </a:schemeClr>
              </a:solidFill>
              <a:latin typeface="+mj-lt"/>
              <a:ea typeface="+mj-ea"/>
              <a:cs typeface="+mj-cs"/>
            </a:endParaRPr>
          </a:p>
        </p:txBody>
      </p:sp>
      <p:grpSp>
        <p:nvGrpSpPr>
          <p:cNvPr id="28" name="Group 27">
            <a:extLst>
              <a:ext uri="{FF2B5EF4-FFF2-40B4-BE49-F238E27FC236}">
                <a16:creationId xmlns:a16="http://schemas.microsoft.com/office/drawing/2014/main" id="{42668536-F94B-BC34-0E07-8E5C262A93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345" y="4686984"/>
            <a:ext cx="1835727" cy="2443501"/>
            <a:chOff x="-59345" y="4538825"/>
            <a:chExt cx="1947033" cy="2591657"/>
          </a:xfrm>
        </p:grpSpPr>
        <p:sp>
          <p:nvSpPr>
            <p:cNvPr id="29" name="Freeform: Shape 28">
              <a:extLst>
                <a:ext uri="{FF2B5EF4-FFF2-40B4-BE49-F238E27FC236}">
                  <a16:creationId xmlns:a16="http://schemas.microsoft.com/office/drawing/2014/main" id="{E72CE9D3-E78A-6C7A-0511-4026F4A2E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7437924" flipH="1" flipV="1">
              <a:off x="197686" y="4281794"/>
              <a:ext cx="1284318" cy="1798380"/>
            </a:xfrm>
            <a:custGeom>
              <a:avLst/>
              <a:gdLst>
                <a:gd name="connsiteX0" fmla="*/ 973884 w 1284318"/>
                <a:gd name="connsiteY0" fmla="*/ 319757 h 1798380"/>
                <a:gd name="connsiteX1" fmla="*/ 933347 w 1284318"/>
                <a:gd name="connsiteY1" fmla="*/ 456675 h 1798380"/>
                <a:gd name="connsiteX2" fmla="*/ 790087 w 1284318"/>
                <a:gd name="connsiteY2" fmla="*/ 646637 h 1798380"/>
                <a:gd name="connsiteX3" fmla="*/ 608179 w 1284318"/>
                <a:gd name="connsiteY3" fmla="*/ 800416 h 1798380"/>
                <a:gd name="connsiteX4" fmla="*/ 386518 w 1284318"/>
                <a:gd name="connsiteY4" fmla="*/ 918072 h 1798380"/>
                <a:gd name="connsiteX5" fmla="*/ 496841 w 1284318"/>
                <a:gd name="connsiteY5" fmla="*/ 931786 h 1798380"/>
                <a:gd name="connsiteX6" fmla="*/ 845020 w 1284318"/>
                <a:gd name="connsiteY6" fmla="*/ 932971 h 1798380"/>
                <a:gd name="connsiteX7" fmla="*/ 1104134 w 1284318"/>
                <a:gd name="connsiteY7" fmla="*/ 994216 h 1798380"/>
                <a:gd name="connsiteX8" fmla="*/ 1270764 w 1284318"/>
                <a:gd name="connsiteY8" fmla="*/ 1069595 h 1798380"/>
                <a:gd name="connsiteX9" fmla="*/ 1253844 w 1284318"/>
                <a:gd name="connsiteY9" fmla="*/ 1119951 h 1798380"/>
                <a:gd name="connsiteX10" fmla="*/ 1090000 w 1284318"/>
                <a:gd name="connsiteY10" fmla="*/ 1225064 h 1798380"/>
                <a:gd name="connsiteX11" fmla="*/ 830886 w 1284318"/>
                <a:gd name="connsiteY11" fmla="*/ 1291019 h 1798380"/>
                <a:gd name="connsiteX12" fmla="*/ 625381 w 1284318"/>
                <a:gd name="connsiteY12" fmla="*/ 1282695 h 1798380"/>
                <a:gd name="connsiteX13" fmla="*/ 394115 w 1284318"/>
                <a:gd name="connsiteY13" fmla="*/ 1213990 h 1798380"/>
                <a:gd name="connsiteX14" fmla="*/ 227806 w 1284318"/>
                <a:gd name="connsiteY14" fmla="*/ 1123564 h 1798380"/>
                <a:gd name="connsiteX15" fmla="*/ 222077 w 1284318"/>
                <a:gd name="connsiteY15" fmla="*/ 1154907 h 1798380"/>
                <a:gd name="connsiteX16" fmla="*/ 257021 w 1284318"/>
                <a:gd name="connsiteY16" fmla="*/ 1382395 h 1798380"/>
                <a:gd name="connsiteX17" fmla="*/ 329718 w 1284318"/>
                <a:gd name="connsiteY17" fmla="*/ 1649903 h 1798380"/>
                <a:gd name="connsiteX18" fmla="*/ 358172 w 1284318"/>
                <a:gd name="connsiteY18" fmla="*/ 1727779 h 1798380"/>
                <a:gd name="connsiteX19" fmla="*/ 162274 w 1284318"/>
                <a:gd name="connsiteY19" fmla="*/ 1798380 h 1798380"/>
                <a:gd name="connsiteX20" fmla="*/ 40999 w 1284318"/>
                <a:gd name="connsiteY20" fmla="*/ 1391750 h 1798380"/>
                <a:gd name="connsiteX21" fmla="*/ 130 w 1284318"/>
                <a:gd name="connsiteY21" fmla="*/ 955850 h 1798380"/>
                <a:gd name="connsiteX22" fmla="*/ 77747 w 1284318"/>
                <a:gd name="connsiteY22" fmla="*/ 449030 h 1798380"/>
                <a:gd name="connsiteX23" fmla="*/ 136820 w 1284318"/>
                <a:gd name="connsiteY23" fmla="*/ 274135 h 1798380"/>
                <a:gd name="connsiteX24" fmla="*/ 169577 w 1284318"/>
                <a:gd name="connsiteY24" fmla="*/ 204912 h 1798380"/>
                <a:gd name="connsiteX25" fmla="*/ 473768 w 1284318"/>
                <a:gd name="connsiteY25" fmla="*/ 0 h 1798380"/>
                <a:gd name="connsiteX26" fmla="*/ 493343 w 1284318"/>
                <a:gd name="connsiteY26" fmla="*/ 76022 h 1798380"/>
                <a:gd name="connsiteX27" fmla="*/ 488736 w 1284318"/>
                <a:gd name="connsiteY27" fmla="*/ 300123 h 1798380"/>
                <a:gd name="connsiteX28" fmla="*/ 374038 w 1284318"/>
                <a:gd name="connsiteY28" fmla="*/ 512355 h 1798380"/>
                <a:gd name="connsiteX29" fmla="*/ 375640 w 1284318"/>
                <a:gd name="connsiteY29" fmla="*/ 540894 h 1798380"/>
                <a:gd name="connsiteX30" fmla="*/ 646830 w 1284318"/>
                <a:gd name="connsiteY30" fmla="*/ 387756 h 1798380"/>
                <a:gd name="connsiteX31" fmla="*/ 965722 w 1284318"/>
                <a:gd name="connsiteY31" fmla="*/ 315165 h 1798380"/>
                <a:gd name="connsiteX32" fmla="*/ 973884 w 1284318"/>
                <a:gd name="connsiteY32" fmla="*/ 319757 h 1798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84318" h="1798380">
                  <a:moveTo>
                    <a:pt x="973884" y="319757"/>
                  </a:moveTo>
                  <a:cubicBezTo>
                    <a:pt x="986811" y="338318"/>
                    <a:pt x="958960" y="408335"/>
                    <a:pt x="933347" y="456675"/>
                  </a:cubicBezTo>
                  <a:cubicBezTo>
                    <a:pt x="904074" y="511920"/>
                    <a:pt x="844282" y="589347"/>
                    <a:pt x="790087" y="646637"/>
                  </a:cubicBezTo>
                  <a:cubicBezTo>
                    <a:pt x="735893" y="703928"/>
                    <a:pt x="675440" y="755177"/>
                    <a:pt x="608179" y="800416"/>
                  </a:cubicBezTo>
                  <a:cubicBezTo>
                    <a:pt x="540917" y="845656"/>
                    <a:pt x="392691" y="910590"/>
                    <a:pt x="386518" y="918072"/>
                  </a:cubicBezTo>
                  <a:cubicBezTo>
                    <a:pt x="380344" y="925554"/>
                    <a:pt x="420424" y="929303"/>
                    <a:pt x="496841" y="931786"/>
                  </a:cubicBezTo>
                  <a:cubicBezTo>
                    <a:pt x="573259" y="934270"/>
                    <a:pt x="743805" y="922566"/>
                    <a:pt x="845020" y="932971"/>
                  </a:cubicBezTo>
                  <a:cubicBezTo>
                    <a:pt x="946235" y="943376"/>
                    <a:pt x="1033176" y="971446"/>
                    <a:pt x="1104134" y="994216"/>
                  </a:cubicBezTo>
                  <a:cubicBezTo>
                    <a:pt x="1175091" y="1016986"/>
                    <a:pt x="1245812" y="1048639"/>
                    <a:pt x="1270764" y="1069595"/>
                  </a:cubicBezTo>
                  <a:cubicBezTo>
                    <a:pt x="1295715" y="1090551"/>
                    <a:pt x="1283970" y="1094040"/>
                    <a:pt x="1253844" y="1119951"/>
                  </a:cubicBezTo>
                  <a:cubicBezTo>
                    <a:pt x="1223716" y="1145863"/>
                    <a:pt x="1160493" y="1196552"/>
                    <a:pt x="1090000" y="1225064"/>
                  </a:cubicBezTo>
                  <a:cubicBezTo>
                    <a:pt x="1019507" y="1253574"/>
                    <a:pt x="908322" y="1281415"/>
                    <a:pt x="830886" y="1291019"/>
                  </a:cubicBezTo>
                  <a:cubicBezTo>
                    <a:pt x="753449" y="1300625"/>
                    <a:pt x="698175" y="1295534"/>
                    <a:pt x="625381" y="1282695"/>
                  </a:cubicBezTo>
                  <a:cubicBezTo>
                    <a:pt x="552586" y="1269857"/>
                    <a:pt x="460377" y="1240511"/>
                    <a:pt x="394115" y="1213990"/>
                  </a:cubicBezTo>
                  <a:cubicBezTo>
                    <a:pt x="327853" y="1187468"/>
                    <a:pt x="238957" y="1131321"/>
                    <a:pt x="227806" y="1123564"/>
                  </a:cubicBezTo>
                  <a:cubicBezTo>
                    <a:pt x="216655" y="1115808"/>
                    <a:pt x="217208" y="1111768"/>
                    <a:pt x="222077" y="1154907"/>
                  </a:cubicBezTo>
                  <a:cubicBezTo>
                    <a:pt x="226946" y="1198045"/>
                    <a:pt x="239081" y="1299895"/>
                    <a:pt x="257021" y="1382395"/>
                  </a:cubicBezTo>
                  <a:cubicBezTo>
                    <a:pt x="274961" y="1464894"/>
                    <a:pt x="302922" y="1570722"/>
                    <a:pt x="329718" y="1649903"/>
                  </a:cubicBezTo>
                  <a:lnTo>
                    <a:pt x="358172" y="1727779"/>
                  </a:lnTo>
                  <a:cubicBezTo>
                    <a:pt x="306835" y="1764820"/>
                    <a:pt x="211687" y="1783165"/>
                    <a:pt x="162274" y="1798380"/>
                  </a:cubicBezTo>
                  <a:cubicBezTo>
                    <a:pt x="110713" y="1663654"/>
                    <a:pt x="68023" y="1532171"/>
                    <a:pt x="40999" y="1391750"/>
                  </a:cubicBezTo>
                  <a:cubicBezTo>
                    <a:pt x="13975" y="1251328"/>
                    <a:pt x="-1594" y="1110579"/>
                    <a:pt x="130" y="955850"/>
                  </a:cubicBezTo>
                  <a:cubicBezTo>
                    <a:pt x="1851" y="801121"/>
                    <a:pt x="44504" y="584757"/>
                    <a:pt x="77747" y="449030"/>
                  </a:cubicBezTo>
                  <a:cubicBezTo>
                    <a:pt x="94369" y="381167"/>
                    <a:pt x="115286" y="324130"/>
                    <a:pt x="136820" y="274135"/>
                  </a:cubicBezTo>
                  <a:lnTo>
                    <a:pt x="169577" y="204912"/>
                  </a:lnTo>
                  <a:lnTo>
                    <a:pt x="473768" y="0"/>
                  </a:lnTo>
                  <a:lnTo>
                    <a:pt x="493343" y="76022"/>
                  </a:lnTo>
                  <a:cubicBezTo>
                    <a:pt x="505787" y="170470"/>
                    <a:pt x="505983" y="215712"/>
                    <a:pt x="488736" y="300123"/>
                  </a:cubicBezTo>
                  <a:cubicBezTo>
                    <a:pt x="471154" y="386172"/>
                    <a:pt x="392887" y="472227"/>
                    <a:pt x="374038" y="512355"/>
                  </a:cubicBezTo>
                  <a:cubicBezTo>
                    <a:pt x="355189" y="552484"/>
                    <a:pt x="330175" y="561660"/>
                    <a:pt x="375640" y="540894"/>
                  </a:cubicBezTo>
                  <a:cubicBezTo>
                    <a:pt x="421106" y="520128"/>
                    <a:pt x="548483" y="425379"/>
                    <a:pt x="646830" y="387756"/>
                  </a:cubicBezTo>
                  <a:cubicBezTo>
                    <a:pt x="745176" y="350135"/>
                    <a:pt x="936630" y="312461"/>
                    <a:pt x="965722" y="315165"/>
                  </a:cubicBezTo>
                  <a:cubicBezTo>
                    <a:pt x="969359" y="315503"/>
                    <a:pt x="972038" y="317105"/>
                    <a:pt x="973884" y="319757"/>
                  </a:cubicBez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9F2A1FAC-CB42-7B1E-2BA1-AC4BA8D26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7437924" flipH="1" flipV="1">
              <a:off x="197686" y="4281794"/>
              <a:ext cx="1284318" cy="1798380"/>
            </a:xfrm>
            <a:custGeom>
              <a:avLst/>
              <a:gdLst>
                <a:gd name="connsiteX0" fmla="*/ 973884 w 1284318"/>
                <a:gd name="connsiteY0" fmla="*/ 319757 h 1798380"/>
                <a:gd name="connsiteX1" fmla="*/ 933347 w 1284318"/>
                <a:gd name="connsiteY1" fmla="*/ 456675 h 1798380"/>
                <a:gd name="connsiteX2" fmla="*/ 790087 w 1284318"/>
                <a:gd name="connsiteY2" fmla="*/ 646637 h 1798380"/>
                <a:gd name="connsiteX3" fmla="*/ 608179 w 1284318"/>
                <a:gd name="connsiteY3" fmla="*/ 800416 h 1798380"/>
                <a:gd name="connsiteX4" fmla="*/ 386518 w 1284318"/>
                <a:gd name="connsiteY4" fmla="*/ 918072 h 1798380"/>
                <a:gd name="connsiteX5" fmla="*/ 496841 w 1284318"/>
                <a:gd name="connsiteY5" fmla="*/ 931786 h 1798380"/>
                <a:gd name="connsiteX6" fmla="*/ 845020 w 1284318"/>
                <a:gd name="connsiteY6" fmla="*/ 932971 h 1798380"/>
                <a:gd name="connsiteX7" fmla="*/ 1104134 w 1284318"/>
                <a:gd name="connsiteY7" fmla="*/ 994216 h 1798380"/>
                <a:gd name="connsiteX8" fmla="*/ 1270764 w 1284318"/>
                <a:gd name="connsiteY8" fmla="*/ 1069595 h 1798380"/>
                <a:gd name="connsiteX9" fmla="*/ 1253844 w 1284318"/>
                <a:gd name="connsiteY9" fmla="*/ 1119951 h 1798380"/>
                <a:gd name="connsiteX10" fmla="*/ 1090000 w 1284318"/>
                <a:gd name="connsiteY10" fmla="*/ 1225064 h 1798380"/>
                <a:gd name="connsiteX11" fmla="*/ 830886 w 1284318"/>
                <a:gd name="connsiteY11" fmla="*/ 1291019 h 1798380"/>
                <a:gd name="connsiteX12" fmla="*/ 625381 w 1284318"/>
                <a:gd name="connsiteY12" fmla="*/ 1282695 h 1798380"/>
                <a:gd name="connsiteX13" fmla="*/ 394115 w 1284318"/>
                <a:gd name="connsiteY13" fmla="*/ 1213990 h 1798380"/>
                <a:gd name="connsiteX14" fmla="*/ 227806 w 1284318"/>
                <a:gd name="connsiteY14" fmla="*/ 1123564 h 1798380"/>
                <a:gd name="connsiteX15" fmla="*/ 222077 w 1284318"/>
                <a:gd name="connsiteY15" fmla="*/ 1154907 h 1798380"/>
                <a:gd name="connsiteX16" fmla="*/ 257021 w 1284318"/>
                <a:gd name="connsiteY16" fmla="*/ 1382395 h 1798380"/>
                <a:gd name="connsiteX17" fmla="*/ 329718 w 1284318"/>
                <a:gd name="connsiteY17" fmla="*/ 1649903 h 1798380"/>
                <a:gd name="connsiteX18" fmla="*/ 358172 w 1284318"/>
                <a:gd name="connsiteY18" fmla="*/ 1727779 h 1798380"/>
                <a:gd name="connsiteX19" fmla="*/ 162274 w 1284318"/>
                <a:gd name="connsiteY19" fmla="*/ 1798380 h 1798380"/>
                <a:gd name="connsiteX20" fmla="*/ 40999 w 1284318"/>
                <a:gd name="connsiteY20" fmla="*/ 1391750 h 1798380"/>
                <a:gd name="connsiteX21" fmla="*/ 130 w 1284318"/>
                <a:gd name="connsiteY21" fmla="*/ 955850 h 1798380"/>
                <a:gd name="connsiteX22" fmla="*/ 77747 w 1284318"/>
                <a:gd name="connsiteY22" fmla="*/ 449030 h 1798380"/>
                <a:gd name="connsiteX23" fmla="*/ 136820 w 1284318"/>
                <a:gd name="connsiteY23" fmla="*/ 274135 h 1798380"/>
                <a:gd name="connsiteX24" fmla="*/ 169577 w 1284318"/>
                <a:gd name="connsiteY24" fmla="*/ 204912 h 1798380"/>
                <a:gd name="connsiteX25" fmla="*/ 473768 w 1284318"/>
                <a:gd name="connsiteY25" fmla="*/ 0 h 1798380"/>
                <a:gd name="connsiteX26" fmla="*/ 493343 w 1284318"/>
                <a:gd name="connsiteY26" fmla="*/ 76022 h 1798380"/>
                <a:gd name="connsiteX27" fmla="*/ 488736 w 1284318"/>
                <a:gd name="connsiteY27" fmla="*/ 300123 h 1798380"/>
                <a:gd name="connsiteX28" fmla="*/ 374038 w 1284318"/>
                <a:gd name="connsiteY28" fmla="*/ 512355 h 1798380"/>
                <a:gd name="connsiteX29" fmla="*/ 375640 w 1284318"/>
                <a:gd name="connsiteY29" fmla="*/ 540894 h 1798380"/>
                <a:gd name="connsiteX30" fmla="*/ 646830 w 1284318"/>
                <a:gd name="connsiteY30" fmla="*/ 387756 h 1798380"/>
                <a:gd name="connsiteX31" fmla="*/ 965722 w 1284318"/>
                <a:gd name="connsiteY31" fmla="*/ 315165 h 1798380"/>
                <a:gd name="connsiteX32" fmla="*/ 973884 w 1284318"/>
                <a:gd name="connsiteY32" fmla="*/ 319757 h 1798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84318" h="1798380">
                  <a:moveTo>
                    <a:pt x="973884" y="319757"/>
                  </a:moveTo>
                  <a:cubicBezTo>
                    <a:pt x="986811" y="338318"/>
                    <a:pt x="958960" y="408335"/>
                    <a:pt x="933347" y="456675"/>
                  </a:cubicBezTo>
                  <a:cubicBezTo>
                    <a:pt x="904074" y="511920"/>
                    <a:pt x="844282" y="589347"/>
                    <a:pt x="790087" y="646637"/>
                  </a:cubicBezTo>
                  <a:cubicBezTo>
                    <a:pt x="735893" y="703928"/>
                    <a:pt x="675440" y="755177"/>
                    <a:pt x="608179" y="800416"/>
                  </a:cubicBezTo>
                  <a:cubicBezTo>
                    <a:pt x="540917" y="845656"/>
                    <a:pt x="392691" y="910590"/>
                    <a:pt x="386518" y="918072"/>
                  </a:cubicBezTo>
                  <a:cubicBezTo>
                    <a:pt x="380344" y="925554"/>
                    <a:pt x="420424" y="929303"/>
                    <a:pt x="496841" y="931786"/>
                  </a:cubicBezTo>
                  <a:cubicBezTo>
                    <a:pt x="573259" y="934270"/>
                    <a:pt x="743805" y="922566"/>
                    <a:pt x="845020" y="932971"/>
                  </a:cubicBezTo>
                  <a:cubicBezTo>
                    <a:pt x="946235" y="943376"/>
                    <a:pt x="1033176" y="971446"/>
                    <a:pt x="1104134" y="994216"/>
                  </a:cubicBezTo>
                  <a:cubicBezTo>
                    <a:pt x="1175091" y="1016986"/>
                    <a:pt x="1245812" y="1048639"/>
                    <a:pt x="1270764" y="1069595"/>
                  </a:cubicBezTo>
                  <a:cubicBezTo>
                    <a:pt x="1295715" y="1090551"/>
                    <a:pt x="1283970" y="1094040"/>
                    <a:pt x="1253844" y="1119951"/>
                  </a:cubicBezTo>
                  <a:cubicBezTo>
                    <a:pt x="1223716" y="1145863"/>
                    <a:pt x="1160493" y="1196552"/>
                    <a:pt x="1090000" y="1225064"/>
                  </a:cubicBezTo>
                  <a:cubicBezTo>
                    <a:pt x="1019507" y="1253574"/>
                    <a:pt x="908322" y="1281415"/>
                    <a:pt x="830886" y="1291019"/>
                  </a:cubicBezTo>
                  <a:cubicBezTo>
                    <a:pt x="753449" y="1300625"/>
                    <a:pt x="698175" y="1295534"/>
                    <a:pt x="625381" y="1282695"/>
                  </a:cubicBezTo>
                  <a:cubicBezTo>
                    <a:pt x="552586" y="1269857"/>
                    <a:pt x="460377" y="1240511"/>
                    <a:pt x="394115" y="1213990"/>
                  </a:cubicBezTo>
                  <a:cubicBezTo>
                    <a:pt x="327853" y="1187468"/>
                    <a:pt x="238957" y="1131321"/>
                    <a:pt x="227806" y="1123564"/>
                  </a:cubicBezTo>
                  <a:cubicBezTo>
                    <a:pt x="216655" y="1115808"/>
                    <a:pt x="217208" y="1111768"/>
                    <a:pt x="222077" y="1154907"/>
                  </a:cubicBezTo>
                  <a:cubicBezTo>
                    <a:pt x="226946" y="1198045"/>
                    <a:pt x="239081" y="1299895"/>
                    <a:pt x="257021" y="1382395"/>
                  </a:cubicBezTo>
                  <a:cubicBezTo>
                    <a:pt x="274961" y="1464894"/>
                    <a:pt x="302922" y="1570722"/>
                    <a:pt x="329718" y="1649903"/>
                  </a:cubicBezTo>
                  <a:lnTo>
                    <a:pt x="358172" y="1727779"/>
                  </a:lnTo>
                  <a:cubicBezTo>
                    <a:pt x="306835" y="1764820"/>
                    <a:pt x="211687" y="1783165"/>
                    <a:pt x="162274" y="1798380"/>
                  </a:cubicBezTo>
                  <a:cubicBezTo>
                    <a:pt x="110713" y="1663654"/>
                    <a:pt x="68023" y="1532171"/>
                    <a:pt x="40999" y="1391750"/>
                  </a:cubicBezTo>
                  <a:cubicBezTo>
                    <a:pt x="13975" y="1251328"/>
                    <a:pt x="-1594" y="1110579"/>
                    <a:pt x="130" y="955850"/>
                  </a:cubicBezTo>
                  <a:cubicBezTo>
                    <a:pt x="1851" y="801121"/>
                    <a:pt x="44504" y="584757"/>
                    <a:pt x="77747" y="449030"/>
                  </a:cubicBezTo>
                  <a:cubicBezTo>
                    <a:pt x="94369" y="381167"/>
                    <a:pt x="115286" y="324130"/>
                    <a:pt x="136820" y="274135"/>
                  </a:cubicBezTo>
                  <a:lnTo>
                    <a:pt x="169577" y="204912"/>
                  </a:lnTo>
                  <a:lnTo>
                    <a:pt x="473768" y="0"/>
                  </a:lnTo>
                  <a:lnTo>
                    <a:pt x="493343" y="76022"/>
                  </a:lnTo>
                  <a:cubicBezTo>
                    <a:pt x="505787" y="170470"/>
                    <a:pt x="505983" y="215712"/>
                    <a:pt x="488736" y="300123"/>
                  </a:cubicBezTo>
                  <a:cubicBezTo>
                    <a:pt x="471154" y="386172"/>
                    <a:pt x="392887" y="472227"/>
                    <a:pt x="374038" y="512355"/>
                  </a:cubicBezTo>
                  <a:cubicBezTo>
                    <a:pt x="355189" y="552484"/>
                    <a:pt x="330175" y="561660"/>
                    <a:pt x="375640" y="540894"/>
                  </a:cubicBezTo>
                  <a:cubicBezTo>
                    <a:pt x="421106" y="520128"/>
                    <a:pt x="548483" y="425379"/>
                    <a:pt x="646830" y="387756"/>
                  </a:cubicBezTo>
                  <a:cubicBezTo>
                    <a:pt x="745176" y="350135"/>
                    <a:pt x="936630" y="312461"/>
                    <a:pt x="965722" y="315165"/>
                  </a:cubicBezTo>
                  <a:cubicBezTo>
                    <a:pt x="969359" y="315503"/>
                    <a:pt x="972038" y="317105"/>
                    <a:pt x="973884" y="319757"/>
                  </a:cubicBezTo>
                  <a:close/>
                </a:path>
              </a:pathLst>
            </a:custGeom>
            <a:solidFill>
              <a:schemeClr val="accent4">
                <a:lumMod val="40000"/>
                <a:lumOff val="60000"/>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1" name="Group 30">
              <a:extLst>
                <a:ext uri="{FF2B5EF4-FFF2-40B4-BE49-F238E27FC236}">
                  <a16:creationId xmlns:a16="http://schemas.microsoft.com/office/drawing/2014/main" id="{EC59595D-7F97-1779-97FA-E716359D82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6120" y="6047982"/>
              <a:ext cx="364724" cy="380251"/>
              <a:chOff x="483308" y="4524877"/>
              <a:chExt cx="383909" cy="400253"/>
            </a:xfrm>
          </p:grpSpPr>
          <p:sp>
            <p:nvSpPr>
              <p:cNvPr id="33" name="Freeform: Shape 32">
                <a:extLst>
                  <a:ext uri="{FF2B5EF4-FFF2-40B4-BE49-F238E27FC236}">
                    <a16:creationId xmlns:a16="http://schemas.microsoft.com/office/drawing/2014/main" id="{F6080E0A-F57D-B574-1CE1-3516A69BF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0478977">
                <a:off x="483308" y="4524877"/>
                <a:ext cx="383909" cy="400252"/>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849475"/>
                  <a:gd name="connsiteY0" fmla="*/ -4 h 4963943"/>
                  <a:gd name="connsiteX1" fmla="*/ 4735908 w 4849475"/>
                  <a:gd name="connsiteY1" fmla="*/ 1905902 h 4963943"/>
                  <a:gd name="connsiteX2" fmla="*/ 4451030 w 4849475"/>
                  <a:gd name="connsiteY2" fmla="*/ 3809083 h 4963943"/>
                  <a:gd name="connsiteX3" fmla="*/ 3419865 w 4849475"/>
                  <a:gd name="connsiteY3" fmla="*/ 4844851 h 4963943"/>
                  <a:gd name="connsiteX4" fmla="*/ 1074535 w 4849475"/>
                  <a:gd name="connsiteY4" fmla="*/ 4657232 h 4963943"/>
                  <a:gd name="connsiteX5" fmla="*/ 33359 w 4849475"/>
                  <a:gd name="connsiteY5" fmla="*/ 2995661 h 4963943"/>
                  <a:gd name="connsiteX6" fmla="*/ 592137 w 4849475"/>
                  <a:gd name="connsiteY6" fmla="*/ 805852 h 4963943"/>
                  <a:gd name="connsiteX7" fmla="*/ 2649000 w 4849475"/>
                  <a:gd name="connsiteY7" fmla="*/ -4 h 4963943"/>
                  <a:gd name="connsiteX0" fmla="*/ 2649000 w 4750338"/>
                  <a:gd name="connsiteY0" fmla="*/ -4 h 4963943"/>
                  <a:gd name="connsiteX1" fmla="*/ 4615020 w 4750338"/>
                  <a:gd name="connsiteY1" fmla="*/ 1658609 h 4963943"/>
                  <a:gd name="connsiteX2" fmla="*/ 4451030 w 4750338"/>
                  <a:gd name="connsiteY2" fmla="*/ 3809083 h 4963943"/>
                  <a:gd name="connsiteX3" fmla="*/ 3419865 w 4750338"/>
                  <a:gd name="connsiteY3" fmla="*/ 4844851 h 4963943"/>
                  <a:gd name="connsiteX4" fmla="*/ 1074535 w 4750338"/>
                  <a:gd name="connsiteY4" fmla="*/ 4657232 h 4963943"/>
                  <a:gd name="connsiteX5" fmla="*/ 33359 w 4750338"/>
                  <a:gd name="connsiteY5" fmla="*/ 2995661 h 4963943"/>
                  <a:gd name="connsiteX6" fmla="*/ 592137 w 4750338"/>
                  <a:gd name="connsiteY6" fmla="*/ 805852 h 4963943"/>
                  <a:gd name="connsiteX7" fmla="*/ 2649000 w 4750338"/>
                  <a:gd name="connsiteY7" fmla="*/ -4 h 4963943"/>
                  <a:gd name="connsiteX0" fmla="*/ 2158871 w 4260209"/>
                  <a:gd name="connsiteY0" fmla="*/ -4 h 5086984"/>
                  <a:gd name="connsiteX1" fmla="*/ 4124891 w 4260209"/>
                  <a:gd name="connsiteY1" fmla="*/ 1658609 h 5086984"/>
                  <a:gd name="connsiteX2" fmla="*/ 3960901 w 4260209"/>
                  <a:gd name="connsiteY2" fmla="*/ 3809083 h 5086984"/>
                  <a:gd name="connsiteX3" fmla="*/ 2929736 w 4260209"/>
                  <a:gd name="connsiteY3" fmla="*/ 4844851 h 5086984"/>
                  <a:gd name="connsiteX4" fmla="*/ 584406 w 4260209"/>
                  <a:gd name="connsiteY4" fmla="*/ 4657232 h 5086984"/>
                  <a:gd name="connsiteX5" fmla="*/ 102008 w 4260209"/>
                  <a:gd name="connsiteY5" fmla="*/ 805852 h 5086984"/>
                  <a:gd name="connsiteX6" fmla="*/ 2158871 w 4260209"/>
                  <a:gd name="connsiteY6" fmla="*/ -4 h 5086984"/>
                  <a:gd name="connsiteX0" fmla="*/ 2341715 w 4443053"/>
                  <a:gd name="connsiteY0" fmla="*/ -4 h 4937580"/>
                  <a:gd name="connsiteX1" fmla="*/ 4307735 w 4443053"/>
                  <a:gd name="connsiteY1" fmla="*/ 1658609 h 4937580"/>
                  <a:gd name="connsiteX2" fmla="*/ 4143745 w 4443053"/>
                  <a:gd name="connsiteY2" fmla="*/ 3809083 h 4937580"/>
                  <a:gd name="connsiteX3" fmla="*/ 3112580 w 4443053"/>
                  <a:gd name="connsiteY3" fmla="*/ 4844851 h 4937580"/>
                  <a:gd name="connsiteX4" fmla="*/ 321924 w 4443053"/>
                  <a:gd name="connsiteY4" fmla="*/ 4230304 h 4937580"/>
                  <a:gd name="connsiteX5" fmla="*/ 284852 w 4443053"/>
                  <a:gd name="connsiteY5" fmla="*/ 805852 h 4937580"/>
                  <a:gd name="connsiteX6" fmla="*/ 2341715 w 4443053"/>
                  <a:gd name="connsiteY6" fmla="*/ -4 h 4937580"/>
                  <a:gd name="connsiteX0" fmla="*/ 2567003 w 4668341"/>
                  <a:gd name="connsiteY0" fmla="*/ -4 h 4924017"/>
                  <a:gd name="connsiteX1" fmla="*/ 4533023 w 4668341"/>
                  <a:gd name="connsiteY1" fmla="*/ 1658609 h 4924017"/>
                  <a:gd name="connsiteX2" fmla="*/ 4369033 w 4668341"/>
                  <a:gd name="connsiteY2" fmla="*/ 3809083 h 4924017"/>
                  <a:gd name="connsiteX3" fmla="*/ 3337868 w 4668341"/>
                  <a:gd name="connsiteY3" fmla="*/ 4844851 h 4924017"/>
                  <a:gd name="connsiteX4" fmla="*/ 547212 w 4668341"/>
                  <a:gd name="connsiteY4" fmla="*/ 4230304 h 4924017"/>
                  <a:gd name="connsiteX5" fmla="*/ 169043 w 4668341"/>
                  <a:gd name="connsiteY5" fmla="*/ 1352706 h 4924017"/>
                  <a:gd name="connsiteX6" fmla="*/ 2567003 w 4668341"/>
                  <a:gd name="connsiteY6" fmla="*/ -4 h 492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8341" h="4924017">
                    <a:moveTo>
                      <a:pt x="2567003" y="-4"/>
                    </a:moveTo>
                    <a:cubicBezTo>
                      <a:pt x="3257631" y="183338"/>
                      <a:pt x="4232685" y="1023761"/>
                      <a:pt x="4533023" y="1658609"/>
                    </a:cubicBezTo>
                    <a:cubicBezTo>
                      <a:pt x="4833361" y="2293457"/>
                      <a:pt x="4568226" y="3278043"/>
                      <a:pt x="4369033" y="3809083"/>
                    </a:cubicBezTo>
                    <a:cubicBezTo>
                      <a:pt x="4169841" y="4340123"/>
                      <a:pt x="3650694" y="4729882"/>
                      <a:pt x="3337868" y="4844851"/>
                    </a:cubicBezTo>
                    <a:cubicBezTo>
                      <a:pt x="2627022" y="5065916"/>
                      <a:pt x="1075350" y="4812328"/>
                      <a:pt x="547212" y="4230304"/>
                    </a:cubicBezTo>
                    <a:cubicBezTo>
                      <a:pt x="19074" y="3648280"/>
                      <a:pt x="-167589" y="2057757"/>
                      <a:pt x="169043" y="1352706"/>
                    </a:cubicBezTo>
                    <a:cubicBezTo>
                      <a:pt x="505675" y="647655"/>
                      <a:pt x="1914330" y="30744"/>
                      <a:pt x="2567003" y="-4"/>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BB22A42D-E4C6-9099-347B-FB9CC38F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0478977">
                <a:off x="483308" y="4524878"/>
                <a:ext cx="383909" cy="400252"/>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849475"/>
                  <a:gd name="connsiteY0" fmla="*/ -4 h 4963943"/>
                  <a:gd name="connsiteX1" fmla="*/ 4735908 w 4849475"/>
                  <a:gd name="connsiteY1" fmla="*/ 1905902 h 4963943"/>
                  <a:gd name="connsiteX2" fmla="*/ 4451030 w 4849475"/>
                  <a:gd name="connsiteY2" fmla="*/ 3809083 h 4963943"/>
                  <a:gd name="connsiteX3" fmla="*/ 3419865 w 4849475"/>
                  <a:gd name="connsiteY3" fmla="*/ 4844851 h 4963943"/>
                  <a:gd name="connsiteX4" fmla="*/ 1074535 w 4849475"/>
                  <a:gd name="connsiteY4" fmla="*/ 4657232 h 4963943"/>
                  <a:gd name="connsiteX5" fmla="*/ 33359 w 4849475"/>
                  <a:gd name="connsiteY5" fmla="*/ 2995661 h 4963943"/>
                  <a:gd name="connsiteX6" fmla="*/ 592137 w 4849475"/>
                  <a:gd name="connsiteY6" fmla="*/ 805852 h 4963943"/>
                  <a:gd name="connsiteX7" fmla="*/ 2649000 w 4849475"/>
                  <a:gd name="connsiteY7" fmla="*/ -4 h 4963943"/>
                  <a:gd name="connsiteX0" fmla="*/ 2649000 w 4750338"/>
                  <a:gd name="connsiteY0" fmla="*/ -4 h 4963943"/>
                  <a:gd name="connsiteX1" fmla="*/ 4615020 w 4750338"/>
                  <a:gd name="connsiteY1" fmla="*/ 1658609 h 4963943"/>
                  <a:gd name="connsiteX2" fmla="*/ 4451030 w 4750338"/>
                  <a:gd name="connsiteY2" fmla="*/ 3809083 h 4963943"/>
                  <a:gd name="connsiteX3" fmla="*/ 3419865 w 4750338"/>
                  <a:gd name="connsiteY3" fmla="*/ 4844851 h 4963943"/>
                  <a:gd name="connsiteX4" fmla="*/ 1074535 w 4750338"/>
                  <a:gd name="connsiteY4" fmla="*/ 4657232 h 4963943"/>
                  <a:gd name="connsiteX5" fmla="*/ 33359 w 4750338"/>
                  <a:gd name="connsiteY5" fmla="*/ 2995661 h 4963943"/>
                  <a:gd name="connsiteX6" fmla="*/ 592137 w 4750338"/>
                  <a:gd name="connsiteY6" fmla="*/ 805852 h 4963943"/>
                  <a:gd name="connsiteX7" fmla="*/ 2649000 w 4750338"/>
                  <a:gd name="connsiteY7" fmla="*/ -4 h 4963943"/>
                  <a:gd name="connsiteX0" fmla="*/ 2158871 w 4260209"/>
                  <a:gd name="connsiteY0" fmla="*/ -4 h 5086984"/>
                  <a:gd name="connsiteX1" fmla="*/ 4124891 w 4260209"/>
                  <a:gd name="connsiteY1" fmla="*/ 1658609 h 5086984"/>
                  <a:gd name="connsiteX2" fmla="*/ 3960901 w 4260209"/>
                  <a:gd name="connsiteY2" fmla="*/ 3809083 h 5086984"/>
                  <a:gd name="connsiteX3" fmla="*/ 2929736 w 4260209"/>
                  <a:gd name="connsiteY3" fmla="*/ 4844851 h 5086984"/>
                  <a:gd name="connsiteX4" fmla="*/ 584406 w 4260209"/>
                  <a:gd name="connsiteY4" fmla="*/ 4657232 h 5086984"/>
                  <a:gd name="connsiteX5" fmla="*/ 102008 w 4260209"/>
                  <a:gd name="connsiteY5" fmla="*/ 805852 h 5086984"/>
                  <a:gd name="connsiteX6" fmla="*/ 2158871 w 4260209"/>
                  <a:gd name="connsiteY6" fmla="*/ -4 h 5086984"/>
                  <a:gd name="connsiteX0" fmla="*/ 2341715 w 4443053"/>
                  <a:gd name="connsiteY0" fmla="*/ -4 h 4937580"/>
                  <a:gd name="connsiteX1" fmla="*/ 4307735 w 4443053"/>
                  <a:gd name="connsiteY1" fmla="*/ 1658609 h 4937580"/>
                  <a:gd name="connsiteX2" fmla="*/ 4143745 w 4443053"/>
                  <a:gd name="connsiteY2" fmla="*/ 3809083 h 4937580"/>
                  <a:gd name="connsiteX3" fmla="*/ 3112580 w 4443053"/>
                  <a:gd name="connsiteY3" fmla="*/ 4844851 h 4937580"/>
                  <a:gd name="connsiteX4" fmla="*/ 321924 w 4443053"/>
                  <a:gd name="connsiteY4" fmla="*/ 4230304 h 4937580"/>
                  <a:gd name="connsiteX5" fmla="*/ 284852 w 4443053"/>
                  <a:gd name="connsiteY5" fmla="*/ 805852 h 4937580"/>
                  <a:gd name="connsiteX6" fmla="*/ 2341715 w 4443053"/>
                  <a:gd name="connsiteY6" fmla="*/ -4 h 4937580"/>
                  <a:gd name="connsiteX0" fmla="*/ 2567003 w 4668341"/>
                  <a:gd name="connsiteY0" fmla="*/ -4 h 4924017"/>
                  <a:gd name="connsiteX1" fmla="*/ 4533023 w 4668341"/>
                  <a:gd name="connsiteY1" fmla="*/ 1658609 h 4924017"/>
                  <a:gd name="connsiteX2" fmla="*/ 4369033 w 4668341"/>
                  <a:gd name="connsiteY2" fmla="*/ 3809083 h 4924017"/>
                  <a:gd name="connsiteX3" fmla="*/ 3337868 w 4668341"/>
                  <a:gd name="connsiteY3" fmla="*/ 4844851 h 4924017"/>
                  <a:gd name="connsiteX4" fmla="*/ 547212 w 4668341"/>
                  <a:gd name="connsiteY4" fmla="*/ 4230304 h 4924017"/>
                  <a:gd name="connsiteX5" fmla="*/ 169043 w 4668341"/>
                  <a:gd name="connsiteY5" fmla="*/ 1352706 h 4924017"/>
                  <a:gd name="connsiteX6" fmla="*/ 2567003 w 4668341"/>
                  <a:gd name="connsiteY6" fmla="*/ -4 h 492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8341" h="4924017">
                    <a:moveTo>
                      <a:pt x="2567003" y="-4"/>
                    </a:moveTo>
                    <a:cubicBezTo>
                      <a:pt x="3257631" y="183338"/>
                      <a:pt x="4232685" y="1023761"/>
                      <a:pt x="4533023" y="1658609"/>
                    </a:cubicBezTo>
                    <a:cubicBezTo>
                      <a:pt x="4833361" y="2293457"/>
                      <a:pt x="4568226" y="3278043"/>
                      <a:pt x="4369033" y="3809083"/>
                    </a:cubicBezTo>
                    <a:cubicBezTo>
                      <a:pt x="4169841" y="4340123"/>
                      <a:pt x="3650694" y="4729882"/>
                      <a:pt x="3337868" y="4844851"/>
                    </a:cubicBezTo>
                    <a:cubicBezTo>
                      <a:pt x="2627022" y="5065916"/>
                      <a:pt x="1075350" y="4812328"/>
                      <a:pt x="547212" y="4230304"/>
                    </a:cubicBezTo>
                    <a:cubicBezTo>
                      <a:pt x="19074" y="3648280"/>
                      <a:pt x="-167589" y="2057757"/>
                      <a:pt x="169043" y="1352706"/>
                    </a:cubicBezTo>
                    <a:cubicBezTo>
                      <a:pt x="505675" y="647655"/>
                      <a:pt x="1914330" y="30744"/>
                      <a:pt x="2567003" y="-4"/>
                    </a:cubicBezTo>
                    <a:close/>
                  </a:path>
                </a:pathLst>
              </a:custGeom>
              <a:solidFill>
                <a:schemeClr val="accent3">
                  <a:lumMod val="20000"/>
                  <a:lumOff val="80000"/>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2" name="Freeform: Shape 31">
              <a:extLst>
                <a:ext uri="{FF2B5EF4-FFF2-40B4-BE49-F238E27FC236}">
                  <a16:creationId xmlns:a16="http://schemas.microsoft.com/office/drawing/2014/main" id="{FE243CB5-5AF1-109D-AC9F-46E945EAA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532479">
              <a:off x="950678" y="6193473"/>
              <a:ext cx="1338349" cy="535670"/>
            </a:xfrm>
            <a:custGeom>
              <a:avLst/>
              <a:gdLst>
                <a:gd name="connsiteX0" fmla="*/ 1338349 w 1338349"/>
                <a:gd name="connsiteY0" fmla="*/ 347818 h 535670"/>
                <a:gd name="connsiteX1" fmla="*/ 1287341 w 1338349"/>
                <a:gd name="connsiteY1" fmla="*/ 535530 h 535670"/>
                <a:gd name="connsiteX2" fmla="*/ 372868 w 1338349"/>
                <a:gd name="connsiteY2" fmla="*/ 397570 h 535670"/>
                <a:gd name="connsiteX3" fmla="*/ 245339 w 1338349"/>
                <a:gd name="connsiteY3" fmla="*/ 374153 h 535670"/>
                <a:gd name="connsiteX4" fmla="*/ 0 w 1338349"/>
                <a:gd name="connsiteY4" fmla="*/ 69826 h 535670"/>
                <a:gd name="connsiteX5" fmla="*/ 36770 w 1338349"/>
                <a:gd name="connsiteY5" fmla="*/ 0 h 535670"/>
                <a:gd name="connsiteX6" fmla="*/ 159700 w 1338349"/>
                <a:gd name="connsiteY6" fmla="*/ 32956 h 535670"/>
                <a:gd name="connsiteX7" fmla="*/ 1338349 w 1338349"/>
                <a:gd name="connsiteY7" fmla="*/ 347818 h 535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8349" h="535670">
                  <a:moveTo>
                    <a:pt x="1338349" y="347818"/>
                  </a:moveTo>
                  <a:cubicBezTo>
                    <a:pt x="1334499" y="384480"/>
                    <a:pt x="1300731" y="541013"/>
                    <a:pt x="1287341" y="535530"/>
                  </a:cubicBezTo>
                  <a:cubicBezTo>
                    <a:pt x="1136748" y="531428"/>
                    <a:pt x="720671" y="460643"/>
                    <a:pt x="372868" y="397570"/>
                  </a:cubicBezTo>
                  <a:lnTo>
                    <a:pt x="245339" y="374153"/>
                  </a:lnTo>
                  <a:lnTo>
                    <a:pt x="0" y="69826"/>
                  </a:lnTo>
                  <a:lnTo>
                    <a:pt x="36770" y="0"/>
                  </a:lnTo>
                  <a:lnTo>
                    <a:pt x="159700" y="32956"/>
                  </a:lnTo>
                  <a:cubicBezTo>
                    <a:pt x="552583" y="137910"/>
                    <a:pt x="1300698" y="323919"/>
                    <a:pt x="1338349" y="347818"/>
                  </a:cubicBez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23" name="Image 22" descr="Une image contenant cercle, croquis, dessin, clipart&#10;&#10;Description générée automatiquement">
            <a:extLst>
              <a:ext uri="{FF2B5EF4-FFF2-40B4-BE49-F238E27FC236}">
                <a16:creationId xmlns:a16="http://schemas.microsoft.com/office/drawing/2014/main" id="{9CDA2F30-2A6E-A524-36E5-A62FDF7854C3}"/>
              </a:ext>
            </a:extLst>
          </p:cNvPr>
          <p:cNvPicPr>
            <a:picLocks noChangeAspect="1"/>
          </p:cNvPicPr>
          <p:nvPr/>
        </p:nvPicPr>
        <p:blipFill rotWithShape="1">
          <a:blip r:embed="rId2">
            <a:extLst>
              <a:ext uri="{28A0092B-C50C-407E-A947-70E740481C1C}">
                <a14:useLocalDpi xmlns:a14="http://schemas.microsoft.com/office/drawing/2010/main" val="0"/>
              </a:ext>
            </a:extLst>
          </a:blip>
          <a:srcRect t="17249" r="-1" b="18959"/>
          <a:stretch/>
        </p:blipFill>
        <p:spPr>
          <a:xfrm>
            <a:off x="6781794" y="3406737"/>
            <a:ext cx="5410198" cy="3451254"/>
          </a:xfrm>
          <a:prstGeom prst="rect">
            <a:avLst/>
          </a:prstGeom>
        </p:spPr>
      </p:pic>
      <p:pic>
        <p:nvPicPr>
          <p:cNvPr id="8" name="Graphique 7" descr="Signe pouce en haut contour">
            <a:extLst>
              <a:ext uri="{FF2B5EF4-FFF2-40B4-BE49-F238E27FC236}">
                <a16:creationId xmlns:a16="http://schemas.microsoft.com/office/drawing/2014/main" id="{2CF67350-CB04-08EE-2122-D7E378A186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4486" y="2923675"/>
            <a:ext cx="604249" cy="604249"/>
          </a:xfrm>
          <a:prstGeom prst="rect">
            <a:avLst/>
          </a:prstGeom>
        </p:spPr>
      </p:pic>
      <p:sp>
        <p:nvSpPr>
          <p:cNvPr id="9" name="ZoneTexte 8">
            <a:extLst>
              <a:ext uri="{FF2B5EF4-FFF2-40B4-BE49-F238E27FC236}">
                <a16:creationId xmlns:a16="http://schemas.microsoft.com/office/drawing/2014/main" id="{66528D3B-A78B-9480-B7BE-E05FD6C036C6}"/>
              </a:ext>
            </a:extLst>
          </p:cNvPr>
          <p:cNvSpPr txBox="1"/>
          <p:nvPr/>
        </p:nvSpPr>
        <p:spPr>
          <a:xfrm>
            <a:off x="1459329" y="2554300"/>
            <a:ext cx="5322465" cy="1477328"/>
          </a:xfrm>
          <a:prstGeom prst="rect">
            <a:avLst/>
          </a:prstGeom>
          <a:noFill/>
        </p:spPr>
        <p:txBody>
          <a:bodyPr wrap="square" rtlCol="0">
            <a:spAutoFit/>
          </a:bodyPr>
          <a:lstStyle/>
          <a:p>
            <a:r>
              <a:rPr lang="fr-FR" dirty="0"/>
              <a:t>- Rapide grâce à sa petit empreinte mémoire avec une gestion intelligente du CPU.</a:t>
            </a:r>
          </a:p>
          <a:p>
            <a:r>
              <a:rPr lang="fr-FR" dirty="0"/>
              <a:t>- Particulièrement optimisées pour PHP</a:t>
            </a:r>
          </a:p>
          <a:p>
            <a:r>
              <a:rPr lang="fr-FR" dirty="0"/>
              <a:t>- Les interfaces </a:t>
            </a:r>
            <a:r>
              <a:rPr lang="fr-FR" dirty="0" err="1"/>
              <a:t>FastCGI</a:t>
            </a:r>
            <a:r>
              <a:rPr lang="fr-FR" dirty="0"/>
              <a:t>, SCGI et CGI permettent des applications dans n’importe quel langage</a:t>
            </a:r>
          </a:p>
        </p:txBody>
      </p:sp>
      <p:sp>
        <p:nvSpPr>
          <p:cNvPr id="10" name="Accolade ouvrante 9">
            <a:extLst>
              <a:ext uri="{FF2B5EF4-FFF2-40B4-BE49-F238E27FC236}">
                <a16:creationId xmlns:a16="http://schemas.microsoft.com/office/drawing/2014/main" id="{6E25C2AB-53C0-76EF-951C-DFA68B268DF0}"/>
              </a:ext>
            </a:extLst>
          </p:cNvPr>
          <p:cNvSpPr/>
          <p:nvPr/>
        </p:nvSpPr>
        <p:spPr>
          <a:xfrm>
            <a:off x="1078336" y="2550014"/>
            <a:ext cx="380993" cy="1477328"/>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a:p>
        </p:txBody>
      </p:sp>
      <p:pic>
        <p:nvPicPr>
          <p:cNvPr id="12" name="Graphique 11" descr="Pouce en bas avec un remplissage uni">
            <a:extLst>
              <a:ext uri="{FF2B5EF4-FFF2-40B4-BE49-F238E27FC236}">
                <a16:creationId xmlns:a16="http://schemas.microsoft.com/office/drawing/2014/main" id="{6329FE3A-41AF-1473-F1DF-3F15DB2EBB9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6311" y="4990902"/>
            <a:ext cx="604250" cy="604250"/>
          </a:xfrm>
          <a:prstGeom prst="rect">
            <a:avLst/>
          </a:prstGeom>
        </p:spPr>
      </p:pic>
      <p:sp>
        <p:nvSpPr>
          <p:cNvPr id="14" name="Accolade ouvrante 13">
            <a:extLst>
              <a:ext uri="{FF2B5EF4-FFF2-40B4-BE49-F238E27FC236}">
                <a16:creationId xmlns:a16="http://schemas.microsoft.com/office/drawing/2014/main" id="{35A9C5AC-9C25-A960-FF40-151CE3782CAF}"/>
              </a:ext>
            </a:extLst>
          </p:cNvPr>
          <p:cNvSpPr/>
          <p:nvPr/>
        </p:nvSpPr>
        <p:spPr>
          <a:xfrm>
            <a:off x="1078336" y="4704039"/>
            <a:ext cx="380993" cy="923330"/>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a:p>
        </p:txBody>
      </p:sp>
      <p:sp>
        <p:nvSpPr>
          <p:cNvPr id="27" name="ZoneTexte 26">
            <a:extLst>
              <a:ext uri="{FF2B5EF4-FFF2-40B4-BE49-F238E27FC236}">
                <a16:creationId xmlns:a16="http://schemas.microsoft.com/office/drawing/2014/main" id="{C0F3CFFA-B3A0-9769-B033-8F1B162C0564}"/>
              </a:ext>
            </a:extLst>
          </p:cNvPr>
          <p:cNvSpPr txBox="1"/>
          <p:nvPr/>
        </p:nvSpPr>
        <p:spPr>
          <a:xfrm>
            <a:off x="1524958" y="4704039"/>
            <a:ext cx="5322465" cy="923330"/>
          </a:xfrm>
          <a:prstGeom prst="rect">
            <a:avLst/>
          </a:prstGeom>
          <a:noFill/>
        </p:spPr>
        <p:txBody>
          <a:bodyPr wrap="square" rtlCol="0">
            <a:spAutoFit/>
          </a:bodyPr>
          <a:lstStyle/>
          <a:p>
            <a:r>
              <a:rPr lang="fr-FR" dirty="0"/>
              <a:t>- Le supporte pas les fichiers .</a:t>
            </a:r>
            <a:r>
              <a:rPr lang="fr-FR" dirty="0" err="1"/>
              <a:t>htaccess</a:t>
            </a:r>
            <a:r>
              <a:rPr lang="fr-FR" dirty="0"/>
              <a:t>, les directives ne sont évaluées  qu’une fois. Il faut redémarrer le serveur pour prendre en compte d’autres directives.</a:t>
            </a:r>
          </a:p>
        </p:txBody>
      </p:sp>
      <p:pic>
        <p:nvPicPr>
          <p:cNvPr id="4" name="Image 3">
            <a:extLst>
              <a:ext uri="{FF2B5EF4-FFF2-40B4-BE49-F238E27FC236}">
                <a16:creationId xmlns:a16="http://schemas.microsoft.com/office/drawing/2014/main" id="{A696A0AA-B157-C114-E08B-916D6429624F}"/>
              </a:ext>
            </a:extLst>
          </p:cNvPr>
          <p:cNvPicPr>
            <a:picLocks noChangeAspect="1"/>
          </p:cNvPicPr>
          <p:nvPr/>
        </p:nvPicPr>
        <p:blipFill>
          <a:blip r:embed="rId7"/>
          <a:stretch>
            <a:fillRect/>
          </a:stretch>
        </p:blipFill>
        <p:spPr>
          <a:xfrm>
            <a:off x="7975600" y="207889"/>
            <a:ext cx="3026305" cy="2901324"/>
          </a:xfrm>
          <a:prstGeom prst="rect">
            <a:avLst/>
          </a:prstGeom>
        </p:spPr>
      </p:pic>
    </p:spTree>
    <p:extLst>
      <p:ext uri="{BB962C8B-B14F-4D97-AF65-F5344CB8AC3E}">
        <p14:creationId xmlns:p14="http://schemas.microsoft.com/office/powerpoint/2010/main" val="1284580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9D7A5D19-41C3-C26D-B133-C784C2038A19}"/>
              </a:ext>
            </a:extLst>
          </p:cNvPr>
          <p:cNvSpPr txBox="1"/>
          <p:nvPr/>
        </p:nvSpPr>
        <p:spPr>
          <a:xfrm>
            <a:off x="1459329" y="958048"/>
            <a:ext cx="4715425" cy="1197609"/>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000" b="1" kern="1200" dirty="0">
                <a:solidFill>
                  <a:schemeClr val="accent3">
                    <a:lumMod val="75000"/>
                  </a:schemeClr>
                </a:solidFill>
                <a:latin typeface="+mj-lt"/>
                <a:ea typeface="+mj-ea"/>
                <a:cs typeface="+mj-cs"/>
              </a:rPr>
              <a:t>Job 03</a:t>
            </a:r>
          </a:p>
          <a:p>
            <a:pPr algn="ctr">
              <a:lnSpc>
                <a:spcPct val="90000"/>
              </a:lnSpc>
              <a:spcBef>
                <a:spcPct val="0"/>
              </a:spcBef>
              <a:spcAft>
                <a:spcPts val="600"/>
              </a:spcAft>
            </a:pPr>
            <a:r>
              <a:rPr lang="en-US" sz="5000" b="1" kern="1200" dirty="0" err="1">
                <a:solidFill>
                  <a:schemeClr val="accent3">
                    <a:lumMod val="75000"/>
                  </a:schemeClr>
                </a:solidFill>
                <a:latin typeface="+mj-lt"/>
                <a:ea typeface="+mj-ea"/>
                <a:cs typeface="+mj-cs"/>
              </a:rPr>
              <a:t>Serveur</a:t>
            </a:r>
            <a:r>
              <a:rPr lang="en-US" sz="5000" b="1" kern="1200" dirty="0">
                <a:solidFill>
                  <a:schemeClr val="accent3">
                    <a:lumMod val="75000"/>
                  </a:schemeClr>
                </a:solidFill>
                <a:latin typeface="+mj-lt"/>
                <a:ea typeface="+mj-ea"/>
                <a:cs typeface="+mj-cs"/>
              </a:rPr>
              <a:t> NetWare</a:t>
            </a:r>
          </a:p>
        </p:txBody>
      </p:sp>
      <p:grpSp>
        <p:nvGrpSpPr>
          <p:cNvPr id="28" name="Group 27">
            <a:extLst>
              <a:ext uri="{FF2B5EF4-FFF2-40B4-BE49-F238E27FC236}">
                <a16:creationId xmlns:a16="http://schemas.microsoft.com/office/drawing/2014/main" id="{42668536-F94B-BC34-0E07-8E5C262A93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345" y="4686984"/>
            <a:ext cx="1835727" cy="2443501"/>
            <a:chOff x="-59345" y="4538825"/>
            <a:chExt cx="1947033" cy="2591657"/>
          </a:xfrm>
        </p:grpSpPr>
        <p:sp>
          <p:nvSpPr>
            <p:cNvPr id="29" name="Freeform: Shape 28">
              <a:extLst>
                <a:ext uri="{FF2B5EF4-FFF2-40B4-BE49-F238E27FC236}">
                  <a16:creationId xmlns:a16="http://schemas.microsoft.com/office/drawing/2014/main" id="{E72CE9D3-E78A-6C7A-0511-4026F4A2E8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7437924" flipH="1" flipV="1">
              <a:off x="197686" y="4281794"/>
              <a:ext cx="1284318" cy="1798380"/>
            </a:xfrm>
            <a:custGeom>
              <a:avLst/>
              <a:gdLst>
                <a:gd name="connsiteX0" fmla="*/ 973884 w 1284318"/>
                <a:gd name="connsiteY0" fmla="*/ 319757 h 1798380"/>
                <a:gd name="connsiteX1" fmla="*/ 933347 w 1284318"/>
                <a:gd name="connsiteY1" fmla="*/ 456675 h 1798380"/>
                <a:gd name="connsiteX2" fmla="*/ 790087 w 1284318"/>
                <a:gd name="connsiteY2" fmla="*/ 646637 h 1798380"/>
                <a:gd name="connsiteX3" fmla="*/ 608179 w 1284318"/>
                <a:gd name="connsiteY3" fmla="*/ 800416 h 1798380"/>
                <a:gd name="connsiteX4" fmla="*/ 386518 w 1284318"/>
                <a:gd name="connsiteY4" fmla="*/ 918072 h 1798380"/>
                <a:gd name="connsiteX5" fmla="*/ 496841 w 1284318"/>
                <a:gd name="connsiteY5" fmla="*/ 931786 h 1798380"/>
                <a:gd name="connsiteX6" fmla="*/ 845020 w 1284318"/>
                <a:gd name="connsiteY6" fmla="*/ 932971 h 1798380"/>
                <a:gd name="connsiteX7" fmla="*/ 1104134 w 1284318"/>
                <a:gd name="connsiteY7" fmla="*/ 994216 h 1798380"/>
                <a:gd name="connsiteX8" fmla="*/ 1270764 w 1284318"/>
                <a:gd name="connsiteY8" fmla="*/ 1069595 h 1798380"/>
                <a:gd name="connsiteX9" fmla="*/ 1253844 w 1284318"/>
                <a:gd name="connsiteY9" fmla="*/ 1119951 h 1798380"/>
                <a:gd name="connsiteX10" fmla="*/ 1090000 w 1284318"/>
                <a:gd name="connsiteY10" fmla="*/ 1225064 h 1798380"/>
                <a:gd name="connsiteX11" fmla="*/ 830886 w 1284318"/>
                <a:gd name="connsiteY11" fmla="*/ 1291019 h 1798380"/>
                <a:gd name="connsiteX12" fmla="*/ 625381 w 1284318"/>
                <a:gd name="connsiteY12" fmla="*/ 1282695 h 1798380"/>
                <a:gd name="connsiteX13" fmla="*/ 394115 w 1284318"/>
                <a:gd name="connsiteY13" fmla="*/ 1213990 h 1798380"/>
                <a:gd name="connsiteX14" fmla="*/ 227806 w 1284318"/>
                <a:gd name="connsiteY14" fmla="*/ 1123564 h 1798380"/>
                <a:gd name="connsiteX15" fmla="*/ 222077 w 1284318"/>
                <a:gd name="connsiteY15" fmla="*/ 1154907 h 1798380"/>
                <a:gd name="connsiteX16" fmla="*/ 257021 w 1284318"/>
                <a:gd name="connsiteY16" fmla="*/ 1382395 h 1798380"/>
                <a:gd name="connsiteX17" fmla="*/ 329718 w 1284318"/>
                <a:gd name="connsiteY17" fmla="*/ 1649903 h 1798380"/>
                <a:gd name="connsiteX18" fmla="*/ 358172 w 1284318"/>
                <a:gd name="connsiteY18" fmla="*/ 1727779 h 1798380"/>
                <a:gd name="connsiteX19" fmla="*/ 162274 w 1284318"/>
                <a:gd name="connsiteY19" fmla="*/ 1798380 h 1798380"/>
                <a:gd name="connsiteX20" fmla="*/ 40999 w 1284318"/>
                <a:gd name="connsiteY20" fmla="*/ 1391750 h 1798380"/>
                <a:gd name="connsiteX21" fmla="*/ 130 w 1284318"/>
                <a:gd name="connsiteY21" fmla="*/ 955850 h 1798380"/>
                <a:gd name="connsiteX22" fmla="*/ 77747 w 1284318"/>
                <a:gd name="connsiteY22" fmla="*/ 449030 h 1798380"/>
                <a:gd name="connsiteX23" fmla="*/ 136820 w 1284318"/>
                <a:gd name="connsiteY23" fmla="*/ 274135 h 1798380"/>
                <a:gd name="connsiteX24" fmla="*/ 169577 w 1284318"/>
                <a:gd name="connsiteY24" fmla="*/ 204912 h 1798380"/>
                <a:gd name="connsiteX25" fmla="*/ 473768 w 1284318"/>
                <a:gd name="connsiteY25" fmla="*/ 0 h 1798380"/>
                <a:gd name="connsiteX26" fmla="*/ 493343 w 1284318"/>
                <a:gd name="connsiteY26" fmla="*/ 76022 h 1798380"/>
                <a:gd name="connsiteX27" fmla="*/ 488736 w 1284318"/>
                <a:gd name="connsiteY27" fmla="*/ 300123 h 1798380"/>
                <a:gd name="connsiteX28" fmla="*/ 374038 w 1284318"/>
                <a:gd name="connsiteY28" fmla="*/ 512355 h 1798380"/>
                <a:gd name="connsiteX29" fmla="*/ 375640 w 1284318"/>
                <a:gd name="connsiteY29" fmla="*/ 540894 h 1798380"/>
                <a:gd name="connsiteX30" fmla="*/ 646830 w 1284318"/>
                <a:gd name="connsiteY30" fmla="*/ 387756 h 1798380"/>
                <a:gd name="connsiteX31" fmla="*/ 965722 w 1284318"/>
                <a:gd name="connsiteY31" fmla="*/ 315165 h 1798380"/>
                <a:gd name="connsiteX32" fmla="*/ 973884 w 1284318"/>
                <a:gd name="connsiteY32" fmla="*/ 319757 h 1798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84318" h="1798380">
                  <a:moveTo>
                    <a:pt x="973884" y="319757"/>
                  </a:moveTo>
                  <a:cubicBezTo>
                    <a:pt x="986811" y="338318"/>
                    <a:pt x="958960" y="408335"/>
                    <a:pt x="933347" y="456675"/>
                  </a:cubicBezTo>
                  <a:cubicBezTo>
                    <a:pt x="904074" y="511920"/>
                    <a:pt x="844282" y="589347"/>
                    <a:pt x="790087" y="646637"/>
                  </a:cubicBezTo>
                  <a:cubicBezTo>
                    <a:pt x="735893" y="703928"/>
                    <a:pt x="675440" y="755177"/>
                    <a:pt x="608179" y="800416"/>
                  </a:cubicBezTo>
                  <a:cubicBezTo>
                    <a:pt x="540917" y="845656"/>
                    <a:pt x="392691" y="910590"/>
                    <a:pt x="386518" y="918072"/>
                  </a:cubicBezTo>
                  <a:cubicBezTo>
                    <a:pt x="380344" y="925554"/>
                    <a:pt x="420424" y="929303"/>
                    <a:pt x="496841" y="931786"/>
                  </a:cubicBezTo>
                  <a:cubicBezTo>
                    <a:pt x="573259" y="934270"/>
                    <a:pt x="743805" y="922566"/>
                    <a:pt x="845020" y="932971"/>
                  </a:cubicBezTo>
                  <a:cubicBezTo>
                    <a:pt x="946235" y="943376"/>
                    <a:pt x="1033176" y="971446"/>
                    <a:pt x="1104134" y="994216"/>
                  </a:cubicBezTo>
                  <a:cubicBezTo>
                    <a:pt x="1175091" y="1016986"/>
                    <a:pt x="1245812" y="1048639"/>
                    <a:pt x="1270764" y="1069595"/>
                  </a:cubicBezTo>
                  <a:cubicBezTo>
                    <a:pt x="1295715" y="1090551"/>
                    <a:pt x="1283970" y="1094040"/>
                    <a:pt x="1253844" y="1119951"/>
                  </a:cubicBezTo>
                  <a:cubicBezTo>
                    <a:pt x="1223716" y="1145863"/>
                    <a:pt x="1160493" y="1196552"/>
                    <a:pt x="1090000" y="1225064"/>
                  </a:cubicBezTo>
                  <a:cubicBezTo>
                    <a:pt x="1019507" y="1253574"/>
                    <a:pt x="908322" y="1281415"/>
                    <a:pt x="830886" y="1291019"/>
                  </a:cubicBezTo>
                  <a:cubicBezTo>
                    <a:pt x="753449" y="1300625"/>
                    <a:pt x="698175" y="1295534"/>
                    <a:pt x="625381" y="1282695"/>
                  </a:cubicBezTo>
                  <a:cubicBezTo>
                    <a:pt x="552586" y="1269857"/>
                    <a:pt x="460377" y="1240511"/>
                    <a:pt x="394115" y="1213990"/>
                  </a:cubicBezTo>
                  <a:cubicBezTo>
                    <a:pt x="327853" y="1187468"/>
                    <a:pt x="238957" y="1131321"/>
                    <a:pt x="227806" y="1123564"/>
                  </a:cubicBezTo>
                  <a:cubicBezTo>
                    <a:pt x="216655" y="1115808"/>
                    <a:pt x="217208" y="1111768"/>
                    <a:pt x="222077" y="1154907"/>
                  </a:cubicBezTo>
                  <a:cubicBezTo>
                    <a:pt x="226946" y="1198045"/>
                    <a:pt x="239081" y="1299895"/>
                    <a:pt x="257021" y="1382395"/>
                  </a:cubicBezTo>
                  <a:cubicBezTo>
                    <a:pt x="274961" y="1464894"/>
                    <a:pt x="302922" y="1570722"/>
                    <a:pt x="329718" y="1649903"/>
                  </a:cubicBezTo>
                  <a:lnTo>
                    <a:pt x="358172" y="1727779"/>
                  </a:lnTo>
                  <a:cubicBezTo>
                    <a:pt x="306835" y="1764820"/>
                    <a:pt x="211687" y="1783165"/>
                    <a:pt x="162274" y="1798380"/>
                  </a:cubicBezTo>
                  <a:cubicBezTo>
                    <a:pt x="110713" y="1663654"/>
                    <a:pt x="68023" y="1532171"/>
                    <a:pt x="40999" y="1391750"/>
                  </a:cubicBezTo>
                  <a:cubicBezTo>
                    <a:pt x="13975" y="1251328"/>
                    <a:pt x="-1594" y="1110579"/>
                    <a:pt x="130" y="955850"/>
                  </a:cubicBezTo>
                  <a:cubicBezTo>
                    <a:pt x="1851" y="801121"/>
                    <a:pt x="44504" y="584757"/>
                    <a:pt x="77747" y="449030"/>
                  </a:cubicBezTo>
                  <a:cubicBezTo>
                    <a:pt x="94369" y="381167"/>
                    <a:pt x="115286" y="324130"/>
                    <a:pt x="136820" y="274135"/>
                  </a:cubicBezTo>
                  <a:lnTo>
                    <a:pt x="169577" y="204912"/>
                  </a:lnTo>
                  <a:lnTo>
                    <a:pt x="473768" y="0"/>
                  </a:lnTo>
                  <a:lnTo>
                    <a:pt x="493343" y="76022"/>
                  </a:lnTo>
                  <a:cubicBezTo>
                    <a:pt x="505787" y="170470"/>
                    <a:pt x="505983" y="215712"/>
                    <a:pt x="488736" y="300123"/>
                  </a:cubicBezTo>
                  <a:cubicBezTo>
                    <a:pt x="471154" y="386172"/>
                    <a:pt x="392887" y="472227"/>
                    <a:pt x="374038" y="512355"/>
                  </a:cubicBezTo>
                  <a:cubicBezTo>
                    <a:pt x="355189" y="552484"/>
                    <a:pt x="330175" y="561660"/>
                    <a:pt x="375640" y="540894"/>
                  </a:cubicBezTo>
                  <a:cubicBezTo>
                    <a:pt x="421106" y="520128"/>
                    <a:pt x="548483" y="425379"/>
                    <a:pt x="646830" y="387756"/>
                  </a:cubicBezTo>
                  <a:cubicBezTo>
                    <a:pt x="745176" y="350135"/>
                    <a:pt x="936630" y="312461"/>
                    <a:pt x="965722" y="315165"/>
                  </a:cubicBezTo>
                  <a:cubicBezTo>
                    <a:pt x="969359" y="315503"/>
                    <a:pt x="972038" y="317105"/>
                    <a:pt x="973884" y="319757"/>
                  </a:cubicBez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9F2A1FAC-CB42-7B1E-2BA1-AC4BA8D26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7437924" flipH="1" flipV="1">
              <a:off x="197686" y="4281794"/>
              <a:ext cx="1284318" cy="1798380"/>
            </a:xfrm>
            <a:custGeom>
              <a:avLst/>
              <a:gdLst>
                <a:gd name="connsiteX0" fmla="*/ 973884 w 1284318"/>
                <a:gd name="connsiteY0" fmla="*/ 319757 h 1798380"/>
                <a:gd name="connsiteX1" fmla="*/ 933347 w 1284318"/>
                <a:gd name="connsiteY1" fmla="*/ 456675 h 1798380"/>
                <a:gd name="connsiteX2" fmla="*/ 790087 w 1284318"/>
                <a:gd name="connsiteY2" fmla="*/ 646637 h 1798380"/>
                <a:gd name="connsiteX3" fmla="*/ 608179 w 1284318"/>
                <a:gd name="connsiteY3" fmla="*/ 800416 h 1798380"/>
                <a:gd name="connsiteX4" fmla="*/ 386518 w 1284318"/>
                <a:gd name="connsiteY4" fmla="*/ 918072 h 1798380"/>
                <a:gd name="connsiteX5" fmla="*/ 496841 w 1284318"/>
                <a:gd name="connsiteY5" fmla="*/ 931786 h 1798380"/>
                <a:gd name="connsiteX6" fmla="*/ 845020 w 1284318"/>
                <a:gd name="connsiteY6" fmla="*/ 932971 h 1798380"/>
                <a:gd name="connsiteX7" fmla="*/ 1104134 w 1284318"/>
                <a:gd name="connsiteY7" fmla="*/ 994216 h 1798380"/>
                <a:gd name="connsiteX8" fmla="*/ 1270764 w 1284318"/>
                <a:gd name="connsiteY8" fmla="*/ 1069595 h 1798380"/>
                <a:gd name="connsiteX9" fmla="*/ 1253844 w 1284318"/>
                <a:gd name="connsiteY9" fmla="*/ 1119951 h 1798380"/>
                <a:gd name="connsiteX10" fmla="*/ 1090000 w 1284318"/>
                <a:gd name="connsiteY10" fmla="*/ 1225064 h 1798380"/>
                <a:gd name="connsiteX11" fmla="*/ 830886 w 1284318"/>
                <a:gd name="connsiteY11" fmla="*/ 1291019 h 1798380"/>
                <a:gd name="connsiteX12" fmla="*/ 625381 w 1284318"/>
                <a:gd name="connsiteY12" fmla="*/ 1282695 h 1798380"/>
                <a:gd name="connsiteX13" fmla="*/ 394115 w 1284318"/>
                <a:gd name="connsiteY13" fmla="*/ 1213990 h 1798380"/>
                <a:gd name="connsiteX14" fmla="*/ 227806 w 1284318"/>
                <a:gd name="connsiteY14" fmla="*/ 1123564 h 1798380"/>
                <a:gd name="connsiteX15" fmla="*/ 222077 w 1284318"/>
                <a:gd name="connsiteY15" fmla="*/ 1154907 h 1798380"/>
                <a:gd name="connsiteX16" fmla="*/ 257021 w 1284318"/>
                <a:gd name="connsiteY16" fmla="*/ 1382395 h 1798380"/>
                <a:gd name="connsiteX17" fmla="*/ 329718 w 1284318"/>
                <a:gd name="connsiteY17" fmla="*/ 1649903 h 1798380"/>
                <a:gd name="connsiteX18" fmla="*/ 358172 w 1284318"/>
                <a:gd name="connsiteY18" fmla="*/ 1727779 h 1798380"/>
                <a:gd name="connsiteX19" fmla="*/ 162274 w 1284318"/>
                <a:gd name="connsiteY19" fmla="*/ 1798380 h 1798380"/>
                <a:gd name="connsiteX20" fmla="*/ 40999 w 1284318"/>
                <a:gd name="connsiteY20" fmla="*/ 1391750 h 1798380"/>
                <a:gd name="connsiteX21" fmla="*/ 130 w 1284318"/>
                <a:gd name="connsiteY21" fmla="*/ 955850 h 1798380"/>
                <a:gd name="connsiteX22" fmla="*/ 77747 w 1284318"/>
                <a:gd name="connsiteY22" fmla="*/ 449030 h 1798380"/>
                <a:gd name="connsiteX23" fmla="*/ 136820 w 1284318"/>
                <a:gd name="connsiteY23" fmla="*/ 274135 h 1798380"/>
                <a:gd name="connsiteX24" fmla="*/ 169577 w 1284318"/>
                <a:gd name="connsiteY24" fmla="*/ 204912 h 1798380"/>
                <a:gd name="connsiteX25" fmla="*/ 473768 w 1284318"/>
                <a:gd name="connsiteY25" fmla="*/ 0 h 1798380"/>
                <a:gd name="connsiteX26" fmla="*/ 493343 w 1284318"/>
                <a:gd name="connsiteY26" fmla="*/ 76022 h 1798380"/>
                <a:gd name="connsiteX27" fmla="*/ 488736 w 1284318"/>
                <a:gd name="connsiteY27" fmla="*/ 300123 h 1798380"/>
                <a:gd name="connsiteX28" fmla="*/ 374038 w 1284318"/>
                <a:gd name="connsiteY28" fmla="*/ 512355 h 1798380"/>
                <a:gd name="connsiteX29" fmla="*/ 375640 w 1284318"/>
                <a:gd name="connsiteY29" fmla="*/ 540894 h 1798380"/>
                <a:gd name="connsiteX30" fmla="*/ 646830 w 1284318"/>
                <a:gd name="connsiteY30" fmla="*/ 387756 h 1798380"/>
                <a:gd name="connsiteX31" fmla="*/ 965722 w 1284318"/>
                <a:gd name="connsiteY31" fmla="*/ 315165 h 1798380"/>
                <a:gd name="connsiteX32" fmla="*/ 973884 w 1284318"/>
                <a:gd name="connsiteY32" fmla="*/ 319757 h 1798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84318" h="1798380">
                  <a:moveTo>
                    <a:pt x="973884" y="319757"/>
                  </a:moveTo>
                  <a:cubicBezTo>
                    <a:pt x="986811" y="338318"/>
                    <a:pt x="958960" y="408335"/>
                    <a:pt x="933347" y="456675"/>
                  </a:cubicBezTo>
                  <a:cubicBezTo>
                    <a:pt x="904074" y="511920"/>
                    <a:pt x="844282" y="589347"/>
                    <a:pt x="790087" y="646637"/>
                  </a:cubicBezTo>
                  <a:cubicBezTo>
                    <a:pt x="735893" y="703928"/>
                    <a:pt x="675440" y="755177"/>
                    <a:pt x="608179" y="800416"/>
                  </a:cubicBezTo>
                  <a:cubicBezTo>
                    <a:pt x="540917" y="845656"/>
                    <a:pt x="392691" y="910590"/>
                    <a:pt x="386518" y="918072"/>
                  </a:cubicBezTo>
                  <a:cubicBezTo>
                    <a:pt x="380344" y="925554"/>
                    <a:pt x="420424" y="929303"/>
                    <a:pt x="496841" y="931786"/>
                  </a:cubicBezTo>
                  <a:cubicBezTo>
                    <a:pt x="573259" y="934270"/>
                    <a:pt x="743805" y="922566"/>
                    <a:pt x="845020" y="932971"/>
                  </a:cubicBezTo>
                  <a:cubicBezTo>
                    <a:pt x="946235" y="943376"/>
                    <a:pt x="1033176" y="971446"/>
                    <a:pt x="1104134" y="994216"/>
                  </a:cubicBezTo>
                  <a:cubicBezTo>
                    <a:pt x="1175091" y="1016986"/>
                    <a:pt x="1245812" y="1048639"/>
                    <a:pt x="1270764" y="1069595"/>
                  </a:cubicBezTo>
                  <a:cubicBezTo>
                    <a:pt x="1295715" y="1090551"/>
                    <a:pt x="1283970" y="1094040"/>
                    <a:pt x="1253844" y="1119951"/>
                  </a:cubicBezTo>
                  <a:cubicBezTo>
                    <a:pt x="1223716" y="1145863"/>
                    <a:pt x="1160493" y="1196552"/>
                    <a:pt x="1090000" y="1225064"/>
                  </a:cubicBezTo>
                  <a:cubicBezTo>
                    <a:pt x="1019507" y="1253574"/>
                    <a:pt x="908322" y="1281415"/>
                    <a:pt x="830886" y="1291019"/>
                  </a:cubicBezTo>
                  <a:cubicBezTo>
                    <a:pt x="753449" y="1300625"/>
                    <a:pt x="698175" y="1295534"/>
                    <a:pt x="625381" y="1282695"/>
                  </a:cubicBezTo>
                  <a:cubicBezTo>
                    <a:pt x="552586" y="1269857"/>
                    <a:pt x="460377" y="1240511"/>
                    <a:pt x="394115" y="1213990"/>
                  </a:cubicBezTo>
                  <a:cubicBezTo>
                    <a:pt x="327853" y="1187468"/>
                    <a:pt x="238957" y="1131321"/>
                    <a:pt x="227806" y="1123564"/>
                  </a:cubicBezTo>
                  <a:cubicBezTo>
                    <a:pt x="216655" y="1115808"/>
                    <a:pt x="217208" y="1111768"/>
                    <a:pt x="222077" y="1154907"/>
                  </a:cubicBezTo>
                  <a:cubicBezTo>
                    <a:pt x="226946" y="1198045"/>
                    <a:pt x="239081" y="1299895"/>
                    <a:pt x="257021" y="1382395"/>
                  </a:cubicBezTo>
                  <a:cubicBezTo>
                    <a:pt x="274961" y="1464894"/>
                    <a:pt x="302922" y="1570722"/>
                    <a:pt x="329718" y="1649903"/>
                  </a:cubicBezTo>
                  <a:lnTo>
                    <a:pt x="358172" y="1727779"/>
                  </a:lnTo>
                  <a:cubicBezTo>
                    <a:pt x="306835" y="1764820"/>
                    <a:pt x="211687" y="1783165"/>
                    <a:pt x="162274" y="1798380"/>
                  </a:cubicBezTo>
                  <a:cubicBezTo>
                    <a:pt x="110713" y="1663654"/>
                    <a:pt x="68023" y="1532171"/>
                    <a:pt x="40999" y="1391750"/>
                  </a:cubicBezTo>
                  <a:cubicBezTo>
                    <a:pt x="13975" y="1251328"/>
                    <a:pt x="-1594" y="1110579"/>
                    <a:pt x="130" y="955850"/>
                  </a:cubicBezTo>
                  <a:cubicBezTo>
                    <a:pt x="1851" y="801121"/>
                    <a:pt x="44504" y="584757"/>
                    <a:pt x="77747" y="449030"/>
                  </a:cubicBezTo>
                  <a:cubicBezTo>
                    <a:pt x="94369" y="381167"/>
                    <a:pt x="115286" y="324130"/>
                    <a:pt x="136820" y="274135"/>
                  </a:cubicBezTo>
                  <a:lnTo>
                    <a:pt x="169577" y="204912"/>
                  </a:lnTo>
                  <a:lnTo>
                    <a:pt x="473768" y="0"/>
                  </a:lnTo>
                  <a:lnTo>
                    <a:pt x="493343" y="76022"/>
                  </a:lnTo>
                  <a:cubicBezTo>
                    <a:pt x="505787" y="170470"/>
                    <a:pt x="505983" y="215712"/>
                    <a:pt x="488736" y="300123"/>
                  </a:cubicBezTo>
                  <a:cubicBezTo>
                    <a:pt x="471154" y="386172"/>
                    <a:pt x="392887" y="472227"/>
                    <a:pt x="374038" y="512355"/>
                  </a:cubicBezTo>
                  <a:cubicBezTo>
                    <a:pt x="355189" y="552484"/>
                    <a:pt x="330175" y="561660"/>
                    <a:pt x="375640" y="540894"/>
                  </a:cubicBezTo>
                  <a:cubicBezTo>
                    <a:pt x="421106" y="520128"/>
                    <a:pt x="548483" y="425379"/>
                    <a:pt x="646830" y="387756"/>
                  </a:cubicBezTo>
                  <a:cubicBezTo>
                    <a:pt x="745176" y="350135"/>
                    <a:pt x="936630" y="312461"/>
                    <a:pt x="965722" y="315165"/>
                  </a:cubicBezTo>
                  <a:cubicBezTo>
                    <a:pt x="969359" y="315503"/>
                    <a:pt x="972038" y="317105"/>
                    <a:pt x="973884" y="319757"/>
                  </a:cubicBezTo>
                  <a:close/>
                </a:path>
              </a:pathLst>
            </a:custGeom>
            <a:solidFill>
              <a:schemeClr val="accent4">
                <a:lumMod val="40000"/>
                <a:lumOff val="60000"/>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1" name="Group 30">
              <a:extLst>
                <a:ext uri="{FF2B5EF4-FFF2-40B4-BE49-F238E27FC236}">
                  <a16:creationId xmlns:a16="http://schemas.microsoft.com/office/drawing/2014/main" id="{EC59595D-7F97-1779-97FA-E716359D82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6120" y="6047982"/>
              <a:ext cx="364724" cy="380251"/>
              <a:chOff x="483308" y="4524877"/>
              <a:chExt cx="383909" cy="400253"/>
            </a:xfrm>
          </p:grpSpPr>
          <p:sp>
            <p:nvSpPr>
              <p:cNvPr id="33" name="Freeform: Shape 32">
                <a:extLst>
                  <a:ext uri="{FF2B5EF4-FFF2-40B4-BE49-F238E27FC236}">
                    <a16:creationId xmlns:a16="http://schemas.microsoft.com/office/drawing/2014/main" id="{F6080E0A-F57D-B574-1CE1-3516A69BF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0478977">
                <a:off x="483308" y="4524877"/>
                <a:ext cx="383909" cy="400252"/>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849475"/>
                  <a:gd name="connsiteY0" fmla="*/ -4 h 4963943"/>
                  <a:gd name="connsiteX1" fmla="*/ 4735908 w 4849475"/>
                  <a:gd name="connsiteY1" fmla="*/ 1905902 h 4963943"/>
                  <a:gd name="connsiteX2" fmla="*/ 4451030 w 4849475"/>
                  <a:gd name="connsiteY2" fmla="*/ 3809083 h 4963943"/>
                  <a:gd name="connsiteX3" fmla="*/ 3419865 w 4849475"/>
                  <a:gd name="connsiteY3" fmla="*/ 4844851 h 4963943"/>
                  <a:gd name="connsiteX4" fmla="*/ 1074535 w 4849475"/>
                  <a:gd name="connsiteY4" fmla="*/ 4657232 h 4963943"/>
                  <a:gd name="connsiteX5" fmla="*/ 33359 w 4849475"/>
                  <a:gd name="connsiteY5" fmla="*/ 2995661 h 4963943"/>
                  <a:gd name="connsiteX6" fmla="*/ 592137 w 4849475"/>
                  <a:gd name="connsiteY6" fmla="*/ 805852 h 4963943"/>
                  <a:gd name="connsiteX7" fmla="*/ 2649000 w 4849475"/>
                  <a:gd name="connsiteY7" fmla="*/ -4 h 4963943"/>
                  <a:gd name="connsiteX0" fmla="*/ 2649000 w 4750338"/>
                  <a:gd name="connsiteY0" fmla="*/ -4 h 4963943"/>
                  <a:gd name="connsiteX1" fmla="*/ 4615020 w 4750338"/>
                  <a:gd name="connsiteY1" fmla="*/ 1658609 h 4963943"/>
                  <a:gd name="connsiteX2" fmla="*/ 4451030 w 4750338"/>
                  <a:gd name="connsiteY2" fmla="*/ 3809083 h 4963943"/>
                  <a:gd name="connsiteX3" fmla="*/ 3419865 w 4750338"/>
                  <a:gd name="connsiteY3" fmla="*/ 4844851 h 4963943"/>
                  <a:gd name="connsiteX4" fmla="*/ 1074535 w 4750338"/>
                  <a:gd name="connsiteY4" fmla="*/ 4657232 h 4963943"/>
                  <a:gd name="connsiteX5" fmla="*/ 33359 w 4750338"/>
                  <a:gd name="connsiteY5" fmla="*/ 2995661 h 4963943"/>
                  <a:gd name="connsiteX6" fmla="*/ 592137 w 4750338"/>
                  <a:gd name="connsiteY6" fmla="*/ 805852 h 4963943"/>
                  <a:gd name="connsiteX7" fmla="*/ 2649000 w 4750338"/>
                  <a:gd name="connsiteY7" fmla="*/ -4 h 4963943"/>
                  <a:gd name="connsiteX0" fmla="*/ 2158871 w 4260209"/>
                  <a:gd name="connsiteY0" fmla="*/ -4 h 5086984"/>
                  <a:gd name="connsiteX1" fmla="*/ 4124891 w 4260209"/>
                  <a:gd name="connsiteY1" fmla="*/ 1658609 h 5086984"/>
                  <a:gd name="connsiteX2" fmla="*/ 3960901 w 4260209"/>
                  <a:gd name="connsiteY2" fmla="*/ 3809083 h 5086984"/>
                  <a:gd name="connsiteX3" fmla="*/ 2929736 w 4260209"/>
                  <a:gd name="connsiteY3" fmla="*/ 4844851 h 5086984"/>
                  <a:gd name="connsiteX4" fmla="*/ 584406 w 4260209"/>
                  <a:gd name="connsiteY4" fmla="*/ 4657232 h 5086984"/>
                  <a:gd name="connsiteX5" fmla="*/ 102008 w 4260209"/>
                  <a:gd name="connsiteY5" fmla="*/ 805852 h 5086984"/>
                  <a:gd name="connsiteX6" fmla="*/ 2158871 w 4260209"/>
                  <a:gd name="connsiteY6" fmla="*/ -4 h 5086984"/>
                  <a:gd name="connsiteX0" fmla="*/ 2341715 w 4443053"/>
                  <a:gd name="connsiteY0" fmla="*/ -4 h 4937580"/>
                  <a:gd name="connsiteX1" fmla="*/ 4307735 w 4443053"/>
                  <a:gd name="connsiteY1" fmla="*/ 1658609 h 4937580"/>
                  <a:gd name="connsiteX2" fmla="*/ 4143745 w 4443053"/>
                  <a:gd name="connsiteY2" fmla="*/ 3809083 h 4937580"/>
                  <a:gd name="connsiteX3" fmla="*/ 3112580 w 4443053"/>
                  <a:gd name="connsiteY3" fmla="*/ 4844851 h 4937580"/>
                  <a:gd name="connsiteX4" fmla="*/ 321924 w 4443053"/>
                  <a:gd name="connsiteY4" fmla="*/ 4230304 h 4937580"/>
                  <a:gd name="connsiteX5" fmla="*/ 284852 w 4443053"/>
                  <a:gd name="connsiteY5" fmla="*/ 805852 h 4937580"/>
                  <a:gd name="connsiteX6" fmla="*/ 2341715 w 4443053"/>
                  <a:gd name="connsiteY6" fmla="*/ -4 h 4937580"/>
                  <a:gd name="connsiteX0" fmla="*/ 2567003 w 4668341"/>
                  <a:gd name="connsiteY0" fmla="*/ -4 h 4924017"/>
                  <a:gd name="connsiteX1" fmla="*/ 4533023 w 4668341"/>
                  <a:gd name="connsiteY1" fmla="*/ 1658609 h 4924017"/>
                  <a:gd name="connsiteX2" fmla="*/ 4369033 w 4668341"/>
                  <a:gd name="connsiteY2" fmla="*/ 3809083 h 4924017"/>
                  <a:gd name="connsiteX3" fmla="*/ 3337868 w 4668341"/>
                  <a:gd name="connsiteY3" fmla="*/ 4844851 h 4924017"/>
                  <a:gd name="connsiteX4" fmla="*/ 547212 w 4668341"/>
                  <a:gd name="connsiteY4" fmla="*/ 4230304 h 4924017"/>
                  <a:gd name="connsiteX5" fmla="*/ 169043 w 4668341"/>
                  <a:gd name="connsiteY5" fmla="*/ 1352706 h 4924017"/>
                  <a:gd name="connsiteX6" fmla="*/ 2567003 w 4668341"/>
                  <a:gd name="connsiteY6" fmla="*/ -4 h 492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8341" h="4924017">
                    <a:moveTo>
                      <a:pt x="2567003" y="-4"/>
                    </a:moveTo>
                    <a:cubicBezTo>
                      <a:pt x="3257631" y="183338"/>
                      <a:pt x="4232685" y="1023761"/>
                      <a:pt x="4533023" y="1658609"/>
                    </a:cubicBezTo>
                    <a:cubicBezTo>
                      <a:pt x="4833361" y="2293457"/>
                      <a:pt x="4568226" y="3278043"/>
                      <a:pt x="4369033" y="3809083"/>
                    </a:cubicBezTo>
                    <a:cubicBezTo>
                      <a:pt x="4169841" y="4340123"/>
                      <a:pt x="3650694" y="4729882"/>
                      <a:pt x="3337868" y="4844851"/>
                    </a:cubicBezTo>
                    <a:cubicBezTo>
                      <a:pt x="2627022" y="5065916"/>
                      <a:pt x="1075350" y="4812328"/>
                      <a:pt x="547212" y="4230304"/>
                    </a:cubicBezTo>
                    <a:cubicBezTo>
                      <a:pt x="19074" y="3648280"/>
                      <a:pt x="-167589" y="2057757"/>
                      <a:pt x="169043" y="1352706"/>
                    </a:cubicBezTo>
                    <a:cubicBezTo>
                      <a:pt x="505675" y="647655"/>
                      <a:pt x="1914330" y="30744"/>
                      <a:pt x="2567003" y="-4"/>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BB22A42D-E4C6-9099-347B-FB9CC38F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0478977">
                <a:off x="483308" y="4524878"/>
                <a:ext cx="383909" cy="400252"/>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849475"/>
                  <a:gd name="connsiteY0" fmla="*/ -4 h 4963943"/>
                  <a:gd name="connsiteX1" fmla="*/ 4735908 w 4849475"/>
                  <a:gd name="connsiteY1" fmla="*/ 1905902 h 4963943"/>
                  <a:gd name="connsiteX2" fmla="*/ 4451030 w 4849475"/>
                  <a:gd name="connsiteY2" fmla="*/ 3809083 h 4963943"/>
                  <a:gd name="connsiteX3" fmla="*/ 3419865 w 4849475"/>
                  <a:gd name="connsiteY3" fmla="*/ 4844851 h 4963943"/>
                  <a:gd name="connsiteX4" fmla="*/ 1074535 w 4849475"/>
                  <a:gd name="connsiteY4" fmla="*/ 4657232 h 4963943"/>
                  <a:gd name="connsiteX5" fmla="*/ 33359 w 4849475"/>
                  <a:gd name="connsiteY5" fmla="*/ 2995661 h 4963943"/>
                  <a:gd name="connsiteX6" fmla="*/ 592137 w 4849475"/>
                  <a:gd name="connsiteY6" fmla="*/ 805852 h 4963943"/>
                  <a:gd name="connsiteX7" fmla="*/ 2649000 w 4849475"/>
                  <a:gd name="connsiteY7" fmla="*/ -4 h 4963943"/>
                  <a:gd name="connsiteX0" fmla="*/ 2649000 w 4750338"/>
                  <a:gd name="connsiteY0" fmla="*/ -4 h 4963943"/>
                  <a:gd name="connsiteX1" fmla="*/ 4615020 w 4750338"/>
                  <a:gd name="connsiteY1" fmla="*/ 1658609 h 4963943"/>
                  <a:gd name="connsiteX2" fmla="*/ 4451030 w 4750338"/>
                  <a:gd name="connsiteY2" fmla="*/ 3809083 h 4963943"/>
                  <a:gd name="connsiteX3" fmla="*/ 3419865 w 4750338"/>
                  <a:gd name="connsiteY3" fmla="*/ 4844851 h 4963943"/>
                  <a:gd name="connsiteX4" fmla="*/ 1074535 w 4750338"/>
                  <a:gd name="connsiteY4" fmla="*/ 4657232 h 4963943"/>
                  <a:gd name="connsiteX5" fmla="*/ 33359 w 4750338"/>
                  <a:gd name="connsiteY5" fmla="*/ 2995661 h 4963943"/>
                  <a:gd name="connsiteX6" fmla="*/ 592137 w 4750338"/>
                  <a:gd name="connsiteY6" fmla="*/ 805852 h 4963943"/>
                  <a:gd name="connsiteX7" fmla="*/ 2649000 w 4750338"/>
                  <a:gd name="connsiteY7" fmla="*/ -4 h 4963943"/>
                  <a:gd name="connsiteX0" fmla="*/ 2158871 w 4260209"/>
                  <a:gd name="connsiteY0" fmla="*/ -4 h 5086984"/>
                  <a:gd name="connsiteX1" fmla="*/ 4124891 w 4260209"/>
                  <a:gd name="connsiteY1" fmla="*/ 1658609 h 5086984"/>
                  <a:gd name="connsiteX2" fmla="*/ 3960901 w 4260209"/>
                  <a:gd name="connsiteY2" fmla="*/ 3809083 h 5086984"/>
                  <a:gd name="connsiteX3" fmla="*/ 2929736 w 4260209"/>
                  <a:gd name="connsiteY3" fmla="*/ 4844851 h 5086984"/>
                  <a:gd name="connsiteX4" fmla="*/ 584406 w 4260209"/>
                  <a:gd name="connsiteY4" fmla="*/ 4657232 h 5086984"/>
                  <a:gd name="connsiteX5" fmla="*/ 102008 w 4260209"/>
                  <a:gd name="connsiteY5" fmla="*/ 805852 h 5086984"/>
                  <a:gd name="connsiteX6" fmla="*/ 2158871 w 4260209"/>
                  <a:gd name="connsiteY6" fmla="*/ -4 h 5086984"/>
                  <a:gd name="connsiteX0" fmla="*/ 2341715 w 4443053"/>
                  <a:gd name="connsiteY0" fmla="*/ -4 h 4937580"/>
                  <a:gd name="connsiteX1" fmla="*/ 4307735 w 4443053"/>
                  <a:gd name="connsiteY1" fmla="*/ 1658609 h 4937580"/>
                  <a:gd name="connsiteX2" fmla="*/ 4143745 w 4443053"/>
                  <a:gd name="connsiteY2" fmla="*/ 3809083 h 4937580"/>
                  <a:gd name="connsiteX3" fmla="*/ 3112580 w 4443053"/>
                  <a:gd name="connsiteY3" fmla="*/ 4844851 h 4937580"/>
                  <a:gd name="connsiteX4" fmla="*/ 321924 w 4443053"/>
                  <a:gd name="connsiteY4" fmla="*/ 4230304 h 4937580"/>
                  <a:gd name="connsiteX5" fmla="*/ 284852 w 4443053"/>
                  <a:gd name="connsiteY5" fmla="*/ 805852 h 4937580"/>
                  <a:gd name="connsiteX6" fmla="*/ 2341715 w 4443053"/>
                  <a:gd name="connsiteY6" fmla="*/ -4 h 4937580"/>
                  <a:gd name="connsiteX0" fmla="*/ 2567003 w 4668341"/>
                  <a:gd name="connsiteY0" fmla="*/ -4 h 4924017"/>
                  <a:gd name="connsiteX1" fmla="*/ 4533023 w 4668341"/>
                  <a:gd name="connsiteY1" fmla="*/ 1658609 h 4924017"/>
                  <a:gd name="connsiteX2" fmla="*/ 4369033 w 4668341"/>
                  <a:gd name="connsiteY2" fmla="*/ 3809083 h 4924017"/>
                  <a:gd name="connsiteX3" fmla="*/ 3337868 w 4668341"/>
                  <a:gd name="connsiteY3" fmla="*/ 4844851 h 4924017"/>
                  <a:gd name="connsiteX4" fmla="*/ 547212 w 4668341"/>
                  <a:gd name="connsiteY4" fmla="*/ 4230304 h 4924017"/>
                  <a:gd name="connsiteX5" fmla="*/ 169043 w 4668341"/>
                  <a:gd name="connsiteY5" fmla="*/ 1352706 h 4924017"/>
                  <a:gd name="connsiteX6" fmla="*/ 2567003 w 4668341"/>
                  <a:gd name="connsiteY6" fmla="*/ -4 h 492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8341" h="4924017">
                    <a:moveTo>
                      <a:pt x="2567003" y="-4"/>
                    </a:moveTo>
                    <a:cubicBezTo>
                      <a:pt x="3257631" y="183338"/>
                      <a:pt x="4232685" y="1023761"/>
                      <a:pt x="4533023" y="1658609"/>
                    </a:cubicBezTo>
                    <a:cubicBezTo>
                      <a:pt x="4833361" y="2293457"/>
                      <a:pt x="4568226" y="3278043"/>
                      <a:pt x="4369033" y="3809083"/>
                    </a:cubicBezTo>
                    <a:cubicBezTo>
                      <a:pt x="4169841" y="4340123"/>
                      <a:pt x="3650694" y="4729882"/>
                      <a:pt x="3337868" y="4844851"/>
                    </a:cubicBezTo>
                    <a:cubicBezTo>
                      <a:pt x="2627022" y="5065916"/>
                      <a:pt x="1075350" y="4812328"/>
                      <a:pt x="547212" y="4230304"/>
                    </a:cubicBezTo>
                    <a:cubicBezTo>
                      <a:pt x="19074" y="3648280"/>
                      <a:pt x="-167589" y="2057757"/>
                      <a:pt x="169043" y="1352706"/>
                    </a:cubicBezTo>
                    <a:cubicBezTo>
                      <a:pt x="505675" y="647655"/>
                      <a:pt x="1914330" y="30744"/>
                      <a:pt x="2567003" y="-4"/>
                    </a:cubicBezTo>
                    <a:close/>
                  </a:path>
                </a:pathLst>
              </a:custGeom>
              <a:solidFill>
                <a:schemeClr val="accent3">
                  <a:lumMod val="20000"/>
                  <a:lumOff val="80000"/>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2" name="Freeform: Shape 31">
              <a:extLst>
                <a:ext uri="{FF2B5EF4-FFF2-40B4-BE49-F238E27FC236}">
                  <a16:creationId xmlns:a16="http://schemas.microsoft.com/office/drawing/2014/main" id="{FE243CB5-5AF1-109D-AC9F-46E945EAA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532479">
              <a:off x="950678" y="6193473"/>
              <a:ext cx="1338349" cy="535670"/>
            </a:xfrm>
            <a:custGeom>
              <a:avLst/>
              <a:gdLst>
                <a:gd name="connsiteX0" fmla="*/ 1338349 w 1338349"/>
                <a:gd name="connsiteY0" fmla="*/ 347818 h 535670"/>
                <a:gd name="connsiteX1" fmla="*/ 1287341 w 1338349"/>
                <a:gd name="connsiteY1" fmla="*/ 535530 h 535670"/>
                <a:gd name="connsiteX2" fmla="*/ 372868 w 1338349"/>
                <a:gd name="connsiteY2" fmla="*/ 397570 h 535670"/>
                <a:gd name="connsiteX3" fmla="*/ 245339 w 1338349"/>
                <a:gd name="connsiteY3" fmla="*/ 374153 h 535670"/>
                <a:gd name="connsiteX4" fmla="*/ 0 w 1338349"/>
                <a:gd name="connsiteY4" fmla="*/ 69826 h 535670"/>
                <a:gd name="connsiteX5" fmla="*/ 36770 w 1338349"/>
                <a:gd name="connsiteY5" fmla="*/ 0 h 535670"/>
                <a:gd name="connsiteX6" fmla="*/ 159700 w 1338349"/>
                <a:gd name="connsiteY6" fmla="*/ 32956 h 535670"/>
                <a:gd name="connsiteX7" fmla="*/ 1338349 w 1338349"/>
                <a:gd name="connsiteY7" fmla="*/ 347818 h 535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8349" h="535670">
                  <a:moveTo>
                    <a:pt x="1338349" y="347818"/>
                  </a:moveTo>
                  <a:cubicBezTo>
                    <a:pt x="1334499" y="384480"/>
                    <a:pt x="1300731" y="541013"/>
                    <a:pt x="1287341" y="535530"/>
                  </a:cubicBezTo>
                  <a:cubicBezTo>
                    <a:pt x="1136748" y="531428"/>
                    <a:pt x="720671" y="460643"/>
                    <a:pt x="372868" y="397570"/>
                  </a:cubicBezTo>
                  <a:lnTo>
                    <a:pt x="245339" y="374153"/>
                  </a:lnTo>
                  <a:lnTo>
                    <a:pt x="0" y="69826"/>
                  </a:lnTo>
                  <a:lnTo>
                    <a:pt x="36770" y="0"/>
                  </a:lnTo>
                  <a:lnTo>
                    <a:pt x="159700" y="32956"/>
                  </a:lnTo>
                  <a:cubicBezTo>
                    <a:pt x="552583" y="137910"/>
                    <a:pt x="1300698" y="323919"/>
                    <a:pt x="1338349" y="347818"/>
                  </a:cubicBez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23" name="Image 22" descr="Une image contenant cercle, croquis, dessin, clipart&#10;&#10;Description générée automatiquement">
            <a:extLst>
              <a:ext uri="{FF2B5EF4-FFF2-40B4-BE49-F238E27FC236}">
                <a16:creationId xmlns:a16="http://schemas.microsoft.com/office/drawing/2014/main" id="{9CDA2F30-2A6E-A524-36E5-A62FDF7854C3}"/>
              </a:ext>
            </a:extLst>
          </p:cNvPr>
          <p:cNvPicPr>
            <a:picLocks noChangeAspect="1"/>
          </p:cNvPicPr>
          <p:nvPr/>
        </p:nvPicPr>
        <p:blipFill rotWithShape="1">
          <a:blip r:embed="rId2">
            <a:extLst>
              <a:ext uri="{28A0092B-C50C-407E-A947-70E740481C1C}">
                <a14:useLocalDpi xmlns:a14="http://schemas.microsoft.com/office/drawing/2010/main" val="0"/>
              </a:ext>
            </a:extLst>
          </a:blip>
          <a:srcRect t="17249" r="-1" b="18959"/>
          <a:stretch/>
        </p:blipFill>
        <p:spPr>
          <a:xfrm>
            <a:off x="6781794" y="3406737"/>
            <a:ext cx="5410198" cy="3451254"/>
          </a:xfrm>
          <a:prstGeom prst="rect">
            <a:avLst/>
          </a:prstGeom>
        </p:spPr>
      </p:pic>
      <p:pic>
        <p:nvPicPr>
          <p:cNvPr id="8" name="Graphique 7" descr="Signe pouce en haut contour">
            <a:extLst>
              <a:ext uri="{FF2B5EF4-FFF2-40B4-BE49-F238E27FC236}">
                <a16:creationId xmlns:a16="http://schemas.microsoft.com/office/drawing/2014/main" id="{2CF67350-CB04-08EE-2122-D7E378A186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4486" y="2923675"/>
            <a:ext cx="604249" cy="604249"/>
          </a:xfrm>
          <a:prstGeom prst="rect">
            <a:avLst/>
          </a:prstGeom>
        </p:spPr>
      </p:pic>
      <p:sp>
        <p:nvSpPr>
          <p:cNvPr id="9" name="ZoneTexte 8">
            <a:extLst>
              <a:ext uri="{FF2B5EF4-FFF2-40B4-BE49-F238E27FC236}">
                <a16:creationId xmlns:a16="http://schemas.microsoft.com/office/drawing/2014/main" id="{66528D3B-A78B-9480-B7BE-E05FD6C036C6}"/>
              </a:ext>
            </a:extLst>
          </p:cNvPr>
          <p:cNvSpPr txBox="1"/>
          <p:nvPr/>
        </p:nvSpPr>
        <p:spPr>
          <a:xfrm>
            <a:off x="1459329" y="2554300"/>
            <a:ext cx="5322465" cy="1477328"/>
          </a:xfrm>
          <a:prstGeom prst="rect">
            <a:avLst/>
          </a:prstGeom>
          <a:noFill/>
        </p:spPr>
        <p:txBody>
          <a:bodyPr wrap="square" rtlCol="0">
            <a:spAutoFit/>
          </a:bodyPr>
          <a:lstStyle/>
          <a:p>
            <a:r>
              <a:rPr lang="fr-FR" dirty="0"/>
              <a:t>- Gestion de multiprocesseurs et une mémoire physique à haute capacité.</a:t>
            </a:r>
          </a:p>
          <a:p>
            <a:r>
              <a:rPr lang="fr-FR" dirty="0"/>
              <a:t>- Grande capacité de partage et d’impression de fichier.</a:t>
            </a:r>
          </a:p>
          <a:p>
            <a:r>
              <a:rPr lang="fr-FR" dirty="0"/>
              <a:t>- Grande évolutivité grâce a ses normes et ses protocoles.</a:t>
            </a:r>
          </a:p>
        </p:txBody>
      </p:sp>
      <p:sp>
        <p:nvSpPr>
          <p:cNvPr id="10" name="Accolade ouvrante 9">
            <a:extLst>
              <a:ext uri="{FF2B5EF4-FFF2-40B4-BE49-F238E27FC236}">
                <a16:creationId xmlns:a16="http://schemas.microsoft.com/office/drawing/2014/main" id="{6E25C2AB-53C0-76EF-951C-DFA68B268DF0}"/>
              </a:ext>
            </a:extLst>
          </p:cNvPr>
          <p:cNvSpPr/>
          <p:nvPr/>
        </p:nvSpPr>
        <p:spPr>
          <a:xfrm>
            <a:off x="1078336" y="2550014"/>
            <a:ext cx="380993" cy="1477328"/>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a:p>
        </p:txBody>
      </p:sp>
      <p:pic>
        <p:nvPicPr>
          <p:cNvPr id="12" name="Graphique 11" descr="Pouce en bas avec un remplissage uni">
            <a:extLst>
              <a:ext uri="{FF2B5EF4-FFF2-40B4-BE49-F238E27FC236}">
                <a16:creationId xmlns:a16="http://schemas.microsoft.com/office/drawing/2014/main" id="{6329FE3A-41AF-1473-F1DF-3F15DB2EBB9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6311" y="4990902"/>
            <a:ext cx="604250" cy="604250"/>
          </a:xfrm>
          <a:prstGeom prst="rect">
            <a:avLst/>
          </a:prstGeom>
        </p:spPr>
      </p:pic>
      <p:sp>
        <p:nvSpPr>
          <p:cNvPr id="14" name="Accolade ouvrante 13">
            <a:extLst>
              <a:ext uri="{FF2B5EF4-FFF2-40B4-BE49-F238E27FC236}">
                <a16:creationId xmlns:a16="http://schemas.microsoft.com/office/drawing/2014/main" id="{35A9C5AC-9C25-A960-FF40-151CE3782CAF}"/>
              </a:ext>
            </a:extLst>
          </p:cNvPr>
          <p:cNvSpPr/>
          <p:nvPr/>
        </p:nvSpPr>
        <p:spPr>
          <a:xfrm>
            <a:off x="1078336" y="4704039"/>
            <a:ext cx="380993" cy="923330"/>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fr-FR"/>
          </a:p>
        </p:txBody>
      </p:sp>
      <p:sp>
        <p:nvSpPr>
          <p:cNvPr id="27" name="ZoneTexte 26">
            <a:extLst>
              <a:ext uri="{FF2B5EF4-FFF2-40B4-BE49-F238E27FC236}">
                <a16:creationId xmlns:a16="http://schemas.microsoft.com/office/drawing/2014/main" id="{C0F3CFFA-B3A0-9769-B033-8F1B162C0564}"/>
              </a:ext>
            </a:extLst>
          </p:cNvPr>
          <p:cNvSpPr txBox="1"/>
          <p:nvPr/>
        </p:nvSpPr>
        <p:spPr>
          <a:xfrm>
            <a:off x="1524958" y="4704039"/>
            <a:ext cx="5322465" cy="923330"/>
          </a:xfrm>
          <a:prstGeom prst="rect">
            <a:avLst/>
          </a:prstGeom>
          <a:noFill/>
        </p:spPr>
        <p:txBody>
          <a:bodyPr wrap="square" rtlCol="0">
            <a:spAutoFit/>
          </a:bodyPr>
          <a:lstStyle/>
          <a:p>
            <a:r>
              <a:rPr lang="fr-FR" dirty="0"/>
              <a:t>- Très couteux</a:t>
            </a:r>
          </a:p>
          <a:p>
            <a:r>
              <a:rPr lang="fr-FR" dirty="0"/>
              <a:t>- Installation difficile</a:t>
            </a:r>
          </a:p>
          <a:p>
            <a:r>
              <a:rPr lang="fr-FR" dirty="0"/>
              <a:t>- Nombreuses applications non prisent en charge.</a:t>
            </a:r>
          </a:p>
        </p:txBody>
      </p:sp>
      <p:pic>
        <p:nvPicPr>
          <p:cNvPr id="5" name="Image 4">
            <a:extLst>
              <a:ext uri="{FF2B5EF4-FFF2-40B4-BE49-F238E27FC236}">
                <a16:creationId xmlns:a16="http://schemas.microsoft.com/office/drawing/2014/main" id="{940661F6-160D-3930-EB90-B7840638031D}"/>
              </a:ext>
            </a:extLst>
          </p:cNvPr>
          <p:cNvPicPr>
            <a:picLocks noChangeAspect="1"/>
          </p:cNvPicPr>
          <p:nvPr/>
        </p:nvPicPr>
        <p:blipFill>
          <a:blip r:embed="rId7"/>
          <a:stretch>
            <a:fillRect/>
          </a:stretch>
        </p:blipFill>
        <p:spPr>
          <a:xfrm>
            <a:off x="7963581" y="207928"/>
            <a:ext cx="3046624" cy="3082893"/>
          </a:xfrm>
          <a:prstGeom prst="rect">
            <a:avLst/>
          </a:prstGeom>
        </p:spPr>
      </p:pic>
    </p:spTree>
    <p:extLst>
      <p:ext uri="{BB962C8B-B14F-4D97-AF65-F5344CB8AC3E}">
        <p14:creationId xmlns:p14="http://schemas.microsoft.com/office/powerpoint/2010/main" val="259507039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831</TotalTime>
  <Words>1343</Words>
  <Application>Microsoft Office PowerPoint</Application>
  <PresentationFormat>Grand écran</PresentationFormat>
  <Paragraphs>150</Paragraphs>
  <Slides>30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30</vt:i4>
      </vt:variant>
    </vt:vector>
  </HeadingPairs>
  <TitlesOfParts>
    <vt:vector size="34"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anthony Yrles</dc:creator>
  <cp:lastModifiedBy>anthony Yrles</cp:lastModifiedBy>
  <cp:revision>1</cp:revision>
  <dcterms:created xsi:type="dcterms:W3CDTF">2023-10-22T13:58:10Z</dcterms:created>
  <dcterms:modified xsi:type="dcterms:W3CDTF">2023-10-27T14:23:05Z</dcterms:modified>
</cp:coreProperties>
</file>