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C7C7C"/>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BE1ACB-CDE1-4DFB-A34C-604128DF0D2B}" v="38" dt="2023-10-25T13:07:07.7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81" autoAdjust="0"/>
    <p:restoredTop sz="94660"/>
  </p:normalViewPr>
  <p:slideViewPr>
    <p:cSldViewPr snapToGrid="0">
      <p:cViewPr varScale="1">
        <p:scale>
          <a:sx n="63" d="100"/>
          <a:sy n="63" d="100"/>
        </p:scale>
        <p:origin x="932"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hony Yrles" userId="f7fc77b36c18f1e6" providerId="LiveId" clId="{08BE1ACB-CDE1-4DFB-A34C-604128DF0D2B}"/>
    <pc:docChg chg="undo redo custSel addSld delSld modSld sldOrd">
      <pc:chgData name="anthony Yrles" userId="f7fc77b36c18f1e6" providerId="LiveId" clId="{08BE1ACB-CDE1-4DFB-A34C-604128DF0D2B}" dt="2023-10-25T13:16:17.866" v="6204" actId="1076"/>
      <pc:docMkLst>
        <pc:docMk/>
      </pc:docMkLst>
      <pc:sldChg chg="addSp modSp mod">
        <pc:chgData name="anthony Yrles" userId="f7fc77b36c18f1e6" providerId="LiveId" clId="{08BE1ACB-CDE1-4DFB-A34C-604128DF0D2B}" dt="2023-10-25T07:30:22.212" v="49" actId="255"/>
        <pc:sldMkLst>
          <pc:docMk/>
          <pc:sldMk cId="2774189760" sldId="256"/>
        </pc:sldMkLst>
        <pc:spChg chg="add mod">
          <ac:chgData name="anthony Yrles" userId="f7fc77b36c18f1e6" providerId="LiveId" clId="{08BE1ACB-CDE1-4DFB-A34C-604128DF0D2B}" dt="2023-10-25T07:29:25.150" v="8" actId="113"/>
          <ac:spMkLst>
            <pc:docMk/>
            <pc:sldMk cId="2774189760" sldId="256"/>
            <ac:spMk id="2" creationId="{9D7A5D19-41C3-C26D-B133-C784C2038A19}"/>
          </ac:spMkLst>
        </pc:spChg>
        <pc:spChg chg="add mod">
          <ac:chgData name="anthony Yrles" userId="f7fc77b36c18f1e6" providerId="LiveId" clId="{08BE1ACB-CDE1-4DFB-A34C-604128DF0D2B}" dt="2023-10-25T07:30:22.212" v="49" actId="255"/>
          <ac:spMkLst>
            <pc:docMk/>
            <pc:sldMk cId="2774189760" sldId="256"/>
            <ac:spMk id="3" creationId="{D74AA4CF-9BD0-BF71-7649-BA093DF016C2}"/>
          </ac:spMkLst>
        </pc:spChg>
      </pc:sldChg>
      <pc:sldChg chg="addSp delSp modSp add mod">
        <pc:chgData name="anthony Yrles" userId="f7fc77b36c18f1e6" providerId="LiveId" clId="{08BE1ACB-CDE1-4DFB-A34C-604128DF0D2B}" dt="2023-10-25T08:24:00.505" v="2350" actId="14100"/>
        <pc:sldMkLst>
          <pc:docMk/>
          <pc:sldMk cId="1135753276" sldId="257"/>
        </pc:sldMkLst>
        <pc:spChg chg="add del mod">
          <ac:chgData name="anthony Yrles" userId="f7fc77b36c18f1e6" providerId="LiveId" clId="{08BE1ACB-CDE1-4DFB-A34C-604128DF0D2B}" dt="2023-10-25T07:58:37.164" v="1359" actId="207"/>
          <ac:spMkLst>
            <pc:docMk/>
            <pc:sldMk cId="1135753276" sldId="257"/>
            <ac:spMk id="2" creationId="{9D7A5D19-41C3-C26D-B133-C784C2038A19}"/>
          </ac:spMkLst>
        </pc:spChg>
        <pc:spChg chg="del">
          <ac:chgData name="anthony Yrles" userId="f7fc77b36c18f1e6" providerId="LiveId" clId="{08BE1ACB-CDE1-4DFB-A34C-604128DF0D2B}" dt="2023-10-25T07:31:48.030" v="67" actId="478"/>
          <ac:spMkLst>
            <pc:docMk/>
            <pc:sldMk cId="1135753276" sldId="257"/>
            <ac:spMk id="3" creationId="{D74AA4CF-9BD0-BF71-7649-BA093DF016C2}"/>
          </ac:spMkLst>
        </pc:spChg>
        <pc:spChg chg="add del mod">
          <ac:chgData name="anthony Yrles" userId="f7fc77b36c18f1e6" providerId="LiveId" clId="{08BE1ACB-CDE1-4DFB-A34C-604128DF0D2B}" dt="2023-10-25T07:35:32.303" v="80"/>
          <ac:spMkLst>
            <pc:docMk/>
            <pc:sldMk cId="1135753276" sldId="257"/>
            <ac:spMk id="6" creationId="{918E8405-A0EA-D7A6-C76A-7C67E379E6D0}"/>
          </ac:spMkLst>
        </pc:spChg>
        <pc:spChg chg="add mod">
          <ac:chgData name="anthony Yrles" userId="f7fc77b36c18f1e6" providerId="LiveId" clId="{08BE1ACB-CDE1-4DFB-A34C-604128DF0D2B}" dt="2023-10-25T07:58:08.496" v="1356" actId="1076"/>
          <ac:spMkLst>
            <pc:docMk/>
            <pc:sldMk cId="1135753276" sldId="257"/>
            <ac:spMk id="9" creationId="{66528D3B-A78B-9480-B7BE-E05FD6C036C6}"/>
          </ac:spMkLst>
        </pc:spChg>
        <pc:spChg chg="add del mod">
          <ac:chgData name="anthony Yrles" userId="f7fc77b36c18f1e6" providerId="LiveId" clId="{08BE1ACB-CDE1-4DFB-A34C-604128DF0D2B}" dt="2023-10-25T08:07:44.209" v="1812" actId="478"/>
          <ac:spMkLst>
            <pc:docMk/>
            <pc:sldMk cId="1135753276" sldId="257"/>
            <ac:spMk id="10" creationId="{6E25C2AB-53C0-76EF-951C-DFA68B268DF0}"/>
          </ac:spMkLst>
        </pc:spChg>
        <pc:spChg chg="add del mod">
          <ac:chgData name="anthony Yrles" userId="f7fc77b36c18f1e6" providerId="LiveId" clId="{08BE1ACB-CDE1-4DFB-A34C-604128DF0D2B}" dt="2023-10-25T07:54:12.329" v="1062" actId="478"/>
          <ac:spMkLst>
            <pc:docMk/>
            <pc:sldMk cId="1135753276" sldId="257"/>
            <ac:spMk id="13" creationId="{E4AA8020-4D82-4F6E-8869-A176E4D882A3}"/>
          </ac:spMkLst>
        </pc:spChg>
        <pc:spChg chg="add del mod">
          <ac:chgData name="anthony Yrles" userId="f7fc77b36c18f1e6" providerId="LiveId" clId="{08BE1ACB-CDE1-4DFB-A34C-604128DF0D2B}" dt="2023-10-25T08:07:35.009" v="1808" actId="478"/>
          <ac:spMkLst>
            <pc:docMk/>
            <pc:sldMk cId="1135753276" sldId="257"/>
            <ac:spMk id="14" creationId="{35A9C5AC-9C25-A960-FF40-151CE3782CAF}"/>
          </ac:spMkLst>
        </pc:spChg>
        <pc:spChg chg="add del mod">
          <ac:chgData name="anthony Yrles" userId="f7fc77b36c18f1e6" providerId="LiveId" clId="{08BE1ACB-CDE1-4DFB-A34C-604128DF0D2B}" dt="2023-10-25T07:54:08.754" v="1060"/>
          <ac:spMkLst>
            <pc:docMk/>
            <pc:sldMk cId="1135753276" sldId="257"/>
            <ac:spMk id="17" creationId="{26A6C9E2-DEB5-43DC-69B5-8A5E9247859F}"/>
          </ac:spMkLst>
        </pc:spChg>
        <pc:spChg chg="add del mod">
          <ac:chgData name="anthony Yrles" userId="f7fc77b36c18f1e6" providerId="LiveId" clId="{08BE1ACB-CDE1-4DFB-A34C-604128DF0D2B}" dt="2023-10-25T07:54:08.754" v="1060"/>
          <ac:spMkLst>
            <pc:docMk/>
            <pc:sldMk cId="1135753276" sldId="257"/>
            <ac:spMk id="20" creationId="{46662AFD-0F9A-D743-3CE7-351D59F077BA}"/>
          </ac:spMkLst>
        </pc:spChg>
        <pc:spChg chg="add del mod">
          <ac:chgData name="anthony Yrles" userId="f7fc77b36c18f1e6" providerId="LiveId" clId="{08BE1ACB-CDE1-4DFB-A34C-604128DF0D2B}" dt="2023-10-25T07:54:08.754" v="1060"/>
          <ac:spMkLst>
            <pc:docMk/>
            <pc:sldMk cId="1135753276" sldId="257"/>
            <ac:spMk id="21" creationId="{25DF15AB-AFEA-8830-C5F5-19F5ADB39D69}"/>
          </ac:spMkLst>
        </pc:spChg>
        <pc:spChg chg="add del mod">
          <ac:chgData name="anthony Yrles" userId="f7fc77b36c18f1e6" providerId="LiveId" clId="{08BE1ACB-CDE1-4DFB-A34C-604128DF0D2B}" dt="2023-10-25T07:54:08.754" v="1060"/>
          <ac:spMkLst>
            <pc:docMk/>
            <pc:sldMk cId="1135753276" sldId="257"/>
            <ac:spMk id="24" creationId="{8DD67445-73D4-62B0-49A5-C0398DDAD6C5}"/>
          </ac:spMkLst>
        </pc:spChg>
        <pc:spChg chg="add del mod">
          <ac:chgData name="anthony Yrles" userId="f7fc77b36c18f1e6" providerId="LiveId" clId="{08BE1ACB-CDE1-4DFB-A34C-604128DF0D2B}" dt="2023-10-25T07:54:08.754" v="1060"/>
          <ac:spMkLst>
            <pc:docMk/>
            <pc:sldMk cId="1135753276" sldId="257"/>
            <ac:spMk id="25" creationId="{7A103CAF-5E07-128A-A721-DAFFA7577C06}"/>
          </ac:spMkLst>
        </pc:spChg>
        <pc:spChg chg="add mod">
          <ac:chgData name="anthony Yrles" userId="f7fc77b36c18f1e6" providerId="LiveId" clId="{08BE1ACB-CDE1-4DFB-A34C-604128DF0D2B}" dt="2023-10-25T07:54:13.804" v="1063"/>
          <ac:spMkLst>
            <pc:docMk/>
            <pc:sldMk cId="1135753276" sldId="257"/>
            <ac:spMk id="27" creationId="{C0F3CFFA-B3A0-9769-B033-8F1B162C0564}"/>
          </ac:spMkLst>
        </pc:spChg>
        <pc:spChg chg="add mod">
          <ac:chgData name="anthony Yrles" userId="f7fc77b36c18f1e6" providerId="LiveId" clId="{08BE1ACB-CDE1-4DFB-A34C-604128DF0D2B}" dt="2023-10-25T08:24:00.505" v="2350" actId="14100"/>
          <ac:spMkLst>
            <pc:docMk/>
            <pc:sldMk cId="1135753276" sldId="257"/>
            <ac:spMk id="37" creationId="{78994C5C-4E45-DA9B-3F9B-5BD78A2EB3B9}"/>
          </ac:spMkLst>
        </pc:spChg>
        <pc:spChg chg="add del mod">
          <ac:chgData name="anthony Yrles" userId="f7fc77b36c18f1e6" providerId="LiveId" clId="{08BE1ACB-CDE1-4DFB-A34C-604128DF0D2B}" dt="2023-10-25T08:07:43.090" v="1811"/>
          <ac:spMkLst>
            <pc:docMk/>
            <pc:sldMk cId="1135753276" sldId="257"/>
            <ac:spMk id="38" creationId="{FAA58741-66CF-9C3E-9B5F-989A652CBA9E}"/>
          </ac:spMkLst>
        </pc:spChg>
        <pc:spChg chg="add mod">
          <ac:chgData name="anthony Yrles" userId="f7fc77b36c18f1e6" providerId="LiveId" clId="{08BE1ACB-CDE1-4DFB-A34C-604128DF0D2B}" dt="2023-10-25T08:23:50.839" v="2348" actId="14100"/>
          <ac:spMkLst>
            <pc:docMk/>
            <pc:sldMk cId="1135753276" sldId="257"/>
            <ac:spMk id="39" creationId="{893CDBC6-487C-A34B-82DC-6465B614B469}"/>
          </ac:spMkLst>
        </pc:spChg>
        <pc:grpChg chg="add">
          <ac:chgData name="anthony Yrles" userId="f7fc77b36c18f1e6" providerId="LiveId" clId="{08BE1ACB-CDE1-4DFB-A34C-604128DF0D2B}" dt="2023-10-25T07:32:54.054" v="71" actId="26606"/>
          <ac:grpSpMkLst>
            <pc:docMk/>
            <pc:sldMk cId="1135753276" sldId="257"/>
            <ac:grpSpMk id="28" creationId="{42668536-F94B-BC34-0E07-8E5C262A93AB}"/>
          </ac:grpSpMkLst>
        </pc:grpChg>
        <pc:picChg chg="add del mod">
          <ac:chgData name="anthony Yrles" userId="f7fc77b36c18f1e6" providerId="LiveId" clId="{08BE1ACB-CDE1-4DFB-A34C-604128DF0D2B}" dt="2023-10-25T07:44:06.208" v="460" actId="478"/>
          <ac:picMkLst>
            <pc:docMk/>
            <pc:sldMk cId="1135753276" sldId="257"/>
            <ac:picMk id="5" creationId="{C9B7336C-9271-84FD-836B-B3EBD2523847}"/>
          </ac:picMkLst>
        </pc:picChg>
        <pc:picChg chg="add mod">
          <ac:chgData name="anthony Yrles" userId="f7fc77b36c18f1e6" providerId="LiveId" clId="{08BE1ACB-CDE1-4DFB-A34C-604128DF0D2B}" dt="2023-10-25T07:38:35.694" v="273" actId="1076"/>
          <ac:picMkLst>
            <pc:docMk/>
            <pc:sldMk cId="1135753276" sldId="257"/>
            <ac:picMk id="8" creationId="{2CF67350-CB04-08EE-2122-D7E378A186A1}"/>
          </ac:picMkLst>
        </pc:picChg>
        <pc:picChg chg="add mod">
          <ac:chgData name="anthony Yrles" userId="f7fc77b36c18f1e6" providerId="LiveId" clId="{08BE1ACB-CDE1-4DFB-A34C-604128DF0D2B}" dt="2023-10-25T07:54:36.982" v="1065" actId="1076"/>
          <ac:picMkLst>
            <pc:docMk/>
            <pc:sldMk cId="1135753276" sldId="257"/>
            <ac:picMk id="12" creationId="{6329FE3A-41AF-1473-F1DF-3F15DB2EBB93}"/>
          </ac:picMkLst>
        </pc:picChg>
        <pc:picChg chg="add del mod">
          <ac:chgData name="anthony Yrles" userId="f7fc77b36c18f1e6" providerId="LiveId" clId="{08BE1ACB-CDE1-4DFB-A34C-604128DF0D2B}" dt="2023-10-25T07:55:28.046" v="1069" actId="478"/>
          <ac:picMkLst>
            <pc:docMk/>
            <pc:sldMk cId="1135753276" sldId="257"/>
            <ac:picMk id="16" creationId="{91BF96FE-6784-9D37-BF2B-55FA7C33EDEF}"/>
          </ac:picMkLst>
        </pc:picChg>
        <pc:picChg chg="add del mod">
          <ac:chgData name="anthony Yrles" userId="f7fc77b36c18f1e6" providerId="LiveId" clId="{08BE1ACB-CDE1-4DFB-A34C-604128DF0D2B}" dt="2023-10-25T07:54:08.754" v="1060"/>
          <ac:picMkLst>
            <pc:docMk/>
            <pc:sldMk cId="1135753276" sldId="257"/>
            <ac:picMk id="18" creationId="{EBC6D638-908E-60EF-0A5C-CE791B0EE265}"/>
          </ac:picMkLst>
        </pc:picChg>
        <pc:picChg chg="add del mod">
          <ac:chgData name="anthony Yrles" userId="f7fc77b36c18f1e6" providerId="LiveId" clId="{08BE1ACB-CDE1-4DFB-A34C-604128DF0D2B}" dt="2023-10-25T07:54:08.754" v="1060"/>
          <ac:picMkLst>
            <pc:docMk/>
            <pc:sldMk cId="1135753276" sldId="257"/>
            <ac:picMk id="19" creationId="{6533B880-4050-D576-70C6-86BC050A7D0B}"/>
          </ac:picMkLst>
        </pc:picChg>
        <pc:picChg chg="add del mod">
          <ac:chgData name="anthony Yrles" userId="f7fc77b36c18f1e6" providerId="LiveId" clId="{08BE1ACB-CDE1-4DFB-A34C-604128DF0D2B}" dt="2023-10-25T07:54:08.754" v="1060"/>
          <ac:picMkLst>
            <pc:docMk/>
            <pc:sldMk cId="1135753276" sldId="257"/>
            <ac:picMk id="22" creationId="{FB9F4D07-580B-772C-191A-174DED9FA4D5}"/>
          </ac:picMkLst>
        </pc:picChg>
        <pc:picChg chg="mod ord">
          <ac:chgData name="anthony Yrles" userId="f7fc77b36c18f1e6" providerId="LiveId" clId="{08BE1ACB-CDE1-4DFB-A34C-604128DF0D2B}" dt="2023-10-25T07:32:54.054" v="71" actId="26606"/>
          <ac:picMkLst>
            <pc:docMk/>
            <pc:sldMk cId="1135753276" sldId="257"/>
            <ac:picMk id="23" creationId="{9CDA2F30-2A6E-A524-36E5-A62FDF7854C3}"/>
          </ac:picMkLst>
        </pc:picChg>
        <pc:picChg chg="add del mod">
          <ac:chgData name="anthony Yrles" userId="f7fc77b36c18f1e6" providerId="LiveId" clId="{08BE1ACB-CDE1-4DFB-A34C-604128DF0D2B}" dt="2023-10-25T07:54:08.754" v="1060"/>
          <ac:picMkLst>
            <pc:docMk/>
            <pc:sldMk cId="1135753276" sldId="257"/>
            <ac:picMk id="26" creationId="{DE613BDE-8DD8-EE2D-3D90-B4AD9226C277}"/>
          </ac:picMkLst>
        </pc:picChg>
        <pc:picChg chg="add mod">
          <ac:chgData name="anthony Yrles" userId="f7fc77b36c18f1e6" providerId="LiveId" clId="{08BE1ACB-CDE1-4DFB-A34C-604128DF0D2B}" dt="2023-10-25T07:55:47.012" v="1074" actId="14100"/>
          <ac:picMkLst>
            <pc:docMk/>
            <pc:sldMk cId="1135753276" sldId="257"/>
            <ac:picMk id="36" creationId="{36C8EFF6-5A83-5FB1-6C51-9DFA97CCAB2A}"/>
          </ac:picMkLst>
        </pc:picChg>
      </pc:sldChg>
      <pc:sldChg chg="addSp delSp modSp add mod">
        <pc:chgData name="anthony Yrles" userId="f7fc77b36c18f1e6" providerId="LiveId" clId="{08BE1ACB-CDE1-4DFB-A34C-604128DF0D2B}" dt="2023-10-25T08:24:15.935" v="2354" actId="14100"/>
        <pc:sldMkLst>
          <pc:docMk/>
          <pc:sldMk cId="3301309559" sldId="258"/>
        </pc:sldMkLst>
        <pc:spChg chg="mod">
          <ac:chgData name="anthony Yrles" userId="f7fc77b36c18f1e6" providerId="LiveId" clId="{08BE1ACB-CDE1-4DFB-A34C-604128DF0D2B}" dt="2023-10-25T07:58:46.313" v="1360" actId="207"/>
          <ac:spMkLst>
            <pc:docMk/>
            <pc:sldMk cId="3301309559" sldId="258"/>
            <ac:spMk id="2" creationId="{9D7A5D19-41C3-C26D-B133-C784C2038A19}"/>
          </ac:spMkLst>
        </pc:spChg>
        <pc:spChg chg="add mod">
          <ac:chgData name="anthony Yrles" userId="f7fc77b36c18f1e6" providerId="LiveId" clId="{08BE1ACB-CDE1-4DFB-A34C-604128DF0D2B}" dt="2023-10-25T08:07:24.595" v="1805"/>
          <ac:spMkLst>
            <pc:docMk/>
            <pc:sldMk cId="3301309559" sldId="258"/>
            <ac:spMk id="3" creationId="{EF6547AB-9AB5-C458-F042-1F0615C6A889}"/>
          </ac:spMkLst>
        </pc:spChg>
        <pc:spChg chg="add mod">
          <ac:chgData name="anthony Yrles" userId="f7fc77b36c18f1e6" providerId="LiveId" clId="{08BE1ACB-CDE1-4DFB-A34C-604128DF0D2B}" dt="2023-10-25T08:24:15.935" v="2354" actId="14100"/>
          <ac:spMkLst>
            <pc:docMk/>
            <pc:sldMk cId="3301309559" sldId="258"/>
            <ac:spMk id="4" creationId="{75E02F6A-4F9D-5D8E-6240-E9824693EBE9}"/>
          </ac:spMkLst>
        </pc:spChg>
        <pc:spChg chg="del">
          <ac:chgData name="anthony Yrles" userId="f7fc77b36c18f1e6" providerId="LiveId" clId="{08BE1ACB-CDE1-4DFB-A34C-604128DF0D2B}" dt="2023-10-25T08:07:24.195" v="1804" actId="478"/>
          <ac:spMkLst>
            <pc:docMk/>
            <pc:sldMk cId="3301309559" sldId="258"/>
            <ac:spMk id="10" creationId="{6E25C2AB-53C0-76EF-951C-DFA68B268DF0}"/>
          </ac:spMkLst>
        </pc:spChg>
        <pc:spChg chg="del">
          <ac:chgData name="anthony Yrles" userId="f7fc77b36c18f1e6" providerId="LiveId" clId="{08BE1ACB-CDE1-4DFB-A34C-604128DF0D2B}" dt="2023-10-25T08:07:31.677" v="1806" actId="478"/>
          <ac:spMkLst>
            <pc:docMk/>
            <pc:sldMk cId="3301309559" sldId="258"/>
            <ac:spMk id="14" creationId="{35A9C5AC-9C25-A960-FF40-151CE3782CAF}"/>
          </ac:spMkLst>
        </pc:spChg>
        <pc:spChg chg="mod">
          <ac:chgData name="anthony Yrles" userId="f7fc77b36c18f1e6" providerId="LiveId" clId="{08BE1ACB-CDE1-4DFB-A34C-604128DF0D2B}" dt="2023-10-25T07:58:57.374" v="1361" actId="1076"/>
          <ac:spMkLst>
            <pc:docMk/>
            <pc:sldMk cId="3301309559" sldId="258"/>
            <ac:spMk id="27" creationId="{C0F3CFFA-B3A0-9769-B033-8F1B162C0564}"/>
          </ac:spMkLst>
        </pc:spChg>
      </pc:sldChg>
      <pc:sldChg chg="addSp delSp modSp add mod">
        <pc:chgData name="anthony Yrles" userId="f7fc77b36c18f1e6" providerId="LiveId" clId="{08BE1ACB-CDE1-4DFB-A34C-604128DF0D2B}" dt="2023-10-25T08:15:03.686" v="2000" actId="1076"/>
        <pc:sldMkLst>
          <pc:docMk/>
          <pc:sldMk cId="1714261017" sldId="259"/>
        </pc:sldMkLst>
        <pc:spChg chg="mod">
          <ac:chgData name="anthony Yrles" userId="f7fc77b36c18f1e6" providerId="LiveId" clId="{08BE1ACB-CDE1-4DFB-A34C-604128DF0D2B}" dt="2023-10-25T07:59:40.802" v="1384" actId="20577"/>
          <ac:spMkLst>
            <pc:docMk/>
            <pc:sldMk cId="1714261017" sldId="259"/>
            <ac:spMk id="2" creationId="{9D7A5D19-41C3-C26D-B133-C784C2038A19}"/>
          </ac:spMkLst>
        </pc:spChg>
        <pc:spChg chg="mod">
          <ac:chgData name="anthony Yrles" userId="f7fc77b36c18f1e6" providerId="LiveId" clId="{08BE1ACB-CDE1-4DFB-A34C-604128DF0D2B}" dt="2023-10-25T08:06:41.528" v="1798" actId="1076"/>
          <ac:spMkLst>
            <pc:docMk/>
            <pc:sldMk cId="1714261017" sldId="259"/>
            <ac:spMk id="9" creationId="{66528D3B-A78B-9480-B7BE-E05FD6C036C6}"/>
          </ac:spMkLst>
        </pc:spChg>
        <pc:spChg chg="mod">
          <ac:chgData name="anthony Yrles" userId="f7fc77b36c18f1e6" providerId="LiveId" clId="{08BE1ACB-CDE1-4DFB-A34C-604128DF0D2B}" dt="2023-10-25T08:07:18.575" v="1803" actId="14100"/>
          <ac:spMkLst>
            <pc:docMk/>
            <pc:sldMk cId="1714261017" sldId="259"/>
            <ac:spMk id="10" creationId="{6E25C2AB-53C0-76EF-951C-DFA68B268DF0}"/>
          </ac:spMkLst>
        </pc:spChg>
        <pc:spChg chg="mod">
          <ac:chgData name="anthony Yrles" userId="f7fc77b36c18f1e6" providerId="LiveId" clId="{08BE1ACB-CDE1-4DFB-A34C-604128DF0D2B}" dt="2023-10-25T08:14:48.209" v="1999" actId="14100"/>
          <ac:spMkLst>
            <pc:docMk/>
            <pc:sldMk cId="1714261017" sldId="259"/>
            <ac:spMk id="14" creationId="{35A9C5AC-9C25-A960-FF40-151CE3782CAF}"/>
          </ac:spMkLst>
        </pc:spChg>
        <pc:spChg chg="mod">
          <ac:chgData name="anthony Yrles" userId="f7fc77b36c18f1e6" providerId="LiveId" clId="{08BE1ACB-CDE1-4DFB-A34C-604128DF0D2B}" dt="2023-10-25T08:15:03.686" v="2000" actId="1076"/>
          <ac:spMkLst>
            <pc:docMk/>
            <pc:sldMk cId="1714261017" sldId="259"/>
            <ac:spMk id="27" creationId="{C0F3CFFA-B3A0-9769-B033-8F1B162C0564}"/>
          </ac:spMkLst>
        </pc:spChg>
        <pc:picChg chg="add mod">
          <ac:chgData name="anthony Yrles" userId="f7fc77b36c18f1e6" providerId="LiveId" clId="{08BE1ACB-CDE1-4DFB-A34C-604128DF0D2B}" dt="2023-10-25T08:01:09.099" v="1398" actId="1076"/>
          <ac:picMkLst>
            <pc:docMk/>
            <pc:sldMk cId="1714261017" sldId="259"/>
            <ac:picMk id="4" creationId="{743618DA-3749-CE85-60F1-E45EC8B24E67}"/>
          </ac:picMkLst>
        </pc:picChg>
        <pc:picChg chg="del">
          <ac:chgData name="anthony Yrles" userId="f7fc77b36c18f1e6" providerId="LiveId" clId="{08BE1ACB-CDE1-4DFB-A34C-604128DF0D2B}" dt="2023-10-25T08:00:32.945" v="1385" actId="478"/>
          <ac:picMkLst>
            <pc:docMk/>
            <pc:sldMk cId="1714261017" sldId="259"/>
            <ac:picMk id="16" creationId="{91BF96FE-6784-9D37-BF2B-55FA7C33EDEF}"/>
          </ac:picMkLst>
        </pc:picChg>
        <pc:picChg chg="mod">
          <ac:chgData name="anthony Yrles" userId="f7fc77b36c18f1e6" providerId="LiveId" clId="{08BE1ACB-CDE1-4DFB-A34C-604128DF0D2B}" dt="2023-10-25T08:01:02.840" v="1397" actId="1076"/>
          <ac:picMkLst>
            <pc:docMk/>
            <pc:sldMk cId="1714261017" sldId="259"/>
            <ac:picMk id="23" creationId="{9CDA2F30-2A6E-A524-36E5-A62FDF7854C3}"/>
          </ac:picMkLst>
        </pc:picChg>
      </pc:sldChg>
      <pc:sldChg chg="addSp delSp modSp add mod">
        <pc:chgData name="anthony Yrles" userId="f7fc77b36c18f1e6" providerId="LiveId" clId="{08BE1ACB-CDE1-4DFB-A34C-604128DF0D2B}" dt="2023-10-25T08:23:37.538" v="2346" actId="14100"/>
        <pc:sldMkLst>
          <pc:docMk/>
          <pc:sldMk cId="2595070396" sldId="260"/>
        </pc:sldMkLst>
        <pc:spChg chg="mod">
          <ac:chgData name="anthony Yrles" userId="f7fc77b36c18f1e6" providerId="LiveId" clId="{08BE1ACB-CDE1-4DFB-A34C-604128DF0D2B}" dt="2023-10-25T08:16:46.584" v="2034" actId="207"/>
          <ac:spMkLst>
            <pc:docMk/>
            <pc:sldMk cId="2595070396" sldId="260"/>
            <ac:spMk id="2" creationId="{9D7A5D19-41C3-C26D-B133-C784C2038A19}"/>
          </ac:spMkLst>
        </pc:spChg>
        <pc:spChg chg="mod">
          <ac:chgData name="anthony Yrles" userId="f7fc77b36c18f1e6" providerId="LiveId" clId="{08BE1ACB-CDE1-4DFB-A34C-604128DF0D2B}" dt="2023-10-25T08:22:25.296" v="2246" actId="1076"/>
          <ac:spMkLst>
            <pc:docMk/>
            <pc:sldMk cId="2595070396" sldId="260"/>
            <ac:spMk id="9" creationId="{66528D3B-A78B-9480-B7BE-E05FD6C036C6}"/>
          </ac:spMkLst>
        </pc:spChg>
        <pc:spChg chg="mod">
          <ac:chgData name="anthony Yrles" userId="f7fc77b36c18f1e6" providerId="LiveId" clId="{08BE1ACB-CDE1-4DFB-A34C-604128DF0D2B}" dt="2023-10-25T08:23:15.061" v="2343" actId="14100"/>
          <ac:spMkLst>
            <pc:docMk/>
            <pc:sldMk cId="2595070396" sldId="260"/>
            <ac:spMk id="10" creationId="{6E25C2AB-53C0-76EF-951C-DFA68B268DF0}"/>
          </ac:spMkLst>
        </pc:spChg>
        <pc:spChg chg="mod">
          <ac:chgData name="anthony Yrles" userId="f7fc77b36c18f1e6" providerId="LiveId" clId="{08BE1ACB-CDE1-4DFB-A34C-604128DF0D2B}" dt="2023-10-25T08:23:37.538" v="2346" actId="14100"/>
          <ac:spMkLst>
            <pc:docMk/>
            <pc:sldMk cId="2595070396" sldId="260"/>
            <ac:spMk id="14" creationId="{35A9C5AC-9C25-A960-FF40-151CE3782CAF}"/>
          </ac:spMkLst>
        </pc:spChg>
        <pc:spChg chg="mod">
          <ac:chgData name="anthony Yrles" userId="f7fc77b36c18f1e6" providerId="LiveId" clId="{08BE1ACB-CDE1-4DFB-A34C-604128DF0D2B}" dt="2023-10-25T08:23:28.560" v="2344" actId="1076"/>
          <ac:spMkLst>
            <pc:docMk/>
            <pc:sldMk cId="2595070396" sldId="260"/>
            <ac:spMk id="27" creationId="{C0F3CFFA-B3A0-9769-B033-8F1B162C0564}"/>
          </ac:spMkLst>
        </pc:spChg>
        <pc:picChg chg="del">
          <ac:chgData name="anthony Yrles" userId="f7fc77b36c18f1e6" providerId="LiveId" clId="{08BE1ACB-CDE1-4DFB-A34C-604128DF0D2B}" dt="2023-10-25T08:18:01.319" v="2035" actId="478"/>
          <ac:picMkLst>
            <pc:docMk/>
            <pc:sldMk cId="2595070396" sldId="260"/>
            <ac:picMk id="4" creationId="{743618DA-3749-CE85-60F1-E45EC8B24E67}"/>
          </ac:picMkLst>
        </pc:picChg>
        <pc:picChg chg="add mod">
          <ac:chgData name="anthony Yrles" userId="f7fc77b36c18f1e6" providerId="LiveId" clId="{08BE1ACB-CDE1-4DFB-A34C-604128DF0D2B}" dt="2023-10-25T08:18:13.162" v="2039" actId="1076"/>
          <ac:picMkLst>
            <pc:docMk/>
            <pc:sldMk cId="2595070396" sldId="260"/>
            <ac:picMk id="5" creationId="{940661F6-160D-3930-EB90-B7840638031D}"/>
          </ac:picMkLst>
        </pc:picChg>
      </pc:sldChg>
      <pc:sldChg chg="addSp delSp modSp add del mod">
        <pc:chgData name="anthony Yrles" userId="f7fc77b36c18f1e6" providerId="LiveId" clId="{08BE1ACB-CDE1-4DFB-A34C-604128DF0D2B}" dt="2023-10-25T08:45:17.549" v="2624" actId="47"/>
        <pc:sldMkLst>
          <pc:docMk/>
          <pc:sldMk cId="10955874" sldId="261"/>
        </pc:sldMkLst>
        <pc:spChg chg="mod">
          <ac:chgData name="anthony Yrles" userId="f7fc77b36c18f1e6" providerId="LiveId" clId="{08BE1ACB-CDE1-4DFB-A34C-604128DF0D2B}" dt="2023-10-25T08:26:26.026" v="2393" actId="20577"/>
          <ac:spMkLst>
            <pc:docMk/>
            <pc:sldMk cId="10955874" sldId="261"/>
            <ac:spMk id="2" creationId="{9D7A5D19-41C3-C26D-B133-C784C2038A19}"/>
          </ac:spMkLst>
        </pc:spChg>
        <pc:spChg chg="mod">
          <ac:chgData name="anthony Yrles" userId="f7fc77b36c18f1e6" providerId="LiveId" clId="{08BE1ACB-CDE1-4DFB-A34C-604128DF0D2B}" dt="2023-10-25T08:42:16.144" v="2623" actId="33524"/>
          <ac:spMkLst>
            <pc:docMk/>
            <pc:sldMk cId="10955874" sldId="261"/>
            <ac:spMk id="9" creationId="{66528D3B-A78B-9480-B7BE-E05FD6C036C6}"/>
          </ac:spMkLst>
        </pc:spChg>
        <pc:spChg chg="mod">
          <ac:chgData name="anthony Yrles" userId="f7fc77b36c18f1e6" providerId="LiveId" clId="{08BE1ACB-CDE1-4DFB-A34C-604128DF0D2B}" dt="2023-10-25T08:32:31.507" v="2622" actId="14100"/>
          <ac:spMkLst>
            <pc:docMk/>
            <pc:sldMk cId="10955874" sldId="261"/>
            <ac:spMk id="10" creationId="{6E25C2AB-53C0-76EF-951C-DFA68B268DF0}"/>
          </ac:spMkLst>
        </pc:spChg>
        <pc:picChg chg="add mod">
          <ac:chgData name="anthony Yrles" userId="f7fc77b36c18f1e6" providerId="LiveId" clId="{08BE1ACB-CDE1-4DFB-A34C-604128DF0D2B}" dt="2023-10-25T08:26:08.843" v="2362" actId="14100"/>
          <ac:picMkLst>
            <pc:docMk/>
            <pc:sldMk cId="10955874" sldId="261"/>
            <ac:picMk id="4" creationId="{4035065B-A79C-ACD2-73CC-0F8530AE6CA6}"/>
          </ac:picMkLst>
        </pc:picChg>
        <pc:picChg chg="del">
          <ac:chgData name="anthony Yrles" userId="f7fc77b36c18f1e6" providerId="LiveId" clId="{08BE1ACB-CDE1-4DFB-A34C-604128DF0D2B}" dt="2023-10-25T08:25:08.763" v="2356" actId="478"/>
          <ac:picMkLst>
            <pc:docMk/>
            <pc:sldMk cId="10955874" sldId="261"/>
            <ac:picMk id="5" creationId="{940661F6-160D-3930-EB90-B7840638031D}"/>
          </ac:picMkLst>
        </pc:picChg>
      </pc:sldChg>
      <pc:sldChg chg="addSp delSp modSp add mod ord">
        <pc:chgData name="anthony Yrles" userId="f7fc77b36c18f1e6" providerId="LiveId" clId="{08BE1ACB-CDE1-4DFB-A34C-604128DF0D2B}" dt="2023-10-25T08:57:04.811" v="3214" actId="20577"/>
        <pc:sldMkLst>
          <pc:docMk/>
          <pc:sldMk cId="1284580788" sldId="261"/>
        </pc:sldMkLst>
        <pc:spChg chg="mod">
          <ac:chgData name="anthony Yrles" userId="f7fc77b36c18f1e6" providerId="LiveId" clId="{08BE1ACB-CDE1-4DFB-A34C-604128DF0D2B}" dt="2023-10-25T08:51:14.931" v="2723" actId="20577"/>
          <ac:spMkLst>
            <pc:docMk/>
            <pc:sldMk cId="1284580788" sldId="261"/>
            <ac:spMk id="2" creationId="{9D7A5D19-41C3-C26D-B133-C784C2038A19}"/>
          </ac:spMkLst>
        </pc:spChg>
        <pc:spChg chg="mod">
          <ac:chgData name="anthony Yrles" userId="f7fc77b36c18f1e6" providerId="LiveId" clId="{08BE1ACB-CDE1-4DFB-A34C-604128DF0D2B}" dt="2023-10-25T08:55:42.034" v="3021" actId="313"/>
          <ac:spMkLst>
            <pc:docMk/>
            <pc:sldMk cId="1284580788" sldId="261"/>
            <ac:spMk id="9" creationId="{66528D3B-A78B-9480-B7BE-E05FD6C036C6}"/>
          </ac:spMkLst>
        </pc:spChg>
        <pc:spChg chg="mod">
          <ac:chgData name="anthony Yrles" userId="f7fc77b36c18f1e6" providerId="LiveId" clId="{08BE1ACB-CDE1-4DFB-A34C-604128DF0D2B}" dt="2023-10-25T08:57:04.811" v="3214" actId="20577"/>
          <ac:spMkLst>
            <pc:docMk/>
            <pc:sldMk cId="1284580788" sldId="261"/>
            <ac:spMk id="27" creationId="{C0F3CFFA-B3A0-9769-B033-8F1B162C0564}"/>
          </ac:spMkLst>
        </pc:spChg>
        <pc:picChg chg="add mod">
          <ac:chgData name="anthony Yrles" userId="f7fc77b36c18f1e6" providerId="LiveId" clId="{08BE1ACB-CDE1-4DFB-A34C-604128DF0D2B}" dt="2023-10-25T08:52:24.034" v="2730" actId="1076"/>
          <ac:picMkLst>
            <pc:docMk/>
            <pc:sldMk cId="1284580788" sldId="261"/>
            <ac:picMk id="4" creationId="{A696A0AA-B157-C114-E08B-916D6429624F}"/>
          </ac:picMkLst>
        </pc:picChg>
        <pc:picChg chg="del">
          <ac:chgData name="anthony Yrles" userId="f7fc77b36c18f1e6" providerId="LiveId" clId="{08BE1ACB-CDE1-4DFB-A34C-604128DF0D2B}" dt="2023-10-25T08:51:43.416" v="2724" actId="478"/>
          <ac:picMkLst>
            <pc:docMk/>
            <pc:sldMk cId="1284580788" sldId="261"/>
            <ac:picMk id="5" creationId="{940661F6-160D-3930-EB90-B7840638031D}"/>
          </ac:picMkLst>
        </pc:picChg>
      </pc:sldChg>
      <pc:sldChg chg="addSp delSp modSp add del mod ord">
        <pc:chgData name="anthony Yrles" userId="f7fc77b36c18f1e6" providerId="LiveId" clId="{08BE1ACB-CDE1-4DFB-A34C-604128DF0D2B}" dt="2023-10-25T08:51:04.839" v="2707" actId="47"/>
        <pc:sldMkLst>
          <pc:docMk/>
          <pc:sldMk cId="1298458209" sldId="261"/>
        </pc:sldMkLst>
        <pc:spChg chg="mod">
          <ac:chgData name="anthony Yrles" userId="f7fc77b36c18f1e6" providerId="LiveId" clId="{08BE1ACB-CDE1-4DFB-A34C-604128DF0D2B}" dt="2023-10-25T08:47:42.253" v="2667" actId="20577"/>
          <ac:spMkLst>
            <pc:docMk/>
            <pc:sldMk cId="1298458209" sldId="261"/>
            <ac:spMk id="2" creationId="{9D7A5D19-41C3-C26D-B133-C784C2038A19}"/>
          </ac:spMkLst>
        </pc:spChg>
        <pc:spChg chg="del">
          <ac:chgData name="anthony Yrles" userId="f7fc77b36c18f1e6" providerId="LiveId" clId="{08BE1ACB-CDE1-4DFB-A34C-604128DF0D2B}" dt="2023-10-25T08:47:45.991" v="2668" actId="478"/>
          <ac:spMkLst>
            <pc:docMk/>
            <pc:sldMk cId="1298458209" sldId="261"/>
            <ac:spMk id="3" creationId="{D74AA4CF-9BD0-BF71-7649-BA093DF016C2}"/>
          </ac:spMkLst>
        </pc:spChg>
        <pc:spChg chg="add mod">
          <ac:chgData name="anthony Yrles" userId="f7fc77b36c18f1e6" providerId="LiveId" clId="{08BE1ACB-CDE1-4DFB-A34C-604128DF0D2B}" dt="2023-10-25T08:48:27.961" v="2690" actId="20577"/>
          <ac:spMkLst>
            <pc:docMk/>
            <pc:sldMk cId="1298458209" sldId="261"/>
            <ac:spMk id="4" creationId="{C64D7963-6FBA-805D-CB0C-154975A9F022}"/>
          </ac:spMkLst>
        </pc:spChg>
        <pc:spChg chg="add mod">
          <ac:chgData name="anthony Yrles" userId="f7fc77b36c18f1e6" providerId="LiveId" clId="{08BE1ACB-CDE1-4DFB-A34C-604128DF0D2B}" dt="2023-10-25T08:48:55.886" v="2706" actId="1076"/>
          <ac:spMkLst>
            <pc:docMk/>
            <pc:sldMk cId="1298458209" sldId="261"/>
            <ac:spMk id="5" creationId="{5409A344-D666-560F-D34B-23C05DA7A096}"/>
          </ac:spMkLst>
        </pc:spChg>
      </pc:sldChg>
      <pc:sldChg chg="addSp delSp modSp add mod ord">
        <pc:chgData name="anthony Yrles" userId="f7fc77b36c18f1e6" providerId="LiveId" clId="{08BE1ACB-CDE1-4DFB-A34C-604128DF0D2B}" dt="2023-10-25T09:06:25.543" v="3496" actId="207"/>
        <pc:sldMkLst>
          <pc:docMk/>
          <pc:sldMk cId="3063669264" sldId="262"/>
        </pc:sldMkLst>
        <pc:spChg chg="mod ord">
          <ac:chgData name="anthony Yrles" userId="f7fc77b36c18f1e6" providerId="LiveId" clId="{08BE1ACB-CDE1-4DFB-A34C-604128DF0D2B}" dt="2023-10-25T09:05:21.482" v="3487" actId="122"/>
          <ac:spMkLst>
            <pc:docMk/>
            <pc:sldMk cId="3063669264" sldId="262"/>
            <ac:spMk id="2" creationId="{9D7A5D19-41C3-C26D-B133-C784C2038A19}"/>
          </ac:spMkLst>
        </pc:spChg>
        <pc:spChg chg="del">
          <ac:chgData name="anthony Yrles" userId="f7fc77b36c18f1e6" providerId="LiveId" clId="{08BE1ACB-CDE1-4DFB-A34C-604128DF0D2B}" dt="2023-10-25T08:57:40.706" v="3240" actId="478"/>
          <ac:spMkLst>
            <pc:docMk/>
            <pc:sldMk cId="3063669264" sldId="262"/>
            <ac:spMk id="3" creationId="{D74AA4CF-9BD0-BF71-7649-BA093DF016C2}"/>
          </ac:spMkLst>
        </pc:spChg>
        <pc:spChg chg="add mod">
          <ac:chgData name="anthony Yrles" userId="f7fc77b36c18f1e6" providerId="LiveId" clId="{08BE1ACB-CDE1-4DFB-A34C-604128DF0D2B}" dt="2023-10-25T09:06:25.543" v="3496" actId="207"/>
          <ac:spMkLst>
            <pc:docMk/>
            <pc:sldMk cId="3063669264" sldId="262"/>
            <ac:spMk id="7" creationId="{2F0826F0-7652-9CED-7158-526B99C86E7B}"/>
          </ac:spMkLst>
        </pc:spChg>
        <pc:spChg chg="add mod">
          <ac:chgData name="anthony Yrles" userId="f7fc77b36c18f1e6" providerId="LiveId" clId="{08BE1ACB-CDE1-4DFB-A34C-604128DF0D2B}" dt="2023-10-25T09:06:15.889" v="3494" actId="207"/>
          <ac:spMkLst>
            <pc:docMk/>
            <pc:sldMk cId="3063669264" sldId="262"/>
            <ac:spMk id="8" creationId="{5BE16EF5-52A6-630F-85CF-CF73571FE1EE}"/>
          </ac:spMkLst>
        </pc:spChg>
        <pc:spChg chg="add">
          <ac:chgData name="anthony Yrles" userId="f7fc77b36c18f1e6" providerId="LiveId" clId="{08BE1ACB-CDE1-4DFB-A34C-604128DF0D2B}" dt="2023-10-25T09:00:44.647" v="3258" actId="26606"/>
          <ac:spMkLst>
            <pc:docMk/>
            <pc:sldMk cId="3063669264" sldId="262"/>
            <ac:spMk id="28" creationId="{A8CCCB6D-5162-4AAE-A5E3-3AC55410DBCE}"/>
          </ac:spMkLst>
        </pc:spChg>
        <pc:spChg chg="add">
          <ac:chgData name="anthony Yrles" userId="f7fc77b36c18f1e6" providerId="LiveId" clId="{08BE1ACB-CDE1-4DFB-A34C-604128DF0D2B}" dt="2023-10-25T09:00:44.647" v="3258" actId="26606"/>
          <ac:spMkLst>
            <pc:docMk/>
            <pc:sldMk cId="3063669264" sldId="262"/>
            <ac:spMk id="30" creationId="{0BCD8C04-CC7B-40EF-82EB-E9821F79BB86}"/>
          </ac:spMkLst>
        </pc:spChg>
        <pc:picChg chg="add mod">
          <ac:chgData name="anthony Yrles" userId="f7fc77b36c18f1e6" providerId="LiveId" clId="{08BE1ACB-CDE1-4DFB-A34C-604128DF0D2B}" dt="2023-10-25T09:01:13.492" v="3264" actId="1076"/>
          <ac:picMkLst>
            <pc:docMk/>
            <pc:sldMk cId="3063669264" sldId="262"/>
            <ac:picMk id="5" creationId="{9D93D9B9-0C7E-3F8B-A853-912D7033360A}"/>
          </ac:picMkLst>
        </pc:picChg>
        <pc:picChg chg="add del mod">
          <ac:chgData name="anthony Yrles" userId="f7fc77b36c18f1e6" providerId="LiveId" clId="{08BE1ACB-CDE1-4DFB-A34C-604128DF0D2B}" dt="2023-10-25T09:01:13.870" v="3265"/>
          <ac:picMkLst>
            <pc:docMk/>
            <pc:sldMk cId="3063669264" sldId="262"/>
            <ac:picMk id="6" creationId="{66A5007B-6EE4-0FDD-BB92-CFB83ACB1C21}"/>
          </ac:picMkLst>
        </pc:picChg>
        <pc:picChg chg="mod ord">
          <ac:chgData name="anthony Yrles" userId="f7fc77b36c18f1e6" providerId="LiveId" clId="{08BE1ACB-CDE1-4DFB-A34C-604128DF0D2B}" dt="2023-10-25T09:00:44.647" v="3258" actId="26606"/>
          <ac:picMkLst>
            <pc:docMk/>
            <pc:sldMk cId="3063669264" sldId="262"/>
            <ac:picMk id="23" creationId="{9CDA2F30-2A6E-A524-36E5-A62FDF7854C3}"/>
          </ac:picMkLst>
        </pc:picChg>
      </pc:sldChg>
      <pc:sldChg chg="addSp delSp modSp add mod ord">
        <pc:chgData name="anthony Yrles" userId="f7fc77b36c18f1e6" providerId="LiveId" clId="{08BE1ACB-CDE1-4DFB-A34C-604128DF0D2B}" dt="2023-10-25T09:11:59.379" v="3845" actId="20577"/>
        <pc:sldMkLst>
          <pc:docMk/>
          <pc:sldMk cId="1612685999" sldId="263"/>
        </pc:sldMkLst>
        <pc:spChg chg="mod ord">
          <ac:chgData name="anthony Yrles" userId="f7fc77b36c18f1e6" providerId="LiveId" clId="{08BE1ACB-CDE1-4DFB-A34C-604128DF0D2B}" dt="2023-10-25T09:07:29.190" v="3522" actId="26606"/>
          <ac:spMkLst>
            <pc:docMk/>
            <pc:sldMk cId="1612685999" sldId="263"/>
            <ac:spMk id="2" creationId="{9D7A5D19-41C3-C26D-B133-C784C2038A19}"/>
          </ac:spMkLst>
        </pc:spChg>
        <pc:spChg chg="del">
          <ac:chgData name="anthony Yrles" userId="f7fc77b36c18f1e6" providerId="LiveId" clId="{08BE1ACB-CDE1-4DFB-A34C-604128DF0D2B}" dt="2023-10-25T09:07:03.038" v="3520" actId="478"/>
          <ac:spMkLst>
            <pc:docMk/>
            <pc:sldMk cId="1612685999" sldId="263"/>
            <ac:spMk id="3" creationId="{D74AA4CF-9BD0-BF71-7649-BA093DF016C2}"/>
          </ac:spMkLst>
        </pc:spChg>
        <pc:spChg chg="add mod">
          <ac:chgData name="anthony Yrles" userId="f7fc77b36c18f1e6" providerId="LiveId" clId="{08BE1ACB-CDE1-4DFB-A34C-604128DF0D2B}" dt="2023-10-25T09:11:16.035" v="3802" actId="20577"/>
          <ac:spMkLst>
            <pc:docMk/>
            <pc:sldMk cId="1612685999" sldId="263"/>
            <ac:spMk id="6" creationId="{4574FF8E-D583-C604-8907-5FA075F83910}"/>
          </ac:spMkLst>
        </pc:spChg>
        <pc:spChg chg="add mod">
          <ac:chgData name="anthony Yrles" userId="f7fc77b36c18f1e6" providerId="LiveId" clId="{08BE1ACB-CDE1-4DFB-A34C-604128DF0D2B}" dt="2023-10-25T09:11:59.379" v="3845" actId="20577"/>
          <ac:spMkLst>
            <pc:docMk/>
            <pc:sldMk cId="1612685999" sldId="263"/>
            <ac:spMk id="7" creationId="{E91803E0-2747-3E28-0ED6-66D6A70F6A42}"/>
          </ac:spMkLst>
        </pc:spChg>
        <pc:spChg chg="add">
          <ac:chgData name="anthony Yrles" userId="f7fc77b36c18f1e6" providerId="LiveId" clId="{08BE1ACB-CDE1-4DFB-A34C-604128DF0D2B}" dt="2023-10-25T09:07:29.190" v="3522" actId="26606"/>
          <ac:spMkLst>
            <pc:docMk/>
            <pc:sldMk cId="1612685999" sldId="263"/>
            <ac:spMk id="28" creationId="{A8CCCB6D-5162-4AAE-A5E3-3AC55410DBCE}"/>
          </ac:spMkLst>
        </pc:spChg>
        <pc:spChg chg="add">
          <ac:chgData name="anthony Yrles" userId="f7fc77b36c18f1e6" providerId="LiveId" clId="{08BE1ACB-CDE1-4DFB-A34C-604128DF0D2B}" dt="2023-10-25T09:07:29.190" v="3522" actId="26606"/>
          <ac:spMkLst>
            <pc:docMk/>
            <pc:sldMk cId="1612685999" sldId="263"/>
            <ac:spMk id="30" creationId="{0BCD8C04-CC7B-40EF-82EB-E9821F79BB86}"/>
          </ac:spMkLst>
        </pc:spChg>
        <pc:picChg chg="add mod">
          <ac:chgData name="anthony Yrles" userId="f7fc77b36c18f1e6" providerId="LiveId" clId="{08BE1ACB-CDE1-4DFB-A34C-604128DF0D2B}" dt="2023-10-25T09:07:29.190" v="3522" actId="26606"/>
          <ac:picMkLst>
            <pc:docMk/>
            <pc:sldMk cId="1612685999" sldId="263"/>
            <ac:picMk id="5" creationId="{CE1BB61B-C53F-C824-F39F-97AC04724F8C}"/>
          </ac:picMkLst>
        </pc:picChg>
        <pc:picChg chg="mod ord">
          <ac:chgData name="anthony Yrles" userId="f7fc77b36c18f1e6" providerId="LiveId" clId="{08BE1ACB-CDE1-4DFB-A34C-604128DF0D2B}" dt="2023-10-25T09:07:29.190" v="3522" actId="26606"/>
          <ac:picMkLst>
            <pc:docMk/>
            <pc:sldMk cId="1612685999" sldId="263"/>
            <ac:picMk id="23" creationId="{9CDA2F30-2A6E-A524-36E5-A62FDF7854C3}"/>
          </ac:picMkLst>
        </pc:picChg>
      </pc:sldChg>
      <pc:sldChg chg="addSp delSp modSp add mod ord">
        <pc:chgData name="anthony Yrles" userId="f7fc77b36c18f1e6" providerId="LiveId" clId="{08BE1ACB-CDE1-4DFB-A34C-604128DF0D2B}" dt="2023-10-25T12:31:23.438" v="4217" actId="14100"/>
        <pc:sldMkLst>
          <pc:docMk/>
          <pc:sldMk cId="71942642" sldId="264"/>
        </pc:sldMkLst>
        <pc:spChg chg="mod">
          <ac:chgData name="anthony Yrles" userId="f7fc77b36c18f1e6" providerId="LiveId" clId="{08BE1ACB-CDE1-4DFB-A34C-604128DF0D2B}" dt="2023-10-25T09:29:53.023" v="4182" actId="1076"/>
          <ac:spMkLst>
            <pc:docMk/>
            <pc:sldMk cId="71942642" sldId="264"/>
            <ac:spMk id="2" creationId="{9D7A5D19-41C3-C26D-B133-C784C2038A19}"/>
          </ac:spMkLst>
        </pc:spChg>
        <pc:spChg chg="del">
          <ac:chgData name="anthony Yrles" userId="f7fc77b36c18f1e6" providerId="LiveId" clId="{08BE1ACB-CDE1-4DFB-A34C-604128DF0D2B}" dt="2023-10-25T09:13:09.612" v="3849" actId="478"/>
          <ac:spMkLst>
            <pc:docMk/>
            <pc:sldMk cId="71942642" sldId="264"/>
            <ac:spMk id="3" creationId="{D74AA4CF-9BD0-BF71-7649-BA093DF016C2}"/>
          </ac:spMkLst>
        </pc:spChg>
        <pc:spChg chg="add mod">
          <ac:chgData name="anthony Yrles" userId="f7fc77b36c18f1e6" providerId="LiveId" clId="{08BE1ACB-CDE1-4DFB-A34C-604128DF0D2B}" dt="2023-10-25T09:29:46.367" v="4180" actId="120"/>
          <ac:spMkLst>
            <pc:docMk/>
            <pc:sldMk cId="71942642" sldId="264"/>
            <ac:spMk id="4" creationId="{F57A18C0-30F9-0E5F-7674-3A152639A4AE}"/>
          </ac:spMkLst>
        </pc:spChg>
        <pc:spChg chg="add del mod">
          <ac:chgData name="anthony Yrles" userId="f7fc77b36c18f1e6" providerId="LiveId" clId="{08BE1ACB-CDE1-4DFB-A34C-604128DF0D2B}" dt="2023-10-25T12:30:34.718" v="4203" actId="478"/>
          <ac:spMkLst>
            <pc:docMk/>
            <pc:sldMk cId="71942642" sldId="264"/>
            <ac:spMk id="13" creationId="{99DA3C66-C9B1-371F-5FDE-EFBB7825117D}"/>
          </ac:spMkLst>
        </pc:spChg>
        <pc:picChg chg="add mod">
          <ac:chgData name="anthony Yrles" userId="f7fc77b36c18f1e6" providerId="LiveId" clId="{08BE1ACB-CDE1-4DFB-A34C-604128DF0D2B}" dt="2023-10-25T12:31:23.438" v="4217" actId="14100"/>
          <ac:picMkLst>
            <pc:docMk/>
            <pc:sldMk cId="71942642" sldId="264"/>
            <ac:picMk id="5" creationId="{2D176378-F9FB-5685-CC70-F148C0B9F7EA}"/>
          </ac:picMkLst>
        </pc:picChg>
        <pc:picChg chg="add del mod">
          <ac:chgData name="anthony Yrles" userId="f7fc77b36c18f1e6" providerId="LiveId" clId="{08BE1ACB-CDE1-4DFB-A34C-604128DF0D2B}" dt="2023-10-25T12:30:31.815" v="4201" actId="478"/>
          <ac:picMkLst>
            <pc:docMk/>
            <pc:sldMk cId="71942642" sldId="264"/>
            <ac:picMk id="6" creationId="{896BD252-2A0F-735D-20A7-F3E61633DBEC}"/>
          </ac:picMkLst>
        </pc:picChg>
        <pc:picChg chg="add del mod">
          <ac:chgData name="anthony Yrles" userId="f7fc77b36c18f1e6" providerId="LiveId" clId="{08BE1ACB-CDE1-4DFB-A34C-604128DF0D2B}" dt="2023-10-25T12:30:39.425" v="4209" actId="478"/>
          <ac:picMkLst>
            <pc:docMk/>
            <pc:sldMk cId="71942642" sldId="264"/>
            <ac:picMk id="21" creationId="{BD870503-74B9-BA84-5226-18D3F2DA43DA}"/>
          </ac:picMkLst>
        </pc:picChg>
        <pc:cxnChg chg="add del mod">
          <ac:chgData name="anthony Yrles" userId="f7fc77b36c18f1e6" providerId="LiveId" clId="{08BE1ACB-CDE1-4DFB-A34C-604128DF0D2B}" dt="2023-10-25T12:30:36.016" v="4204" actId="478"/>
          <ac:cxnSpMkLst>
            <pc:docMk/>
            <pc:sldMk cId="71942642" sldId="264"/>
            <ac:cxnSpMk id="8" creationId="{8894A775-9D52-014A-566E-5E180254B7CE}"/>
          </ac:cxnSpMkLst>
        </pc:cxnChg>
        <pc:cxnChg chg="add del mod">
          <ac:chgData name="anthony Yrles" userId="f7fc77b36c18f1e6" providerId="LiveId" clId="{08BE1ACB-CDE1-4DFB-A34C-604128DF0D2B}" dt="2023-10-25T12:30:36.671" v="4205" actId="478"/>
          <ac:cxnSpMkLst>
            <pc:docMk/>
            <pc:sldMk cId="71942642" sldId="264"/>
            <ac:cxnSpMk id="10" creationId="{6BA2BB87-40AD-A238-BD7C-E3284FB758B4}"/>
          </ac:cxnSpMkLst>
        </pc:cxnChg>
        <pc:cxnChg chg="add del mod">
          <ac:chgData name="anthony Yrles" userId="f7fc77b36c18f1e6" providerId="LiveId" clId="{08BE1ACB-CDE1-4DFB-A34C-604128DF0D2B}" dt="2023-10-25T12:30:37.374" v="4206" actId="478"/>
          <ac:cxnSpMkLst>
            <pc:docMk/>
            <pc:sldMk cId="71942642" sldId="264"/>
            <ac:cxnSpMk id="12" creationId="{A89ECFFD-E50B-AF28-69F3-37920F02B604}"/>
          </ac:cxnSpMkLst>
        </pc:cxnChg>
        <pc:cxnChg chg="add del mod">
          <ac:chgData name="anthony Yrles" userId="f7fc77b36c18f1e6" providerId="LiveId" clId="{08BE1ACB-CDE1-4DFB-A34C-604128DF0D2B}" dt="2023-10-25T12:30:38.051" v="4207" actId="478"/>
          <ac:cxnSpMkLst>
            <pc:docMk/>
            <pc:sldMk cId="71942642" sldId="264"/>
            <ac:cxnSpMk id="14" creationId="{F8E0A537-A9E9-8F8A-4852-7430B3108CEE}"/>
          </ac:cxnSpMkLst>
        </pc:cxnChg>
        <pc:cxnChg chg="add del mod">
          <ac:chgData name="anthony Yrles" userId="f7fc77b36c18f1e6" providerId="LiveId" clId="{08BE1ACB-CDE1-4DFB-A34C-604128DF0D2B}" dt="2023-10-25T09:33:10.768" v="4197" actId="478"/>
          <ac:cxnSpMkLst>
            <pc:docMk/>
            <pc:sldMk cId="71942642" sldId="264"/>
            <ac:cxnSpMk id="16" creationId="{033931A3-AE79-A398-4DDB-A13896D99B30}"/>
          </ac:cxnSpMkLst>
        </pc:cxnChg>
        <pc:cxnChg chg="add del mod">
          <ac:chgData name="anthony Yrles" userId="f7fc77b36c18f1e6" providerId="LiveId" clId="{08BE1ACB-CDE1-4DFB-A34C-604128DF0D2B}" dt="2023-10-25T12:30:38.797" v="4208" actId="478"/>
          <ac:cxnSpMkLst>
            <pc:docMk/>
            <pc:sldMk cId="71942642" sldId="264"/>
            <ac:cxnSpMk id="17" creationId="{C8BD49A5-64E0-1B14-8611-3673494292D9}"/>
          </ac:cxnSpMkLst>
        </pc:cxnChg>
      </pc:sldChg>
      <pc:sldChg chg="addSp delSp modSp add mod ord">
        <pc:chgData name="anthony Yrles" userId="f7fc77b36c18f1e6" providerId="LiveId" clId="{08BE1ACB-CDE1-4DFB-A34C-604128DF0D2B}" dt="2023-10-25T12:52:35.857" v="4753" actId="313"/>
        <pc:sldMkLst>
          <pc:docMk/>
          <pc:sldMk cId="1147595745" sldId="265"/>
        </pc:sldMkLst>
        <pc:spChg chg="mod">
          <ac:chgData name="anthony Yrles" userId="f7fc77b36c18f1e6" providerId="LiveId" clId="{08BE1ACB-CDE1-4DFB-A34C-604128DF0D2B}" dt="2023-10-25T12:37:55.185" v="4233" actId="14100"/>
          <ac:spMkLst>
            <pc:docMk/>
            <pc:sldMk cId="1147595745" sldId="265"/>
            <ac:spMk id="2" creationId="{9D7A5D19-41C3-C26D-B133-C784C2038A19}"/>
          </ac:spMkLst>
        </pc:spChg>
        <pc:spChg chg="del">
          <ac:chgData name="anthony Yrles" userId="f7fc77b36c18f1e6" providerId="LiveId" clId="{08BE1ACB-CDE1-4DFB-A34C-604128DF0D2B}" dt="2023-10-25T12:33:58.826" v="4230" actId="478"/>
          <ac:spMkLst>
            <pc:docMk/>
            <pc:sldMk cId="1147595745" sldId="265"/>
            <ac:spMk id="3" creationId="{D74AA4CF-9BD0-BF71-7649-BA093DF016C2}"/>
          </ac:spMkLst>
        </pc:spChg>
        <pc:spChg chg="add mod">
          <ac:chgData name="anthony Yrles" userId="f7fc77b36c18f1e6" providerId="LiveId" clId="{08BE1ACB-CDE1-4DFB-A34C-604128DF0D2B}" dt="2023-10-25T12:52:35.857" v="4753" actId="313"/>
          <ac:spMkLst>
            <pc:docMk/>
            <pc:sldMk cId="1147595745" sldId="265"/>
            <ac:spMk id="6" creationId="{E20E10B1-F192-7F3F-6419-FFF3180BB127}"/>
          </ac:spMkLst>
        </pc:spChg>
        <pc:spChg chg="add">
          <ac:chgData name="anthony Yrles" userId="f7fc77b36c18f1e6" providerId="LiveId" clId="{08BE1ACB-CDE1-4DFB-A34C-604128DF0D2B}" dt="2023-10-25T12:37:46.844" v="4232" actId="26606"/>
          <ac:spMkLst>
            <pc:docMk/>
            <pc:sldMk cId="1147595745" sldId="265"/>
            <ac:spMk id="28" creationId="{08373A3F-54E0-424E-A84D-3522122109F4}"/>
          </ac:spMkLst>
        </pc:spChg>
        <pc:grpChg chg="add">
          <ac:chgData name="anthony Yrles" userId="f7fc77b36c18f1e6" providerId="LiveId" clId="{08BE1ACB-CDE1-4DFB-A34C-604128DF0D2B}" dt="2023-10-25T12:37:46.844" v="4232" actId="26606"/>
          <ac:grpSpMkLst>
            <pc:docMk/>
            <pc:sldMk cId="1147595745" sldId="265"/>
            <ac:grpSpMk id="30" creationId="{B7BAEF06-AB74-442C-8C30-B88233FD836C}"/>
          </ac:grpSpMkLst>
        </pc:grpChg>
        <pc:grpChg chg="add">
          <ac:chgData name="anthony Yrles" userId="f7fc77b36c18f1e6" providerId="LiveId" clId="{08BE1ACB-CDE1-4DFB-A34C-604128DF0D2B}" dt="2023-10-25T12:37:46.844" v="4232" actId="26606"/>
          <ac:grpSpMkLst>
            <pc:docMk/>
            <pc:sldMk cId="1147595745" sldId="265"/>
            <ac:grpSpMk id="38" creationId="{C9829185-6353-4E3C-B082-AA7F5193916F}"/>
          </ac:grpSpMkLst>
        </pc:grpChg>
        <pc:picChg chg="add mod">
          <ac:chgData name="anthony Yrles" userId="f7fc77b36c18f1e6" providerId="LiveId" clId="{08BE1ACB-CDE1-4DFB-A34C-604128DF0D2B}" dt="2023-10-25T12:37:46.844" v="4232" actId="26606"/>
          <ac:picMkLst>
            <pc:docMk/>
            <pc:sldMk cId="1147595745" sldId="265"/>
            <ac:picMk id="5" creationId="{29251E90-56F3-8476-3C7F-7CC4E4142909}"/>
          </ac:picMkLst>
        </pc:picChg>
        <pc:picChg chg="mod ord">
          <ac:chgData name="anthony Yrles" userId="f7fc77b36c18f1e6" providerId="LiveId" clId="{08BE1ACB-CDE1-4DFB-A34C-604128DF0D2B}" dt="2023-10-25T12:37:46.844" v="4232" actId="26606"/>
          <ac:picMkLst>
            <pc:docMk/>
            <pc:sldMk cId="1147595745" sldId="265"/>
            <ac:picMk id="23" creationId="{9CDA2F30-2A6E-A524-36E5-A62FDF7854C3}"/>
          </ac:picMkLst>
        </pc:picChg>
      </pc:sldChg>
      <pc:sldChg chg="addSp delSp modSp add mod">
        <pc:chgData name="anthony Yrles" userId="f7fc77b36c18f1e6" providerId="LiveId" clId="{08BE1ACB-CDE1-4DFB-A34C-604128DF0D2B}" dt="2023-10-25T13:05:29.158" v="5555" actId="113"/>
        <pc:sldMkLst>
          <pc:docMk/>
          <pc:sldMk cId="9362996" sldId="266"/>
        </pc:sldMkLst>
        <pc:spChg chg="del">
          <ac:chgData name="anthony Yrles" userId="f7fc77b36c18f1e6" providerId="LiveId" clId="{08BE1ACB-CDE1-4DFB-A34C-604128DF0D2B}" dt="2023-10-25T12:52:52.951" v="4756" actId="478"/>
          <ac:spMkLst>
            <pc:docMk/>
            <pc:sldMk cId="9362996" sldId="266"/>
            <ac:spMk id="6" creationId="{E20E10B1-F192-7F3F-6419-FFF3180BB127}"/>
          </ac:spMkLst>
        </pc:spChg>
        <pc:spChg chg="add mod">
          <ac:chgData name="anthony Yrles" userId="f7fc77b36c18f1e6" providerId="LiveId" clId="{08BE1ACB-CDE1-4DFB-A34C-604128DF0D2B}" dt="2023-10-25T12:57:05.760" v="5140" actId="1076"/>
          <ac:spMkLst>
            <pc:docMk/>
            <pc:sldMk cId="9362996" sldId="266"/>
            <ac:spMk id="7" creationId="{2CE31C81-DBF2-0ABA-4286-F5AD82CF1AC9}"/>
          </ac:spMkLst>
        </pc:spChg>
        <pc:spChg chg="add mod">
          <ac:chgData name="anthony Yrles" userId="f7fc77b36c18f1e6" providerId="LiveId" clId="{08BE1ACB-CDE1-4DFB-A34C-604128DF0D2B}" dt="2023-10-25T13:05:29.158" v="5555" actId="113"/>
          <ac:spMkLst>
            <pc:docMk/>
            <pc:sldMk cId="9362996" sldId="266"/>
            <ac:spMk id="8" creationId="{CB6931FD-CC4D-25A4-41E3-1565B399B4D7}"/>
          </ac:spMkLst>
        </pc:spChg>
        <pc:picChg chg="add mod">
          <ac:chgData name="anthony Yrles" userId="f7fc77b36c18f1e6" providerId="LiveId" clId="{08BE1ACB-CDE1-4DFB-A34C-604128DF0D2B}" dt="2023-10-25T12:53:30.375" v="4760" actId="14100"/>
          <ac:picMkLst>
            <pc:docMk/>
            <pc:sldMk cId="9362996" sldId="266"/>
            <ac:picMk id="4" creationId="{72A542F6-EDE6-1199-9EC9-A8EEB7510A2B}"/>
          </ac:picMkLst>
        </pc:picChg>
        <pc:picChg chg="del">
          <ac:chgData name="anthony Yrles" userId="f7fc77b36c18f1e6" providerId="LiveId" clId="{08BE1ACB-CDE1-4DFB-A34C-604128DF0D2B}" dt="2023-10-25T12:52:50.938" v="4755" actId="478"/>
          <ac:picMkLst>
            <pc:docMk/>
            <pc:sldMk cId="9362996" sldId="266"/>
            <ac:picMk id="5" creationId="{29251E90-56F3-8476-3C7F-7CC4E4142909}"/>
          </ac:picMkLst>
        </pc:picChg>
        <pc:picChg chg="mod">
          <ac:chgData name="anthony Yrles" userId="f7fc77b36c18f1e6" providerId="LiveId" clId="{08BE1ACB-CDE1-4DFB-A34C-604128DF0D2B}" dt="2023-10-25T12:52:57.361" v="4757" actId="1076"/>
          <ac:picMkLst>
            <pc:docMk/>
            <pc:sldMk cId="9362996" sldId="266"/>
            <ac:picMk id="23" creationId="{9CDA2F30-2A6E-A524-36E5-A62FDF7854C3}"/>
          </ac:picMkLst>
        </pc:picChg>
      </pc:sldChg>
      <pc:sldChg chg="addSp delSp modSp add mod">
        <pc:chgData name="anthony Yrles" userId="f7fc77b36c18f1e6" providerId="LiveId" clId="{08BE1ACB-CDE1-4DFB-A34C-604128DF0D2B}" dt="2023-10-25T13:14:34.250" v="6164" actId="1076"/>
        <pc:sldMkLst>
          <pc:docMk/>
          <pc:sldMk cId="665883768" sldId="267"/>
        </pc:sldMkLst>
        <pc:spChg chg="add mod">
          <ac:chgData name="anthony Yrles" userId="f7fc77b36c18f1e6" providerId="LiveId" clId="{08BE1ACB-CDE1-4DFB-A34C-604128DF0D2B}" dt="2023-10-25T13:14:34.250" v="6164" actId="1076"/>
          <ac:spMkLst>
            <pc:docMk/>
            <pc:sldMk cId="665883768" sldId="267"/>
            <ac:spMk id="5" creationId="{6326ED80-847E-71C6-803F-D22427D205C5}"/>
          </ac:spMkLst>
        </pc:spChg>
        <pc:spChg chg="mod">
          <ac:chgData name="anthony Yrles" userId="f7fc77b36c18f1e6" providerId="LiveId" clId="{08BE1ACB-CDE1-4DFB-A34C-604128DF0D2B}" dt="2023-10-25T13:07:03.439" v="5561" actId="1076"/>
          <ac:spMkLst>
            <pc:docMk/>
            <pc:sldMk cId="665883768" sldId="267"/>
            <ac:spMk id="7" creationId="{2CE31C81-DBF2-0ABA-4286-F5AD82CF1AC9}"/>
          </ac:spMkLst>
        </pc:spChg>
        <pc:spChg chg="mod">
          <ac:chgData name="anthony Yrles" userId="f7fc77b36c18f1e6" providerId="LiveId" clId="{08BE1ACB-CDE1-4DFB-A34C-604128DF0D2B}" dt="2023-10-25T13:06:53.002" v="5560" actId="1076"/>
          <ac:spMkLst>
            <pc:docMk/>
            <pc:sldMk cId="665883768" sldId="267"/>
            <ac:spMk id="8" creationId="{CB6931FD-CC4D-25A4-41E3-1565B399B4D7}"/>
          </ac:spMkLst>
        </pc:spChg>
        <pc:picChg chg="add mod">
          <ac:chgData name="anthony Yrles" userId="f7fc77b36c18f1e6" providerId="LiveId" clId="{08BE1ACB-CDE1-4DFB-A34C-604128DF0D2B}" dt="2023-10-25T13:05:04.108" v="5553" actId="1076"/>
          <ac:picMkLst>
            <pc:docMk/>
            <pc:sldMk cId="665883768" sldId="267"/>
            <ac:picMk id="3" creationId="{0AD08294-DFB3-4D3F-3A0C-18D1B7275280}"/>
          </ac:picMkLst>
        </pc:picChg>
        <pc:picChg chg="del">
          <ac:chgData name="anthony Yrles" userId="f7fc77b36c18f1e6" providerId="LiveId" clId="{08BE1ACB-CDE1-4DFB-A34C-604128DF0D2B}" dt="2023-10-25T13:04:47.815" v="5548" actId="478"/>
          <ac:picMkLst>
            <pc:docMk/>
            <pc:sldMk cId="665883768" sldId="267"/>
            <ac:picMk id="4" creationId="{72A542F6-EDE6-1199-9EC9-A8EEB7510A2B}"/>
          </ac:picMkLst>
        </pc:picChg>
      </pc:sldChg>
      <pc:sldChg chg="addSp delSp modSp add del mod ord">
        <pc:chgData name="anthony Yrles" userId="f7fc77b36c18f1e6" providerId="LiveId" clId="{08BE1ACB-CDE1-4DFB-A34C-604128DF0D2B}" dt="2023-10-25T13:04:41.541" v="5546" actId="47"/>
        <pc:sldMkLst>
          <pc:docMk/>
          <pc:sldMk cId="1117491413" sldId="267"/>
        </pc:sldMkLst>
        <pc:spChg chg="mod">
          <ac:chgData name="anthony Yrles" userId="f7fc77b36c18f1e6" providerId="LiveId" clId="{08BE1ACB-CDE1-4DFB-A34C-604128DF0D2B}" dt="2023-10-25T13:02:36.379" v="5545" actId="122"/>
          <ac:spMkLst>
            <pc:docMk/>
            <pc:sldMk cId="1117491413" sldId="267"/>
            <ac:spMk id="2" creationId="{9D7A5D19-41C3-C26D-B133-C784C2038A19}"/>
          </ac:spMkLst>
        </pc:spChg>
        <pc:spChg chg="del">
          <ac:chgData name="anthony Yrles" userId="f7fc77b36c18f1e6" providerId="LiveId" clId="{08BE1ACB-CDE1-4DFB-A34C-604128DF0D2B}" dt="2023-10-25T13:02:14.328" v="5540" actId="478"/>
          <ac:spMkLst>
            <pc:docMk/>
            <pc:sldMk cId="1117491413" sldId="267"/>
            <ac:spMk id="3" creationId="{D74AA4CF-9BD0-BF71-7649-BA093DF016C2}"/>
          </ac:spMkLst>
        </pc:spChg>
        <pc:spChg chg="add">
          <ac:chgData name="anthony Yrles" userId="f7fc77b36c18f1e6" providerId="LiveId" clId="{08BE1ACB-CDE1-4DFB-A34C-604128DF0D2B}" dt="2023-10-25T13:02:25.537" v="5542" actId="26606"/>
          <ac:spMkLst>
            <pc:docMk/>
            <pc:sldMk cId="1117491413" sldId="267"/>
            <ac:spMk id="28" creationId="{3A397E3E-B90C-4D82-BAAA-36F7AC6A4565}"/>
          </ac:spMkLst>
        </pc:spChg>
        <pc:spChg chg="add">
          <ac:chgData name="anthony Yrles" userId="f7fc77b36c18f1e6" providerId="LiveId" clId="{08BE1ACB-CDE1-4DFB-A34C-604128DF0D2B}" dt="2023-10-25T13:02:25.537" v="5542" actId="26606"/>
          <ac:spMkLst>
            <pc:docMk/>
            <pc:sldMk cId="1117491413" sldId="267"/>
            <ac:spMk id="42" creationId="{BE1E800F-93B7-4AB7-B63A-E4C4E9C2C392}"/>
          </ac:spMkLst>
        </pc:spChg>
        <pc:spChg chg="add">
          <ac:chgData name="anthony Yrles" userId="f7fc77b36c18f1e6" providerId="LiveId" clId="{08BE1ACB-CDE1-4DFB-A34C-604128DF0D2B}" dt="2023-10-25T13:02:25.537" v="5542" actId="26606"/>
          <ac:spMkLst>
            <pc:docMk/>
            <pc:sldMk cId="1117491413" sldId="267"/>
            <ac:spMk id="44" creationId="{A2B5CBEA-F125-49B6-8335-227C325B112B}"/>
          </ac:spMkLst>
        </pc:spChg>
        <pc:spChg chg="add">
          <ac:chgData name="anthony Yrles" userId="f7fc77b36c18f1e6" providerId="LiveId" clId="{08BE1ACB-CDE1-4DFB-A34C-604128DF0D2B}" dt="2023-10-25T13:02:25.537" v="5542" actId="26606"/>
          <ac:spMkLst>
            <pc:docMk/>
            <pc:sldMk cId="1117491413" sldId="267"/>
            <ac:spMk id="46" creationId="{A1A59942-B6FE-4CF6-8242-F6EE3231B8CB}"/>
          </ac:spMkLst>
        </pc:spChg>
        <pc:spChg chg="add">
          <ac:chgData name="anthony Yrles" userId="f7fc77b36c18f1e6" providerId="LiveId" clId="{08BE1ACB-CDE1-4DFB-A34C-604128DF0D2B}" dt="2023-10-25T13:02:25.537" v="5542" actId="26606"/>
          <ac:spMkLst>
            <pc:docMk/>
            <pc:sldMk cId="1117491413" sldId="267"/>
            <ac:spMk id="48" creationId="{F2D9628C-9189-4868-B8AA-1727266FEF32}"/>
          </ac:spMkLst>
        </pc:spChg>
        <pc:spChg chg="add">
          <ac:chgData name="anthony Yrles" userId="f7fc77b36c18f1e6" providerId="LiveId" clId="{08BE1ACB-CDE1-4DFB-A34C-604128DF0D2B}" dt="2023-10-25T13:02:25.537" v="5542" actId="26606"/>
          <ac:spMkLst>
            <pc:docMk/>
            <pc:sldMk cId="1117491413" sldId="267"/>
            <ac:spMk id="50" creationId="{1AF05241-2204-496E-AD1F-68B31922BB4A}"/>
          </ac:spMkLst>
        </pc:spChg>
        <pc:grpChg chg="add">
          <ac:chgData name="anthony Yrles" userId="f7fc77b36c18f1e6" providerId="LiveId" clId="{08BE1ACB-CDE1-4DFB-A34C-604128DF0D2B}" dt="2023-10-25T13:02:25.537" v="5542" actId="26606"/>
          <ac:grpSpMkLst>
            <pc:docMk/>
            <pc:sldMk cId="1117491413" sldId="267"/>
            <ac:grpSpMk id="30" creationId="{A464D8F0-8ADF-41F0-B6EF-EDCB07786F02}"/>
          </ac:grpSpMkLst>
        </pc:grpChg>
        <pc:grpChg chg="add">
          <ac:chgData name="anthony Yrles" userId="f7fc77b36c18f1e6" providerId="LiveId" clId="{08BE1ACB-CDE1-4DFB-A34C-604128DF0D2B}" dt="2023-10-25T13:02:25.537" v="5542" actId="26606"/>
          <ac:grpSpMkLst>
            <pc:docMk/>
            <pc:sldMk cId="1117491413" sldId="267"/>
            <ac:grpSpMk id="34" creationId="{E21147CC-0146-459F-AC50-3DE54A0E77C8}"/>
          </ac:grpSpMkLst>
        </pc:grpChg>
        <pc:grpChg chg="add">
          <ac:chgData name="anthony Yrles" userId="f7fc77b36c18f1e6" providerId="LiveId" clId="{08BE1ACB-CDE1-4DFB-A34C-604128DF0D2B}" dt="2023-10-25T13:02:25.537" v="5542" actId="26606"/>
          <ac:grpSpMkLst>
            <pc:docMk/>
            <pc:sldMk cId="1117491413" sldId="267"/>
            <ac:grpSpMk id="38" creationId="{CE7D92DE-9334-4F12-AD6B-8548D4F9A181}"/>
          </ac:grpSpMkLst>
        </pc:grpChg>
        <pc:grpChg chg="add">
          <ac:chgData name="anthony Yrles" userId="f7fc77b36c18f1e6" providerId="LiveId" clId="{08BE1ACB-CDE1-4DFB-A34C-604128DF0D2B}" dt="2023-10-25T13:02:25.537" v="5542" actId="26606"/>
          <ac:grpSpMkLst>
            <pc:docMk/>
            <pc:sldMk cId="1117491413" sldId="267"/>
            <ac:grpSpMk id="52" creationId="{FB9739EB-7F66-433D-841F-AB3CD18700B7}"/>
          </ac:grpSpMkLst>
        </pc:grpChg>
        <pc:picChg chg="add mod">
          <ac:chgData name="anthony Yrles" userId="f7fc77b36c18f1e6" providerId="LiveId" clId="{08BE1ACB-CDE1-4DFB-A34C-604128DF0D2B}" dt="2023-10-25T13:02:25.537" v="5542" actId="26606"/>
          <ac:picMkLst>
            <pc:docMk/>
            <pc:sldMk cId="1117491413" sldId="267"/>
            <ac:picMk id="5" creationId="{1420353C-33C0-3389-82CB-1444C115BFBC}"/>
          </ac:picMkLst>
        </pc:picChg>
        <pc:picChg chg="mod ord">
          <ac:chgData name="anthony Yrles" userId="f7fc77b36c18f1e6" providerId="LiveId" clId="{08BE1ACB-CDE1-4DFB-A34C-604128DF0D2B}" dt="2023-10-25T13:02:25.537" v="5542" actId="26606"/>
          <ac:picMkLst>
            <pc:docMk/>
            <pc:sldMk cId="1117491413" sldId="267"/>
            <ac:picMk id="23" creationId="{9CDA2F30-2A6E-A524-36E5-A62FDF7854C3}"/>
          </ac:picMkLst>
        </pc:picChg>
      </pc:sldChg>
      <pc:sldChg chg="addSp delSp modSp add mod ord">
        <pc:chgData name="anthony Yrles" userId="f7fc77b36c18f1e6" providerId="LiveId" clId="{08BE1ACB-CDE1-4DFB-A34C-604128DF0D2B}" dt="2023-10-25T13:16:17.866" v="6204" actId="1076"/>
        <pc:sldMkLst>
          <pc:docMk/>
          <pc:sldMk cId="3427461292" sldId="268"/>
        </pc:sldMkLst>
        <pc:spChg chg="mod">
          <ac:chgData name="anthony Yrles" userId="f7fc77b36c18f1e6" providerId="LiveId" clId="{08BE1ACB-CDE1-4DFB-A34C-604128DF0D2B}" dt="2023-10-25T13:15:10.937" v="6169" actId="20577"/>
          <ac:spMkLst>
            <pc:docMk/>
            <pc:sldMk cId="3427461292" sldId="268"/>
            <ac:spMk id="2" creationId="{9D7A5D19-41C3-C26D-B133-C784C2038A19}"/>
          </ac:spMkLst>
        </pc:spChg>
        <pc:spChg chg="mod">
          <ac:chgData name="anthony Yrles" userId="f7fc77b36c18f1e6" providerId="LiveId" clId="{08BE1ACB-CDE1-4DFB-A34C-604128DF0D2B}" dt="2023-10-25T13:15:40.936" v="6200" actId="313"/>
          <ac:spMkLst>
            <pc:docMk/>
            <pc:sldMk cId="3427461292" sldId="268"/>
            <ac:spMk id="4" creationId="{F57A18C0-30F9-0E5F-7674-3A152639A4AE}"/>
          </ac:spMkLst>
        </pc:spChg>
        <pc:picChg chg="del">
          <ac:chgData name="anthony Yrles" userId="f7fc77b36c18f1e6" providerId="LiveId" clId="{08BE1ACB-CDE1-4DFB-A34C-604128DF0D2B}" dt="2023-10-25T13:16:10.675" v="6202" actId="478"/>
          <ac:picMkLst>
            <pc:docMk/>
            <pc:sldMk cId="3427461292" sldId="268"/>
            <ac:picMk id="5" creationId="{2D176378-F9FB-5685-CC70-F148C0B9F7EA}"/>
          </ac:picMkLst>
        </pc:picChg>
        <pc:picChg chg="add mod">
          <ac:chgData name="anthony Yrles" userId="f7fc77b36c18f1e6" providerId="LiveId" clId="{08BE1ACB-CDE1-4DFB-A34C-604128DF0D2B}" dt="2023-10-25T13:16:17.866" v="6204" actId="1076"/>
          <ac:picMkLst>
            <pc:docMk/>
            <pc:sldMk cId="3427461292" sldId="268"/>
            <ac:picMk id="6" creationId="{CEA5BBFA-3531-5E3C-395C-A268355A492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A4A355-33FA-49B5-8D1E-58932FB44DA9}" type="datetimeFigureOut">
              <a:rPr lang="fr-FR" smtClean="0"/>
              <a:t>25/10/2023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9A5C81-56E2-48DE-9109-175B7BD17F3A}" type="slidenum">
              <a:rPr lang="fr-FR" smtClean="0"/>
              <a:t>‹N°›</a:t>
            </a:fld>
            <a:endParaRPr lang="fr-FR"/>
          </a:p>
        </p:txBody>
      </p:sp>
    </p:spTree>
    <p:extLst>
      <p:ext uri="{BB962C8B-B14F-4D97-AF65-F5344CB8AC3E}">
        <p14:creationId xmlns:p14="http://schemas.microsoft.com/office/powerpoint/2010/main" val="131371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761497-B4AC-B4E7-9849-A310E42F578E}"/>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7A474D3-0E3A-E8BE-ADA0-C7E64EA9B3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719D5598-CF32-7ECE-0DC7-897B92E2BF9F}"/>
              </a:ext>
            </a:extLst>
          </p:cNvPr>
          <p:cNvSpPr>
            <a:spLocks noGrp="1"/>
          </p:cNvSpPr>
          <p:nvPr>
            <p:ph type="dt" sz="half" idx="10"/>
          </p:nvPr>
        </p:nvSpPr>
        <p:spPr/>
        <p:txBody>
          <a:bodyPr/>
          <a:lstStyle/>
          <a:p>
            <a:fld id="{1DDF5AE2-75CA-42F2-85B1-F4D1531DC7B7}" type="datetimeFigureOut">
              <a:rPr lang="fr-FR" smtClean="0"/>
              <a:t>25/10/2023</a:t>
            </a:fld>
            <a:endParaRPr lang="fr-FR"/>
          </a:p>
        </p:txBody>
      </p:sp>
      <p:sp>
        <p:nvSpPr>
          <p:cNvPr id="5" name="Espace réservé du pied de page 4">
            <a:extLst>
              <a:ext uri="{FF2B5EF4-FFF2-40B4-BE49-F238E27FC236}">
                <a16:creationId xmlns:a16="http://schemas.microsoft.com/office/drawing/2014/main" id="{7A2DE092-FAF0-47B4-028E-40AFF3B637E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211B8B0-0567-7D9A-D322-3E51FFFF82E6}"/>
              </a:ext>
            </a:extLst>
          </p:cNvPr>
          <p:cNvSpPr>
            <a:spLocks noGrp="1"/>
          </p:cNvSpPr>
          <p:nvPr>
            <p:ph type="sldNum" sz="quarter" idx="12"/>
          </p:nvPr>
        </p:nvSpPr>
        <p:spPr/>
        <p:txBody>
          <a:bodyPr/>
          <a:lstStyle/>
          <a:p>
            <a:fld id="{F95C2715-6832-4201-850A-C7C6B0C9E25D}" type="slidenum">
              <a:rPr lang="fr-FR" smtClean="0"/>
              <a:t>‹N°›</a:t>
            </a:fld>
            <a:endParaRPr lang="fr-FR"/>
          </a:p>
        </p:txBody>
      </p:sp>
    </p:spTree>
    <p:extLst>
      <p:ext uri="{BB962C8B-B14F-4D97-AF65-F5344CB8AC3E}">
        <p14:creationId xmlns:p14="http://schemas.microsoft.com/office/powerpoint/2010/main" val="1074840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DDE7AF-08F7-5A2B-AB2B-06F191410A34}"/>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A3435E9-213B-C4D3-BFDC-956724EDAF5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E693506-6AC2-DDC0-A7E7-698A41DA3079}"/>
              </a:ext>
            </a:extLst>
          </p:cNvPr>
          <p:cNvSpPr>
            <a:spLocks noGrp="1"/>
          </p:cNvSpPr>
          <p:nvPr>
            <p:ph type="dt" sz="half" idx="10"/>
          </p:nvPr>
        </p:nvSpPr>
        <p:spPr/>
        <p:txBody>
          <a:bodyPr/>
          <a:lstStyle/>
          <a:p>
            <a:fld id="{1DDF5AE2-75CA-42F2-85B1-F4D1531DC7B7}" type="datetimeFigureOut">
              <a:rPr lang="fr-FR" smtClean="0"/>
              <a:t>25/10/2023</a:t>
            </a:fld>
            <a:endParaRPr lang="fr-FR"/>
          </a:p>
        </p:txBody>
      </p:sp>
      <p:sp>
        <p:nvSpPr>
          <p:cNvPr id="5" name="Espace réservé du pied de page 4">
            <a:extLst>
              <a:ext uri="{FF2B5EF4-FFF2-40B4-BE49-F238E27FC236}">
                <a16:creationId xmlns:a16="http://schemas.microsoft.com/office/drawing/2014/main" id="{185BA37E-CD63-B109-56C5-C00697393D2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D8FFC50-FAF4-A51F-312C-9AB0EA702364}"/>
              </a:ext>
            </a:extLst>
          </p:cNvPr>
          <p:cNvSpPr>
            <a:spLocks noGrp="1"/>
          </p:cNvSpPr>
          <p:nvPr>
            <p:ph type="sldNum" sz="quarter" idx="12"/>
          </p:nvPr>
        </p:nvSpPr>
        <p:spPr/>
        <p:txBody>
          <a:bodyPr/>
          <a:lstStyle/>
          <a:p>
            <a:fld id="{F95C2715-6832-4201-850A-C7C6B0C9E25D}" type="slidenum">
              <a:rPr lang="fr-FR" smtClean="0"/>
              <a:t>‹N°›</a:t>
            </a:fld>
            <a:endParaRPr lang="fr-FR"/>
          </a:p>
        </p:txBody>
      </p:sp>
    </p:spTree>
    <p:extLst>
      <p:ext uri="{BB962C8B-B14F-4D97-AF65-F5344CB8AC3E}">
        <p14:creationId xmlns:p14="http://schemas.microsoft.com/office/powerpoint/2010/main" val="125175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DB849C1-60D7-00B7-3B4F-01E8BFEB08E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6033C51-B3D4-AA91-41AA-0121CC14CF0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18AFD22-3C7B-CDE5-97A7-B8C6E3E4F622}"/>
              </a:ext>
            </a:extLst>
          </p:cNvPr>
          <p:cNvSpPr>
            <a:spLocks noGrp="1"/>
          </p:cNvSpPr>
          <p:nvPr>
            <p:ph type="dt" sz="half" idx="10"/>
          </p:nvPr>
        </p:nvSpPr>
        <p:spPr/>
        <p:txBody>
          <a:bodyPr/>
          <a:lstStyle/>
          <a:p>
            <a:fld id="{1DDF5AE2-75CA-42F2-85B1-F4D1531DC7B7}" type="datetimeFigureOut">
              <a:rPr lang="fr-FR" smtClean="0"/>
              <a:t>25/10/2023</a:t>
            </a:fld>
            <a:endParaRPr lang="fr-FR"/>
          </a:p>
        </p:txBody>
      </p:sp>
      <p:sp>
        <p:nvSpPr>
          <p:cNvPr id="5" name="Espace réservé du pied de page 4">
            <a:extLst>
              <a:ext uri="{FF2B5EF4-FFF2-40B4-BE49-F238E27FC236}">
                <a16:creationId xmlns:a16="http://schemas.microsoft.com/office/drawing/2014/main" id="{F5CCD564-0505-9E14-5658-DD0E6257938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32ED057-79E5-1B0D-639D-54C885BD6227}"/>
              </a:ext>
            </a:extLst>
          </p:cNvPr>
          <p:cNvSpPr>
            <a:spLocks noGrp="1"/>
          </p:cNvSpPr>
          <p:nvPr>
            <p:ph type="sldNum" sz="quarter" idx="12"/>
          </p:nvPr>
        </p:nvSpPr>
        <p:spPr/>
        <p:txBody>
          <a:bodyPr/>
          <a:lstStyle/>
          <a:p>
            <a:fld id="{F95C2715-6832-4201-850A-C7C6B0C9E25D}" type="slidenum">
              <a:rPr lang="fr-FR" smtClean="0"/>
              <a:t>‹N°›</a:t>
            </a:fld>
            <a:endParaRPr lang="fr-FR"/>
          </a:p>
        </p:txBody>
      </p:sp>
    </p:spTree>
    <p:extLst>
      <p:ext uri="{BB962C8B-B14F-4D97-AF65-F5344CB8AC3E}">
        <p14:creationId xmlns:p14="http://schemas.microsoft.com/office/powerpoint/2010/main" val="2741458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438FF5-347B-F689-3391-D97ABACB54C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BCCA2ED-BAFB-80F1-7B0E-7CD919546D4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F285C8B-2172-E82D-2278-24027FF04B5C}"/>
              </a:ext>
            </a:extLst>
          </p:cNvPr>
          <p:cNvSpPr>
            <a:spLocks noGrp="1"/>
          </p:cNvSpPr>
          <p:nvPr>
            <p:ph type="dt" sz="half" idx="10"/>
          </p:nvPr>
        </p:nvSpPr>
        <p:spPr/>
        <p:txBody>
          <a:bodyPr/>
          <a:lstStyle/>
          <a:p>
            <a:fld id="{1DDF5AE2-75CA-42F2-85B1-F4D1531DC7B7}" type="datetimeFigureOut">
              <a:rPr lang="fr-FR" smtClean="0"/>
              <a:t>25/10/2023</a:t>
            </a:fld>
            <a:endParaRPr lang="fr-FR"/>
          </a:p>
        </p:txBody>
      </p:sp>
      <p:sp>
        <p:nvSpPr>
          <p:cNvPr id="5" name="Espace réservé du pied de page 4">
            <a:extLst>
              <a:ext uri="{FF2B5EF4-FFF2-40B4-BE49-F238E27FC236}">
                <a16:creationId xmlns:a16="http://schemas.microsoft.com/office/drawing/2014/main" id="{9488B740-82F7-A922-816C-02BB6E70F37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173D68D-B6E6-E8BF-A632-038D75400952}"/>
              </a:ext>
            </a:extLst>
          </p:cNvPr>
          <p:cNvSpPr>
            <a:spLocks noGrp="1"/>
          </p:cNvSpPr>
          <p:nvPr>
            <p:ph type="sldNum" sz="quarter" idx="12"/>
          </p:nvPr>
        </p:nvSpPr>
        <p:spPr/>
        <p:txBody>
          <a:bodyPr/>
          <a:lstStyle/>
          <a:p>
            <a:fld id="{F95C2715-6832-4201-850A-C7C6B0C9E25D}" type="slidenum">
              <a:rPr lang="fr-FR" smtClean="0"/>
              <a:t>‹N°›</a:t>
            </a:fld>
            <a:endParaRPr lang="fr-FR"/>
          </a:p>
        </p:txBody>
      </p:sp>
    </p:spTree>
    <p:extLst>
      <p:ext uri="{BB962C8B-B14F-4D97-AF65-F5344CB8AC3E}">
        <p14:creationId xmlns:p14="http://schemas.microsoft.com/office/powerpoint/2010/main" val="1634246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076B21-82FE-32D7-CA36-6FE23B69521E}"/>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DEDF75C1-1AB4-BDA7-22E2-935A4A49CB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F30016C-25CF-FDD5-8357-CA33FF6353BD}"/>
              </a:ext>
            </a:extLst>
          </p:cNvPr>
          <p:cNvSpPr>
            <a:spLocks noGrp="1"/>
          </p:cNvSpPr>
          <p:nvPr>
            <p:ph type="dt" sz="half" idx="10"/>
          </p:nvPr>
        </p:nvSpPr>
        <p:spPr/>
        <p:txBody>
          <a:bodyPr/>
          <a:lstStyle/>
          <a:p>
            <a:fld id="{1DDF5AE2-75CA-42F2-85B1-F4D1531DC7B7}" type="datetimeFigureOut">
              <a:rPr lang="fr-FR" smtClean="0"/>
              <a:t>25/10/2023</a:t>
            </a:fld>
            <a:endParaRPr lang="fr-FR"/>
          </a:p>
        </p:txBody>
      </p:sp>
      <p:sp>
        <p:nvSpPr>
          <p:cNvPr id="5" name="Espace réservé du pied de page 4">
            <a:extLst>
              <a:ext uri="{FF2B5EF4-FFF2-40B4-BE49-F238E27FC236}">
                <a16:creationId xmlns:a16="http://schemas.microsoft.com/office/drawing/2014/main" id="{0A6B4605-DFFD-A96A-C57D-375542DDAD2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36E3CAE-3657-515E-95D9-4154F079998C}"/>
              </a:ext>
            </a:extLst>
          </p:cNvPr>
          <p:cNvSpPr>
            <a:spLocks noGrp="1"/>
          </p:cNvSpPr>
          <p:nvPr>
            <p:ph type="sldNum" sz="quarter" idx="12"/>
          </p:nvPr>
        </p:nvSpPr>
        <p:spPr/>
        <p:txBody>
          <a:bodyPr/>
          <a:lstStyle/>
          <a:p>
            <a:fld id="{F95C2715-6832-4201-850A-C7C6B0C9E25D}" type="slidenum">
              <a:rPr lang="fr-FR" smtClean="0"/>
              <a:t>‹N°›</a:t>
            </a:fld>
            <a:endParaRPr lang="fr-FR"/>
          </a:p>
        </p:txBody>
      </p:sp>
    </p:spTree>
    <p:extLst>
      <p:ext uri="{BB962C8B-B14F-4D97-AF65-F5344CB8AC3E}">
        <p14:creationId xmlns:p14="http://schemas.microsoft.com/office/powerpoint/2010/main" val="2677294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765BC9-C2F2-1766-59C7-7BE47FBC142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61891B5-A59C-DE54-0E5A-88F87A2BD28B}"/>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9192ADF8-9D0F-8BB9-E667-FF1FDF511E9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8F51023-6981-A850-BF13-6C3B97A3C143}"/>
              </a:ext>
            </a:extLst>
          </p:cNvPr>
          <p:cNvSpPr>
            <a:spLocks noGrp="1"/>
          </p:cNvSpPr>
          <p:nvPr>
            <p:ph type="dt" sz="half" idx="10"/>
          </p:nvPr>
        </p:nvSpPr>
        <p:spPr/>
        <p:txBody>
          <a:bodyPr/>
          <a:lstStyle/>
          <a:p>
            <a:fld id="{1DDF5AE2-75CA-42F2-85B1-F4D1531DC7B7}" type="datetimeFigureOut">
              <a:rPr lang="fr-FR" smtClean="0"/>
              <a:t>25/10/2023</a:t>
            </a:fld>
            <a:endParaRPr lang="fr-FR"/>
          </a:p>
        </p:txBody>
      </p:sp>
      <p:sp>
        <p:nvSpPr>
          <p:cNvPr id="6" name="Espace réservé du pied de page 5">
            <a:extLst>
              <a:ext uri="{FF2B5EF4-FFF2-40B4-BE49-F238E27FC236}">
                <a16:creationId xmlns:a16="http://schemas.microsoft.com/office/drawing/2014/main" id="{96C46BA6-D735-1A29-1892-92D4A97A241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2230485-0A4B-5C93-F99A-7911D7A54FBA}"/>
              </a:ext>
            </a:extLst>
          </p:cNvPr>
          <p:cNvSpPr>
            <a:spLocks noGrp="1"/>
          </p:cNvSpPr>
          <p:nvPr>
            <p:ph type="sldNum" sz="quarter" idx="12"/>
          </p:nvPr>
        </p:nvSpPr>
        <p:spPr/>
        <p:txBody>
          <a:bodyPr/>
          <a:lstStyle/>
          <a:p>
            <a:fld id="{F95C2715-6832-4201-850A-C7C6B0C9E25D}" type="slidenum">
              <a:rPr lang="fr-FR" smtClean="0"/>
              <a:t>‹N°›</a:t>
            </a:fld>
            <a:endParaRPr lang="fr-FR"/>
          </a:p>
        </p:txBody>
      </p:sp>
    </p:spTree>
    <p:extLst>
      <p:ext uri="{BB962C8B-B14F-4D97-AF65-F5344CB8AC3E}">
        <p14:creationId xmlns:p14="http://schemas.microsoft.com/office/powerpoint/2010/main" val="1112071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543A1F-DDA3-BDE2-C408-FFBD32B8A96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51C1096-B664-8C7A-EF0A-DC874FE57B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87C5DC6-1E76-99F7-D0A9-A01DD5502AB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7124515-C7A5-07F8-8A8D-FFB203B959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2C2A21E9-59AC-CD0D-F000-D7CD7741CCD8}"/>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0CDAE21-8F5C-69FD-965A-62C1A90FEA9B}"/>
              </a:ext>
            </a:extLst>
          </p:cNvPr>
          <p:cNvSpPr>
            <a:spLocks noGrp="1"/>
          </p:cNvSpPr>
          <p:nvPr>
            <p:ph type="dt" sz="half" idx="10"/>
          </p:nvPr>
        </p:nvSpPr>
        <p:spPr/>
        <p:txBody>
          <a:bodyPr/>
          <a:lstStyle/>
          <a:p>
            <a:fld id="{1DDF5AE2-75CA-42F2-85B1-F4D1531DC7B7}" type="datetimeFigureOut">
              <a:rPr lang="fr-FR" smtClean="0"/>
              <a:t>25/10/2023</a:t>
            </a:fld>
            <a:endParaRPr lang="fr-FR"/>
          </a:p>
        </p:txBody>
      </p:sp>
      <p:sp>
        <p:nvSpPr>
          <p:cNvPr id="8" name="Espace réservé du pied de page 7">
            <a:extLst>
              <a:ext uri="{FF2B5EF4-FFF2-40B4-BE49-F238E27FC236}">
                <a16:creationId xmlns:a16="http://schemas.microsoft.com/office/drawing/2014/main" id="{9F250C6A-62D0-BCD2-73DE-9F35CB0E4756}"/>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0179F1DE-6A41-CEE2-E204-42AB22AAA371}"/>
              </a:ext>
            </a:extLst>
          </p:cNvPr>
          <p:cNvSpPr>
            <a:spLocks noGrp="1"/>
          </p:cNvSpPr>
          <p:nvPr>
            <p:ph type="sldNum" sz="quarter" idx="12"/>
          </p:nvPr>
        </p:nvSpPr>
        <p:spPr/>
        <p:txBody>
          <a:bodyPr/>
          <a:lstStyle/>
          <a:p>
            <a:fld id="{F95C2715-6832-4201-850A-C7C6B0C9E25D}" type="slidenum">
              <a:rPr lang="fr-FR" smtClean="0"/>
              <a:t>‹N°›</a:t>
            </a:fld>
            <a:endParaRPr lang="fr-FR"/>
          </a:p>
        </p:txBody>
      </p:sp>
    </p:spTree>
    <p:extLst>
      <p:ext uri="{BB962C8B-B14F-4D97-AF65-F5344CB8AC3E}">
        <p14:creationId xmlns:p14="http://schemas.microsoft.com/office/powerpoint/2010/main" val="1033837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899D72-3D94-3A2D-184F-F9A0EE3779C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4A65C6A-20E8-D7AE-2FDE-FC1893A8F87D}"/>
              </a:ext>
            </a:extLst>
          </p:cNvPr>
          <p:cNvSpPr>
            <a:spLocks noGrp="1"/>
          </p:cNvSpPr>
          <p:nvPr>
            <p:ph type="dt" sz="half" idx="10"/>
          </p:nvPr>
        </p:nvSpPr>
        <p:spPr/>
        <p:txBody>
          <a:bodyPr/>
          <a:lstStyle/>
          <a:p>
            <a:fld id="{1DDF5AE2-75CA-42F2-85B1-F4D1531DC7B7}" type="datetimeFigureOut">
              <a:rPr lang="fr-FR" smtClean="0"/>
              <a:t>25/10/2023</a:t>
            </a:fld>
            <a:endParaRPr lang="fr-FR"/>
          </a:p>
        </p:txBody>
      </p:sp>
      <p:sp>
        <p:nvSpPr>
          <p:cNvPr id="4" name="Espace réservé du pied de page 3">
            <a:extLst>
              <a:ext uri="{FF2B5EF4-FFF2-40B4-BE49-F238E27FC236}">
                <a16:creationId xmlns:a16="http://schemas.microsoft.com/office/drawing/2014/main" id="{6CD8E9BF-3DF9-548E-D2A2-1FC69C41A68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BA535AF-8310-A43D-7935-C9C6DD332C8A}"/>
              </a:ext>
            </a:extLst>
          </p:cNvPr>
          <p:cNvSpPr>
            <a:spLocks noGrp="1"/>
          </p:cNvSpPr>
          <p:nvPr>
            <p:ph type="sldNum" sz="quarter" idx="12"/>
          </p:nvPr>
        </p:nvSpPr>
        <p:spPr/>
        <p:txBody>
          <a:bodyPr/>
          <a:lstStyle/>
          <a:p>
            <a:fld id="{F95C2715-6832-4201-850A-C7C6B0C9E25D}" type="slidenum">
              <a:rPr lang="fr-FR" smtClean="0"/>
              <a:t>‹N°›</a:t>
            </a:fld>
            <a:endParaRPr lang="fr-FR"/>
          </a:p>
        </p:txBody>
      </p:sp>
    </p:spTree>
    <p:extLst>
      <p:ext uri="{BB962C8B-B14F-4D97-AF65-F5344CB8AC3E}">
        <p14:creationId xmlns:p14="http://schemas.microsoft.com/office/powerpoint/2010/main" val="1247077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E3FE827-D890-7F73-0021-B19D93C41BD9}"/>
              </a:ext>
            </a:extLst>
          </p:cNvPr>
          <p:cNvSpPr>
            <a:spLocks noGrp="1"/>
          </p:cNvSpPr>
          <p:nvPr>
            <p:ph type="dt" sz="half" idx="10"/>
          </p:nvPr>
        </p:nvSpPr>
        <p:spPr/>
        <p:txBody>
          <a:bodyPr/>
          <a:lstStyle/>
          <a:p>
            <a:fld id="{1DDF5AE2-75CA-42F2-85B1-F4D1531DC7B7}" type="datetimeFigureOut">
              <a:rPr lang="fr-FR" smtClean="0"/>
              <a:t>25/10/2023</a:t>
            </a:fld>
            <a:endParaRPr lang="fr-FR"/>
          </a:p>
        </p:txBody>
      </p:sp>
      <p:sp>
        <p:nvSpPr>
          <p:cNvPr id="3" name="Espace réservé du pied de page 2">
            <a:extLst>
              <a:ext uri="{FF2B5EF4-FFF2-40B4-BE49-F238E27FC236}">
                <a16:creationId xmlns:a16="http://schemas.microsoft.com/office/drawing/2014/main" id="{F0B0D8F0-1DCA-09EE-AEAE-F04BC321421C}"/>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7697763B-35C4-99A1-5A4F-2CEF8FED702C}"/>
              </a:ext>
            </a:extLst>
          </p:cNvPr>
          <p:cNvSpPr>
            <a:spLocks noGrp="1"/>
          </p:cNvSpPr>
          <p:nvPr>
            <p:ph type="sldNum" sz="quarter" idx="12"/>
          </p:nvPr>
        </p:nvSpPr>
        <p:spPr/>
        <p:txBody>
          <a:bodyPr/>
          <a:lstStyle/>
          <a:p>
            <a:fld id="{F95C2715-6832-4201-850A-C7C6B0C9E25D}" type="slidenum">
              <a:rPr lang="fr-FR" smtClean="0"/>
              <a:t>‹N°›</a:t>
            </a:fld>
            <a:endParaRPr lang="fr-FR"/>
          </a:p>
        </p:txBody>
      </p:sp>
    </p:spTree>
    <p:extLst>
      <p:ext uri="{BB962C8B-B14F-4D97-AF65-F5344CB8AC3E}">
        <p14:creationId xmlns:p14="http://schemas.microsoft.com/office/powerpoint/2010/main" val="1111423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52633A-5604-0567-F2C8-20E1A497816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5A509D2F-C4D7-28ED-9B86-6B683E608F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BD940B0-22D9-EB8F-A2C7-72EDBC1B08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4C13C4D-0889-CA18-C29D-6BF44D92B635}"/>
              </a:ext>
            </a:extLst>
          </p:cNvPr>
          <p:cNvSpPr>
            <a:spLocks noGrp="1"/>
          </p:cNvSpPr>
          <p:nvPr>
            <p:ph type="dt" sz="half" idx="10"/>
          </p:nvPr>
        </p:nvSpPr>
        <p:spPr/>
        <p:txBody>
          <a:bodyPr/>
          <a:lstStyle/>
          <a:p>
            <a:fld id="{1DDF5AE2-75CA-42F2-85B1-F4D1531DC7B7}" type="datetimeFigureOut">
              <a:rPr lang="fr-FR" smtClean="0"/>
              <a:t>25/10/2023</a:t>
            </a:fld>
            <a:endParaRPr lang="fr-FR"/>
          </a:p>
        </p:txBody>
      </p:sp>
      <p:sp>
        <p:nvSpPr>
          <p:cNvPr id="6" name="Espace réservé du pied de page 5">
            <a:extLst>
              <a:ext uri="{FF2B5EF4-FFF2-40B4-BE49-F238E27FC236}">
                <a16:creationId xmlns:a16="http://schemas.microsoft.com/office/drawing/2014/main" id="{5074751D-586A-996D-DDB5-08E51C6DCCF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3110C18-675C-4D44-DBB6-DB56F45BBD2F}"/>
              </a:ext>
            </a:extLst>
          </p:cNvPr>
          <p:cNvSpPr>
            <a:spLocks noGrp="1"/>
          </p:cNvSpPr>
          <p:nvPr>
            <p:ph type="sldNum" sz="quarter" idx="12"/>
          </p:nvPr>
        </p:nvSpPr>
        <p:spPr/>
        <p:txBody>
          <a:bodyPr/>
          <a:lstStyle/>
          <a:p>
            <a:fld id="{F95C2715-6832-4201-850A-C7C6B0C9E25D}" type="slidenum">
              <a:rPr lang="fr-FR" smtClean="0"/>
              <a:t>‹N°›</a:t>
            </a:fld>
            <a:endParaRPr lang="fr-FR"/>
          </a:p>
        </p:txBody>
      </p:sp>
    </p:spTree>
    <p:extLst>
      <p:ext uri="{BB962C8B-B14F-4D97-AF65-F5344CB8AC3E}">
        <p14:creationId xmlns:p14="http://schemas.microsoft.com/office/powerpoint/2010/main" val="3306919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981B4D-DB4A-A323-D8E8-D463EA9ABA5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660491F-62E3-3F9C-A337-877B146565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EDEB9BF-585E-C9DD-CCE1-19C7A8F14A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B8FD520-AA71-B25D-7418-D793A658D501}"/>
              </a:ext>
            </a:extLst>
          </p:cNvPr>
          <p:cNvSpPr>
            <a:spLocks noGrp="1"/>
          </p:cNvSpPr>
          <p:nvPr>
            <p:ph type="dt" sz="half" idx="10"/>
          </p:nvPr>
        </p:nvSpPr>
        <p:spPr/>
        <p:txBody>
          <a:bodyPr/>
          <a:lstStyle/>
          <a:p>
            <a:fld id="{1DDF5AE2-75CA-42F2-85B1-F4D1531DC7B7}" type="datetimeFigureOut">
              <a:rPr lang="fr-FR" smtClean="0"/>
              <a:t>25/10/2023</a:t>
            </a:fld>
            <a:endParaRPr lang="fr-FR"/>
          </a:p>
        </p:txBody>
      </p:sp>
      <p:sp>
        <p:nvSpPr>
          <p:cNvPr id="6" name="Espace réservé du pied de page 5">
            <a:extLst>
              <a:ext uri="{FF2B5EF4-FFF2-40B4-BE49-F238E27FC236}">
                <a16:creationId xmlns:a16="http://schemas.microsoft.com/office/drawing/2014/main" id="{F9498496-0268-39C7-FDD1-54120FC1B1D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345BB69-D052-25D1-6F5A-2BF84F4C334A}"/>
              </a:ext>
            </a:extLst>
          </p:cNvPr>
          <p:cNvSpPr>
            <a:spLocks noGrp="1"/>
          </p:cNvSpPr>
          <p:nvPr>
            <p:ph type="sldNum" sz="quarter" idx="12"/>
          </p:nvPr>
        </p:nvSpPr>
        <p:spPr/>
        <p:txBody>
          <a:bodyPr/>
          <a:lstStyle/>
          <a:p>
            <a:fld id="{F95C2715-6832-4201-850A-C7C6B0C9E25D}" type="slidenum">
              <a:rPr lang="fr-FR" smtClean="0"/>
              <a:t>‹N°›</a:t>
            </a:fld>
            <a:endParaRPr lang="fr-FR"/>
          </a:p>
        </p:txBody>
      </p:sp>
    </p:spTree>
    <p:extLst>
      <p:ext uri="{BB962C8B-B14F-4D97-AF65-F5344CB8AC3E}">
        <p14:creationId xmlns:p14="http://schemas.microsoft.com/office/powerpoint/2010/main" val="2464273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7320989-6948-6E20-131A-50253A840E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CD91587-61C6-0D9E-0EC2-B11AA40909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263E295-9E85-4B11-F06C-8BAC63F47F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DF5AE2-75CA-42F2-85B1-F4D1531DC7B7}" type="datetimeFigureOut">
              <a:rPr lang="fr-FR" smtClean="0"/>
              <a:t>25/10/2023</a:t>
            </a:fld>
            <a:endParaRPr lang="fr-FR"/>
          </a:p>
        </p:txBody>
      </p:sp>
      <p:sp>
        <p:nvSpPr>
          <p:cNvPr id="5" name="Espace réservé du pied de page 4">
            <a:extLst>
              <a:ext uri="{FF2B5EF4-FFF2-40B4-BE49-F238E27FC236}">
                <a16:creationId xmlns:a16="http://schemas.microsoft.com/office/drawing/2014/main" id="{DBB5E8E3-261E-AFDF-0FB6-F0754C45FC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D36D83D2-4A26-DC11-1498-645EC4228C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5C2715-6832-4201-850A-C7C6B0C9E25D}" type="slidenum">
              <a:rPr lang="fr-FR" smtClean="0"/>
              <a:t>‹N°›</a:t>
            </a:fld>
            <a:endParaRPr lang="fr-FR"/>
          </a:p>
        </p:txBody>
      </p:sp>
    </p:spTree>
    <p:extLst>
      <p:ext uri="{BB962C8B-B14F-4D97-AF65-F5344CB8AC3E}">
        <p14:creationId xmlns:p14="http://schemas.microsoft.com/office/powerpoint/2010/main" val="780736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e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e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e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Image 22" descr="Une image contenant cercle, croquis, dessin, clipart&#10;&#10;Description générée automatiquement">
            <a:extLst>
              <a:ext uri="{FF2B5EF4-FFF2-40B4-BE49-F238E27FC236}">
                <a16:creationId xmlns:a16="http://schemas.microsoft.com/office/drawing/2014/main" id="{9CDA2F30-2A6E-A524-36E5-A62FDF7854C3}"/>
              </a:ext>
            </a:extLst>
          </p:cNvPr>
          <p:cNvPicPr>
            <a:picLocks noChangeAspect="1"/>
          </p:cNvPicPr>
          <p:nvPr/>
        </p:nvPicPr>
        <p:blipFill>
          <a:blip r:embed="rId2">
            <a:alphaModFix amt="16000"/>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glow>
              <a:schemeClr val="accent1"/>
            </a:glow>
            <a:outerShdw sx="1000" sy="1000" algn="ctr" rotWithShape="0">
              <a:srgbClr val="000000"/>
            </a:outerShdw>
            <a:reflection endPos="0" dist="50800" dir="5400000" sy="-100000" algn="bl" rotWithShape="0"/>
          </a:effectLst>
        </p:spPr>
      </p:pic>
      <p:sp>
        <p:nvSpPr>
          <p:cNvPr id="2" name="ZoneTexte 1">
            <a:extLst>
              <a:ext uri="{FF2B5EF4-FFF2-40B4-BE49-F238E27FC236}">
                <a16:creationId xmlns:a16="http://schemas.microsoft.com/office/drawing/2014/main" id="{9D7A5D19-41C3-C26D-B133-C784C2038A19}"/>
              </a:ext>
            </a:extLst>
          </p:cNvPr>
          <p:cNvSpPr txBox="1"/>
          <p:nvPr/>
        </p:nvSpPr>
        <p:spPr>
          <a:xfrm>
            <a:off x="7325360" y="0"/>
            <a:ext cx="4866640" cy="769441"/>
          </a:xfrm>
          <a:prstGeom prst="rect">
            <a:avLst/>
          </a:prstGeom>
          <a:noFill/>
        </p:spPr>
        <p:txBody>
          <a:bodyPr wrap="square" rtlCol="0">
            <a:spAutoFit/>
          </a:bodyPr>
          <a:lstStyle/>
          <a:p>
            <a:pPr algn="ctr"/>
            <a:r>
              <a:rPr lang="fr-FR" sz="4400" b="1" dirty="0">
                <a:solidFill>
                  <a:schemeClr val="accent3">
                    <a:lumMod val="75000"/>
                  </a:schemeClr>
                </a:solidFill>
              </a:rPr>
              <a:t>DDWS</a:t>
            </a:r>
          </a:p>
        </p:txBody>
      </p:sp>
      <p:sp>
        <p:nvSpPr>
          <p:cNvPr id="3" name="ZoneTexte 2">
            <a:extLst>
              <a:ext uri="{FF2B5EF4-FFF2-40B4-BE49-F238E27FC236}">
                <a16:creationId xmlns:a16="http://schemas.microsoft.com/office/drawing/2014/main" id="{D74AA4CF-9BD0-BF71-7649-BA093DF016C2}"/>
              </a:ext>
            </a:extLst>
          </p:cNvPr>
          <p:cNvSpPr txBox="1"/>
          <p:nvPr/>
        </p:nvSpPr>
        <p:spPr>
          <a:xfrm>
            <a:off x="7660640" y="6187440"/>
            <a:ext cx="4531360" cy="461665"/>
          </a:xfrm>
          <a:prstGeom prst="rect">
            <a:avLst/>
          </a:prstGeom>
          <a:noFill/>
        </p:spPr>
        <p:txBody>
          <a:bodyPr wrap="square" rtlCol="0">
            <a:spAutoFit/>
          </a:bodyPr>
          <a:lstStyle/>
          <a:p>
            <a:pPr algn="ctr"/>
            <a:r>
              <a:rPr lang="fr-FR" sz="2400" dirty="0">
                <a:solidFill>
                  <a:schemeClr val="accent3">
                    <a:lumMod val="75000"/>
                  </a:schemeClr>
                </a:solidFill>
              </a:rPr>
              <a:t>Présenté par Anthony Yrles</a:t>
            </a:r>
          </a:p>
        </p:txBody>
      </p:sp>
    </p:spTree>
    <p:extLst>
      <p:ext uri="{BB962C8B-B14F-4D97-AF65-F5344CB8AC3E}">
        <p14:creationId xmlns:p14="http://schemas.microsoft.com/office/powerpoint/2010/main" val="2774189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8373A3F-54E0-424E-A84D-352212210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ZoneTexte 1">
            <a:extLst>
              <a:ext uri="{FF2B5EF4-FFF2-40B4-BE49-F238E27FC236}">
                <a16:creationId xmlns:a16="http://schemas.microsoft.com/office/drawing/2014/main" id="{9D7A5D19-41C3-C26D-B133-C784C2038A19}"/>
              </a:ext>
            </a:extLst>
          </p:cNvPr>
          <p:cNvSpPr txBox="1"/>
          <p:nvPr/>
        </p:nvSpPr>
        <p:spPr>
          <a:xfrm>
            <a:off x="4354513" y="841375"/>
            <a:ext cx="3505200" cy="90614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600" b="1" dirty="0">
                <a:solidFill>
                  <a:schemeClr val="bg1"/>
                </a:solidFill>
                <a:latin typeface="+mj-lt"/>
                <a:ea typeface="+mj-ea"/>
                <a:cs typeface="+mj-cs"/>
              </a:rPr>
              <a:t>Job 5</a:t>
            </a:r>
          </a:p>
        </p:txBody>
      </p:sp>
      <p:grpSp>
        <p:nvGrpSpPr>
          <p:cNvPr id="30" name="Group 29">
            <a:extLst>
              <a:ext uri="{FF2B5EF4-FFF2-40B4-BE49-F238E27FC236}">
                <a16:creationId xmlns:a16="http://schemas.microsoft.com/office/drawing/2014/main" id="{B7BAEF06-AB74-442C-8C30-B88233FD83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4087640" cy="6858000"/>
            <a:chOff x="1" y="0"/>
            <a:chExt cx="4087640" cy="6858000"/>
          </a:xfrm>
          <a:effectLst>
            <a:outerShdw blurRad="381000" dist="152400" algn="ctr" rotWithShape="0">
              <a:srgbClr val="000000">
                <a:alpha val="10000"/>
              </a:srgbClr>
            </a:outerShdw>
          </a:effectLst>
        </p:grpSpPr>
        <p:grpSp>
          <p:nvGrpSpPr>
            <p:cNvPr id="31" name="Group 30">
              <a:extLst>
                <a:ext uri="{FF2B5EF4-FFF2-40B4-BE49-F238E27FC236}">
                  <a16:creationId xmlns:a16="http://schemas.microsoft.com/office/drawing/2014/main" id="{BDFD9AA5-A6A4-499F-BB09-5CD7F8145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 y="0"/>
              <a:ext cx="3986041" cy="6858000"/>
              <a:chOff x="1" y="0"/>
              <a:chExt cx="3986041" cy="6858000"/>
            </a:xfrm>
          </p:grpSpPr>
          <p:sp>
            <p:nvSpPr>
              <p:cNvPr id="35" name="Freeform: Shape 34">
                <a:extLst>
                  <a:ext uri="{FF2B5EF4-FFF2-40B4-BE49-F238E27FC236}">
                    <a16:creationId xmlns:a16="http://schemas.microsoft.com/office/drawing/2014/main" id="{5F499571-4EEA-4442-B71C-2972335B3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FFC7284-7A71-4F33-AB06-E0D1EB1CAF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27F758D-B23C-459E-AD21-6621782C72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748588" y="0"/>
              <a:ext cx="1339053" cy="6858000"/>
              <a:chOff x="2748588" y="0"/>
              <a:chExt cx="1339053" cy="6858000"/>
            </a:xfrm>
          </p:grpSpPr>
          <p:sp>
            <p:nvSpPr>
              <p:cNvPr id="33" name="Freeform: Shape 32">
                <a:extLst>
                  <a:ext uri="{FF2B5EF4-FFF2-40B4-BE49-F238E27FC236}">
                    <a16:creationId xmlns:a16="http://schemas.microsoft.com/office/drawing/2014/main" id="{08DD5D69-A882-48D7-ACFB-68E2DC6B04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A2432BD6-3DCC-4397-BD7F-3FE84F3210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23" name="Image 22" descr="Une image contenant cercle, croquis, dessin, clipart&#10;&#10;Description générée automatiquement">
            <a:extLst>
              <a:ext uri="{FF2B5EF4-FFF2-40B4-BE49-F238E27FC236}">
                <a16:creationId xmlns:a16="http://schemas.microsoft.com/office/drawing/2014/main" id="{9CDA2F30-2A6E-A524-36E5-A62FDF7854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544" y="2129632"/>
            <a:ext cx="2598738" cy="2598738"/>
          </a:xfrm>
          <a:prstGeom prst="rect">
            <a:avLst/>
          </a:prstGeom>
        </p:spPr>
      </p:pic>
      <p:grpSp>
        <p:nvGrpSpPr>
          <p:cNvPr id="38" name="Group 37">
            <a:extLst>
              <a:ext uri="{FF2B5EF4-FFF2-40B4-BE49-F238E27FC236}">
                <a16:creationId xmlns:a16="http://schemas.microsoft.com/office/drawing/2014/main" id="{C9829185-6353-4E3C-B082-AA7F519391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104360" y="0"/>
            <a:ext cx="4087640" cy="6858000"/>
            <a:chOff x="1" y="0"/>
            <a:chExt cx="4087640" cy="6858000"/>
          </a:xfrm>
          <a:effectLst>
            <a:outerShdw blurRad="381000" dist="152400" algn="ctr" rotWithShape="0">
              <a:srgbClr val="000000">
                <a:alpha val="10000"/>
              </a:srgbClr>
            </a:outerShdw>
          </a:effectLst>
        </p:grpSpPr>
        <p:grpSp>
          <p:nvGrpSpPr>
            <p:cNvPr id="39" name="Group 38">
              <a:extLst>
                <a:ext uri="{FF2B5EF4-FFF2-40B4-BE49-F238E27FC236}">
                  <a16:creationId xmlns:a16="http://schemas.microsoft.com/office/drawing/2014/main" id="{BB7BB359-8B77-484C-B9CD-6376139A3AB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 y="0"/>
              <a:ext cx="3986041" cy="6858000"/>
              <a:chOff x="1" y="0"/>
              <a:chExt cx="3986041" cy="6858000"/>
            </a:xfrm>
          </p:grpSpPr>
          <p:sp>
            <p:nvSpPr>
              <p:cNvPr id="43" name="Freeform: Shape 42">
                <a:extLst>
                  <a:ext uri="{FF2B5EF4-FFF2-40B4-BE49-F238E27FC236}">
                    <a16:creationId xmlns:a16="http://schemas.microsoft.com/office/drawing/2014/main" id="{AA96BE9D-5B3B-4CA9-8895-33FAA3804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7840E2BF-E954-4173-BF70-2DAE9E19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3F125B5A-DFAC-4B6D-B14F-287F8C436AA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748588" y="0"/>
              <a:ext cx="1339053" cy="6858000"/>
              <a:chOff x="2748588" y="0"/>
              <a:chExt cx="1339053" cy="6858000"/>
            </a:xfrm>
          </p:grpSpPr>
          <p:sp>
            <p:nvSpPr>
              <p:cNvPr id="41" name="Freeform: Shape 40">
                <a:extLst>
                  <a:ext uri="{FF2B5EF4-FFF2-40B4-BE49-F238E27FC236}">
                    <a16:creationId xmlns:a16="http://schemas.microsoft.com/office/drawing/2014/main" id="{6AF4804F-69E5-479A-9F45-C0E4631715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3CA5C733-38F9-4D36-A78D-0AB08CCBB5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5" name="Image 4">
            <a:extLst>
              <a:ext uri="{FF2B5EF4-FFF2-40B4-BE49-F238E27FC236}">
                <a16:creationId xmlns:a16="http://schemas.microsoft.com/office/drawing/2014/main" id="{29251E90-56F3-8476-3C7F-7CC4E4142909}"/>
              </a:ext>
            </a:extLst>
          </p:cNvPr>
          <p:cNvPicPr>
            <a:picLocks noChangeAspect="1"/>
          </p:cNvPicPr>
          <p:nvPr/>
        </p:nvPicPr>
        <p:blipFill>
          <a:blip r:embed="rId4"/>
          <a:stretch>
            <a:fillRect/>
          </a:stretch>
        </p:blipFill>
        <p:spPr>
          <a:xfrm>
            <a:off x="9201944" y="2950962"/>
            <a:ext cx="2619375" cy="956072"/>
          </a:xfrm>
          <a:prstGeom prst="rect">
            <a:avLst/>
          </a:prstGeom>
        </p:spPr>
      </p:pic>
      <p:sp>
        <p:nvSpPr>
          <p:cNvPr id="6" name="ZoneTexte 5">
            <a:extLst>
              <a:ext uri="{FF2B5EF4-FFF2-40B4-BE49-F238E27FC236}">
                <a16:creationId xmlns:a16="http://schemas.microsoft.com/office/drawing/2014/main" id="{E20E10B1-F192-7F3F-6419-FFF3180BB127}"/>
              </a:ext>
            </a:extLst>
          </p:cNvPr>
          <p:cNvSpPr txBox="1"/>
          <p:nvPr/>
        </p:nvSpPr>
        <p:spPr>
          <a:xfrm>
            <a:off x="4154481" y="2060374"/>
            <a:ext cx="3915120" cy="3693319"/>
          </a:xfrm>
          <a:prstGeom prst="rect">
            <a:avLst/>
          </a:prstGeom>
          <a:noFill/>
        </p:spPr>
        <p:txBody>
          <a:bodyPr wrap="square" rtlCol="0">
            <a:spAutoFit/>
          </a:bodyPr>
          <a:lstStyle/>
          <a:p>
            <a:pPr algn="ctr"/>
            <a:r>
              <a:rPr lang="fr-FR" dirty="0">
                <a:solidFill>
                  <a:schemeClr val="bg1"/>
                </a:solidFill>
              </a:rPr>
              <a:t>Pour acquérir a un de domaine public il faut d’abord se tourner vers l’un des 400 bureaux d’enregistrements de France. </a:t>
            </a:r>
          </a:p>
          <a:p>
            <a:pPr algn="ctr"/>
            <a:r>
              <a:rPr lang="fr-FR" dirty="0">
                <a:solidFill>
                  <a:schemeClr val="bg1"/>
                </a:solidFill>
              </a:rPr>
              <a:t>Pour Marseille rendez-vous chez RD Médias au 6 rue de Toulouse dans le 5eme arrondissements. </a:t>
            </a:r>
          </a:p>
          <a:p>
            <a:pPr algn="ctr"/>
            <a:r>
              <a:rPr lang="fr-FR" dirty="0">
                <a:solidFill>
                  <a:schemeClr val="bg1"/>
                </a:solidFill>
              </a:rPr>
              <a:t>Ou en remplissant un formulaire en ligne mise à disposition aux bureaux de renseignements par l’AFNIC.</a:t>
            </a:r>
          </a:p>
          <a:p>
            <a:pPr algn="ctr"/>
            <a:r>
              <a:rPr lang="fr-FR" dirty="0">
                <a:solidFill>
                  <a:schemeClr val="bg1"/>
                </a:solidFill>
              </a:rPr>
              <a:t>En quelques minutes votre nom de domaine est enregistré protégé et publié dans l’annuaire Whois</a:t>
            </a:r>
          </a:p>
        </p:txBody>
      </p:sp>
    </p:spTree>
    <p:extLst>
      <p:ext uri="{BB962C8B-B14F-4D97-AF65-F5344CB8AC3E}">
        <p14:creationId xmlns:p14="http://schemas.microsoft.com/office/powerpoint/2010/main" val="1147595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8373A3F-54E0-424E-A84D-352212210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ZoneTexte 1">
            <a:extLst>
              <a:ext uri="{FF2B5EF4-FFF2-40B4-BE49-F238E27FC236}">
                <a16:creationId xmlns:a16="http://schemas.microsoft.com/office/drawing/2014/main" id="{9D7A5D19-41C3-C26D-B133-C784C2038A19}"/>
              </a:ext>
            </a:extLst>
          </p:cNvPr>
          <p:cNvSpPr txBox="1"/>
          <p:nvPr/>
        </p:nvSpPr>
        <p:spPr>
          <a:xfrm>
            <a:off x="4354513" y="841375"/>
            <a:ext cx="3505200" cy="90614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600" b="1" dirty="0">
                <a:solidFill>
                  <a:schemeClr val="bg1"/>
                </a:solidFill>
                <a:latin typeface="+mj-lt"/>
                <a:ea typeface="+mj-ea"/>
                <a:cs typeface="+mj-cs"/>
              </a:rPr>
              <a:t>Job 5</a:t>
            </a:r>
          </a:p>
        </p:txBody>
      </p:sp>
      <p:grpSp>
        <p:nvGrpSpPr>
          <p:cNvPr id="30" name="Group 29">
            <a:extLst>
              <a:ext uri="{FF2B5EF4-FFF2-40B4-BE49-F238E27FC236}">
                <a16:creationId xmlns:a16="http://schemas.microsoft.com/office/drawing/2014/main" id="{B7BAEF06-AB74-442C-8C30-B88233FD83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4087640" cy="6858000"/>
            <a:chOff x="1" y="0"/>
            <a:chExt cx="4087640" cy="6858000"/>
          </a:xfrm>
          <a:effectLst>
            <a:outerShdw blurRad="381000" dist="152400" algn="ctr" rotWithShape="0">
              <a:srgbClr val="000000">
                <a:alpha val="10000"/>
              </a:srgbClr>
            </a:outerShdw>
          </a:effectLst>
        </p:grpSpPr>
        <p:grpSp>
          <p:nvGrpSpPr>
            <p:cNvPr id="31" name="Group 30">
              <a:extLst>
                <a:ext uri="{FF2B5EF4-FFF2-40B4-BE49-F238E27FC236}">
                  <a16:creationId xmlns:a16="http://schemas.microsoft.com/office/drawing/2014/main" id="{BDFD9AA5-A6A4-499F-BB09-5CD7F8145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 y="0"/>
              <a:ext cx="3986041" cy="6858000"/>
              <a:chOff x="1" y="0"/>
              <a:chExt cx="3986041" cy="6858000"/>
            </a:xfrm>
          </p:grpSpPr>
          <p:sp>
            <p:nvSpPr>
              <p:cNvPr id="35" name="Freeform: Shape 34">
                <a:extLst>
                  <a:ext uri="{FF2B5EF4-FFF2-40B4-BE49-F238E27FC236}">
                    <a16:creationId xmlns:a16="http://schemas.microsoft.com/office/drawing/2014/main" id="{5F499571-4EEA-4442-B71C-2972335B3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FFC7284-7A71-4F33-AB06-E0D1EB1CAF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27F758D-B23C-459E-AD21-6621782C72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748588" y="0"/>
              <a:ext cx="1339053" cy="6858000"/>
              <a:chOff x="2748588" y="0"/>
              <a:chExt cx="1339053" cy="6858000"/>
            </a:xfrm>
          </p:grpSpPr>
          <p:sp>
            <p:nvSpPr>
              <p:cNvPr id="33" name="Freeform: Shape 32">
                <a:extLst>
                  <a:ext uri="{FF2B5EF4-FFF2-40B4-BE49-F238E27FC236}">
                    <a16:creationId xmlns:a16="http://schemas.microsoft.com/office/drawing/2014/main" id="{08DD5D69-A882-48D7-ACFB-68E2DC6B04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A2432BD6-3DCC-4397-BD7F-3FE84F3210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23" name="Image 22" descr="Une image contenant cercle, croquis, dessin, clipart&#10;&#10;Description générée automatiquement">
            <a:extLst>
              <a:ext uri="{FF2B5EF4-FFF2-40B4-BE49-F238E27FC236}">
                <a16:creationId xmlns:a16="http://schemas.microsoft.com/office/drawing/2014/main" id="{9CDA2F30-2A6E-A524-36E5-A62FDF7854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6631" y="1866873"/>
            <a:ext cx="2598738" cy="2598738"/>
          </a:xfrm>
          <a:prstGeom prst="rect">
            <a:avLst/>
          </a:prstGeom>
        </p:spPr>
      </p:pic>
      <p:grpSp>
        <p:nvGrpSpPr>
          <p:cNvPr id="38" name="Group 37">
            <a:extLst>
              <a:ext uri="{FF2B5EF4-FFF2-40B4-BE49-F238E27FC236}">
                <a16:creationId xmlns:a16="http://schemas.microsoft.com/office/drawing/2014/main" id="{C9829185-6353-4E3C-B082-AA7F519391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104360" y="0"/>
            <a:ext cx="4087640" cy="6858000"/>
            <a:chOff x="1" y="0"/>
            <a:chExt cx="4087640" cy="6858000"/>
          </a:xfrm>
          <a:effectLst>
            <a:outerShdw blurRad="381000" dist="152400" algn="ctr" rotWithShape="0">
              <a:srgbClr val="000000">
                <a:alpha val="10000"/>
              </a:srgbClr>
            </a:outerShdw>
          </a:effectLst>
        </p:grpSpPr>
        <p:grpSp>
          <p:nvGrpSpPr>
            <p:cNvPr id="39" name="Group 38">
              <a:extLst>
                <a:ext uri="{FF2B5EF4-FFF2-40B4-BE49-F238E27FC236}">
                  <a16:creationId xmlns:a16="http://schemas.microsoft.com/office/drawing/2014/main" id="{BB7BB359-8B77-484C-B9CD-6376139A3AB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 y="0"/>
              <a:ext cx="3986041" cy="6858000"/>
              <a:chOff x="1" y="0"/>
              <a:chExt cx="3986041" cy="6858000"/>
            </a:xfrm>
          </p:grpSpPr>
          <p:sp>
            <p:nvSpPr>
              <p:cNvPr id="43" name="Freeform: Shape 42">
                <a:extLst>
                  <a:ext uri="{FF2B5EF4-FFF2-40B4-BE49-F238E27FC236}">
                    <a16:creationId xmlns:a16="http://schemas.microsoft.com/office/drawing/2014/main" id="{AA96BE9D-5B3B-4CA9-8895-33FAA3804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7840E2BF-E954-4173-BF70-2DAE9E19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3F125B5A-DFAC-4B6D-B14F-287F8C436AA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748588" y="0"/>
              <a:ext cx="1339053" cy="6858000"/>
              <a:chOff x="2748588" y="0"/>
              <a:chExt cx="1339053" cy="6858000"/>
            </a:xfrm>
          </p:grpSpPr>
          <p:sp>
            <p:nvSpPr>
              <p:cNvPr id="41" name="Freeform: Shape 40">
                <a:extLst>
                  <a:ext uri="{FF2B5EF4-FFF2-40B4-BE49-F238E27FC236}">
                    <a16:creationId xmlns:a16="http://schemas.microsoft.com/office/drawing/2014/main" id="{6AF4804F-69E5-479A-9F45-C0E4631715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3CA5C733-38F9-4D36-A78D-0AB08CCBB5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4" name="Image 3">
            <a:extLst>
              <a:ext uri="{FF2B5EF4-FFF2-40B4-BE49-F238E27FC236}">
                <a16:creationId xmlns:a16="http://schemas.microsoft.com/office/drawing/2014/main" id="{72A542F6-EDE6-1199-9EC9-A8EEB7510A2B}"/>
              </a:ext>
            </a:extLst>
          </p:cNvPr>
          <p:cNvPicPr>
            <a:picLocks noChangeAspect="1"/>
          </p:cNvPicPr>
          <p:nvPr/>
        </p:nvPicPr>
        <p:blipFill>
          <a:blip r:embed="rId4"/>
          <a:stretch>
            <a:fillRect/>
          </a:stretch>
        </p:blipFill>
        <p:spPr>
          <a:xfrm>
            <a:off x="4794187" y="4856480"/>
            <a:ext cx="2601220" cy="1551489"/>
          </a:xfrm>
          <a:prstGeom prst="rect">
            <a:avLst/>
          </a:prstGeom>
        </p:spPr>
      </p:pic>
      <p:sp>
        <p:nvSpPr>
          <p:cNvPr id="7" name="ZoneTexte 6">
            <a:extLst>
              <a:ext uri="{FF2B5EF4-FFF2-40B4-BE49-F238E27FC236}">
                <a16:creationId xmlns:a16="http://schemas.microsoft.com/office/drawing/2014/main" id="{2CE31C81-DBF2-0ABA-4286-F5AD82CF1AC9}"/>
              </a:ext>
            </a:extLst>
          </p:cNvPr>
          <p:cNvSpPr txBox="1"/>
          <p:nvPr/>
        </p:nvSpPr>
        <p:spPr>
          <a:xfrm>
            <a:off x="232348" y="1413062"/>
            <a:ext cx="3007360" cy="4031873"/>
          </a:xfrm>
          <a:prstGeom prst="rect">
            <a:avLst/>
          </a:prstGeom>
          <a:noFill/>
        </p:spPr>
        <p:txBody>
          <a:bodyPr wrap="square" rtlCol="0">
            <a:spAutoFit/>
          </a:bodyPr>
          <a:lstStyle/>
          <a:p>
            <a:r>
              <a:rPr lang="fr-FR" sz="2000" b="1" dirty="0">
                <a:solidFill>
                  <a:schemeClr val="bg1"/>
                </a:solidFill>
              </a:rPr>
              <a:t>Comment bien choisir son nom de domaine:</a:t>
            </a:r>
          </a:p>
          <a:p>
            <a:endParaRPr lang="fr-FR" dirty="0">
              <a:solidFill>
                <a:schemeClr val="bg1"/>
              </a:solidFill>
            </a:endParaRPr>
          </a:p>
          <a:p>
            <a:pPr algn="just"/>
            <a:r>
              <a:rPr lang="fr-FR" dirty="0">
                <a:solidFill>
                  <a:schemeClr val="bg1"/>
                </a:solidFill>
              </a:rPr>
              <a:t>- Faire court et mémorisable</a:t>
            </a:r>
          </a:p>
          <a:p>
            <a:pPr algn="just"/>
            <a:r>
              <a:rPr lang="fr-FR" dirty="0">
                <a:solidFill>
                  <a:schemeClr val="bg1"/>
                </a:solidFill>
              </a:rPr>
              <a:t>- Faire attention à la lisibilité de votre nom de domaine. </a:t>
            </a:r>
          </a:p>
          <a:p>
            <a:pPr algn="just"/>
            <a:r>
              <a:rPr lang="fr-FR" dirty="0">
                <a:solidFill>
                  <a:schemeClr val="bg1"/>
                </a:solidFill>
              </a:rPr>
              <a:t>- N’hésitez pas à ajouter tiret par exemple</a:t>
            </a:r>
          </a:p>
          <a:p>
            <a:pPr algn="just"/>
            <a:r>
              <a:rPr lang="fr-FR" dirty="0">
                <a:solidFill>
                  <a:schemeClr val="bg1"/>
                </a:solidFill>
              </a:rPr>
              <a:t>- Il peut être intéressant d’enregistrer aussi des variantes  orthographiques pour éviter les erreurs de saisie ou un autre nom de domaine trop ressemblant.</a:t>
            </a:r>
          </a:p>
        </p:txBody>
      </p:sp>
      <p:sp>
        <p:nvSpPr>
          <p:cNvPr id="8" name="ZoneTexte 7">
            <a:extLst>
              <a:ext uri="{FF2B5EF4-FFF2-40B4-BE49-F238E27FC236}">
                <a16:creationId xmlns:a16="http://schemas.microsoft.com/office/drawing/2014/main" id="{CB6931FD-CC4D-25A4-41E3-1565B399B4D7}"/>
              </a:ext>
            </a:extLst>
          </p:cNvPr>
          <p:cNvSpPr txBox="1"/>
          <p:nvPr/>
        </p:nvSpPr>
        <p:spPr>
          <a:xfrm>
            <a:off x="9042401" y="1294446"/>
            <a:ext cx="2917252" cy="4585871"/>
          </a:xfrm>
          <a:prstGeom prst="rect">
            <a:avLst/>
          </a:prstGeom>
          <a:noFill/>
        </p:spPr>
        <p:txBody>
          <a:bodyPr wrap="square" rtlCol="0">
            <a:spAutoFit/>
          </a:bodyPr>
          <a:lstStyle/>
          <a:p>
            <a:r>
              <a:rPr lang="fr-FR" sz="2000" b="1" dirty="0">
                <a:solidFill>
                  <a:schemeClr val="bg1"/>
                </a:solidFill>
              </a:rPr>
              <a:t>Respecter la charte et éviter certains termes:</a:t>
            </a:r>
          </a:p>
          <a:p>
            <a:endParaRPr lang="fr-FR" dirty="0">
              <a:solidFill>
                <a:schemeClr val="bg1"/>
              </a:solidFill>
            </a:endParaRPr>
          </a:p>
          <a:p>
            <a:r>
              <a:rPr lang="fr-FR" dirty="0">
                <a:solidFill>
                  <a:schemeClr val="bg1"/>
                </a:solidFill>
              </a:rPr>
              <a:t>- Aucun terme portant atteinte aux droits garanti par la constitution ou la loi</a:t>
            </a:r>
          </a:p>
          <a:p>
            <a:r>
              <a:rPr lang="fr-FR" dirty="0">
                <a:solidFill>
                  <a:schemeClr val="bg1"/>
                </a:solidFill>
              </a:rPr>
              <a:t>- Aucun terme pouvant être considéré comme du vol de propriété. Par le droit d’utiliser le nom d’une marque par exemple.</a:t>
            </a:r>
          </a:p>
          <a:p>
            <a:r>
              <a:rPr lang="fr-FR" dirty="0">
                <a:solidFill>
                  <a:schemeClr val="bg1"/>
                </a:solidFill>
              </a:rPr>
              <a:t>- Ne pas utiliser les noms liés à la République Française</a:t>
            </a:r>
          </a:p>
          <a:p>
            <a:r>
              <a:rPr lang="fr-FR" dirty="0">
                <a:solidFill>
                  <a:schemeClr val="bg1"/>
                </a:solidFill>
              </a:rPr>
              <a:t>- </a:t>
            </a:r>
            <a:r>
              <a:rPr lang="fr-FR" b="0" dirty="0">
                <a:solidFill>
                  <a:schemeClr val="bg1"/>
                </a:solidFill>
                <a:effectLst/>
              </a:rPr>
              <a:t>ne pas faire partie de la liste des termes soumis à examen préalable</a:t>
            </a:r>
            <a:endParaRPr lang="fr-FR" dirty="0">
              <a:solidFill>
                <a:schemeClr val="bg1"/>
              </a:solidFill>
            </a:endParaRPr>
          </a:p>
        </p:txBody>
      </p:sp>
    </p:spTree>
    <p:extLst>
      <p:ext uri="{BB962C8B-B14F-4D97-AF65-F5344CB8AC3E}">
        <p14:creationId xmlns:p14="http://schemas.microsoft.com/office/powerpoint/2010/main" val="9362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8373A3F-54E0-424E-A84D-352212210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ZoneTexte 1">
            <a:extLst>
              <a:ext uri="{FF2B5EF4-FFF2-40B4-BE49-F238E27FC236}">
                <a16:creationId xmlns:a16="http://schemas.microsoft.com/office/drawing/2014/main" id="{9D7A5D19-41C3-C26D-B133-C784C2038A19}"/>
              </a:ext>
            </a:extLst>
          </p:cNvPr>
          <p:cNvSpPr txBox="1"/>
          <p:nvPr/>
        </p:nvSpPr>
        <p:spPr>
          <a:xfrm>
            <a:off x="4354513" y="841375"/>
            <a:ext cx="3505200" cy="90614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600" b="1" dirty="0">
                <a:solidFill>
                  <a:schemeClr val="bg1"/>
                </a:solidFill>
                <a:latin typeface="+mj-lt"/>
                <a:ea typeface="+mj-ea"/>
                <a:cs typeface="+mj-cs"/>
              </a:rPr>
              <a:t>Job 5</a:t>
            </a:r>
          </a:p>
        </p:txBody>
      </p:sp>
      <p:grpSp>
        <p:nvGrpSpPr>
          <p:cNvPr id="30" name="Group 29">
            <a:extLst>
              <a:ext uri="{FF2B5EF4-FFF2-40B4-BE49-F238E27FC236}">
                <a16:creationId xmlns:a16="http://schemas.microsoft.com/office/drawing/2014/main" id="{B7BAEF06-AB74-442C-8C30-B88233FD83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4087640" cy="6858000"/>
            <a:chOff x="1" y="0"/>
            <a:chExt cx="4087640" cy="6858000"/>
          </a:xfrm>
          <a:effectLst>
            <a:outerShdw blurRad="381000" dist="152400" algn="ctr" rotWithShape="0">
              <a:srgbClr val="000000">
                <a:alpha val="10000"/>
              </a:srgbClr>
            </a:outerShdw>
          </a:effectLst>
        </p:grpSpPr>
        <p:grpSp>
          <p:nvGrpSpPr>
            <p:cNvPr id="31" name="Group 30">
              <a:extLst>
                <a:ext uri="{FF2B5EF4-FFF2-40B4-BE49-F238E27FC236}">
                  <a16:creationId xmlns:a16="http://schemas.microsoft.com/office/drawing/2014/main" id="{BDFD9AA5-A6A4-499F-BB09-5CD7F8145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 y="0"/>
              <a:ext cx="3986041" cy="6858000"/>
              <a:chOff x="1" y="0"/>
              <a:chExt cx="3986041" cy="6858000"/>
            </a:xfrm>
          </p:grpSpPr>
          <p:sp>
            <p:nvSpPr>
              <p:cNvPr id="35" name="Freeform: Shape 34">
                <a:extLst>
                  <a:ext uri="{FF2B5EF4-FFF2-40B4-BE49-F238E27FC236}">
                    <a16:creationId xmlns:a16="http://schemas.microsoft.com/office/drawing/2014/main" id="{5F499571-4EEA-4442-B71C-2972335B3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FFC7284-7A71-4F33-AB06-E0D1EB1CAF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27F758D-B23C-459E-AD21-6621782C72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748588" y="0"/>
              <a:ext cx="1339053" cy="6858000"/>
              <a:chOff x="2748588" y="0"/>
              <a:chExt cx="1339053" cy="6858000"/>
            </a:xfrm>
          </p:grpSpPr>
          <p:sp>
            <p:nvSpPr>
              <p:cNvPr id="33" name="Freeform: Shape 32">
                <a:extLst>
                  <a:ext uri="{FF2B5EF4-FFF2-40B4-BE49-F238E27FC236}">
                    <a16:creationId xmlns:a16="http://schemas.microsoft.com/office/drawing/2014/main" id="{08DD5D69-A882-48D7-ACFB-68E2DC6B04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A2432BD6-3DCC-4397-BD7F-3FE84F3210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23" name="Image 22" descr="Une image contenant cercle, croquis, dessin, clipart&#10;&#10;Description générée automatiquement">
            <a:extLst>
              <a:ext uri="{FF2B5EF4-FFF2-40B4-BE49-F238E27FC236}">
                <a16:creationId xmlns:a16="http://schemas.microsoft.com/office/drawing/2014/main" id="{9CDA2F30-2A6E-A524-36E5-A62FDF7854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6631" y="1866873"/>
            <a:ext cx="2598738" cy="2598738"/>
          </a:xfrm>
          <a:prstGeom prst="rect">
            <a:avLst/>
          </a:prstGeom>
        </p:spPr>
      </p:pic>
      <p:grpSp>
        <p:nvGrpSpPr>
          <p:cNvPr id="38" name="Group 37">
            <a:extLst>
              <a:ext uri="{FF2B5EF4-FFF2-40B4-BE49-F238E27FC236}">
                <a16:creationId xmlns:a16="http://schemas.microsoft.com/office/drawing/2014/main" id="{C9829185-6353-4E3C-B082-AA7F519391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104360" y="0"/>
            <a:ext cx="4087640" cy="6858000"/>
            <a:chOff x="1" y="0"/>
            <a:chExt cx="4087640" cy="6858000"/>
          </a:xfrm>
          <a:effectLst>
            <a:outerShdw blurRad="381000" dist="152400" algn="ctr" rotWithShape="0">
              <a:srgbClr val="000000">
                <a:alpha val="10000"/>
              </a:srgbClr>
            </a:outerShdw>
          </a:effectLst>
        </p:grpSpPr>
        <p:grpSp>
          <p:nvGrpSpPr>
            <p:cNvPr id="39" name="Group 38">
              <a:extLst>
                <a:ext uri="{FF2B5EF4-FFF2-40B4-BE49-F238E27FC236}">
                  <a16:creationId xmlns:a16="http://schemas.microsoft.com/office/drawing/2014/main" id="{BB7BB359-8B77-484C-B9CD-6376139A3AB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 y="0"/>
              <a:ext cx="3986041" cy="6858000"/>
              <a:chOff x="1" y="0"/>
              <a:chExt cx="3986041" cy="6858000"/>
            </a:xfrm>
          </p:grpSpPr>
          <p:sp>
            <p:nvSpPr>
              <p:cNvPr id="43" name="Freeform: Shape 42">
                <a:extLst>
                  <a:ext uri="{FF2B5EF4-FFF2-40B4-BE49-F238E27FC236}">
                    <a16:creationId xmlns:a16="http://schemas.microsoft.com/office/drawing/2014/main" id="{AA96BE9D-5B3B-4CA9-8895-33FAA3804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7840E2BF-E954-4173-BF70-2DAE9E19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3F125B5A-DFAC-4B6D-B14F-287F8C436AA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748588" y="0"/>
              <a:ext cx="1339053" cy="6858000"/>
              <a:chOff x="2748588" y="0"/>
              <a:chExt cx="1339053" cy="6858000"/>
            </a:xfrm>
          </p:grpSpPr>
          <p:sp>
            <p:nvSpPr>
              <p:cNvPr id="41" name="Freeform: Shape 40">
                <a:extLst>
                  <a:ext uri="{FF2B5EF4-FFF2-40B4-BE49-F238E27FC236}">
                    <a16:creationId xmlns:a16="http://schemas.microsoft.com/office/drawing/2014/main" id="{6AF4804F-69E5-479A-9F45-C0E4631715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3CA5C733-38F9-4D36-A78D-0AB08CCBB5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7" name="ZoneTexte 6">
            <a:extLst>
              <a:ext uri="{FF2B5EF4-FFF2-40B4-BE49-F238E27FC236}">
                <a16:creationId xmlns:a16="http://schemas.microsoft.com/office/drawing/2014/main" id="{2CE31C81-DBF2-0ABA-4286-F5AD82CF1AC9}"/>
              </a:ext>
            </a:extLst>
          </p:cNvPr>
          <p:cNvSpPr txBox="1"/>
          <p:nvPr/>
        </p:nvSpPr>
        <p:spPr>
          <a:xfrm>
            <a:off x="9184639" y="841375"/>
            <a:ext cx="3007360" cy="2862322"/>
          </a:xfrm>
          <a:prstGeom prst="rect">
            <a:avLst/>
          </a:prstGeom>
          <a:noFill/>
        </p:spPr>
        <p:txBody>
          <a:bodyPr wrap="square" rtlCol="0">
            <a:spAutoFit/>
          </a:bodyPr>
          <a:lstStyle/>
          <a:p>
            <a:r>
              <a:rPr lang="fr-FR" sz="2000" dirty="0">
                <a:solidFill>
                  <a:schemeClr val="bg1"/>
                </a:solidFill>
              </a:rPr>
              <a:t>L'extension du nom de domaine peut être géographique ou générique. Elle se choisit en fonction de la disponibilité du nom de domaine, mais également en fonction des objectifs visés par le site Internet.</a:t>
            </a:r>
            <a:endParaRPr lang="fr-FR" dirty="0">
              <a:solidFill>
                <a:schemeClr val="bg1"/>
              </a:solidFill>
            </a:endParaRPr>
          </a:p>
        </p:txBody>
      </p:sp>
      <p:sp>
        <p:nvSpPr>
          <p:cNvPr id="8" name="ZoneTexte 7">
            <a:extLst>
              <a:ext uri="{FF2B5EF4-FFF2-40B4-BE49-F238E27FC236}">
                <a16:creationId xmlns:a16="http://schemas.microsoft.com/office/drawing/2014/main" id="{CB6931FD-CC4D-25A4-41E3-1565B399B4D7}"/>
              </a:ext>
            </a:extLst>
          </p:cNvPr>
          <p:cNvSpPr txBox="1"/>
          <p:nvPr/>
        </p:nvSpPr>
        <p:spPr>
          <a:xfrm>
            <a:off x="9190416" y="4190046"/>
            <a:ext cx="2917252" cy="2246769"/>
          </a:xfrm>
          <a:prstGeom prst="rect">
            <a:avLst/>
          </a:prstGeom>
          <a:noFill/>
        </p:spPr>
        <p:txBody>
          <a:bodyPr wrap="square" rtlCol="0">
            <a:spAutoFit/>
          </a:bodyPr>
          <a:lstStyle/>
          <a:p>
            <a:r>
              <a:rPr lang="fr-FR" sz="2000" dirty="0">
                <a:solidFill>
                  <a:schemeClr val="bg1"/>
                </a:solidFill>
              </a:rPr>
              <a:t>Le choix d'une extension de nom de domaine n'est pas limité. Il est d'ailleurs conseillé d'enregistrer un nom de domaine sous de multiples extensions pour une efficacité accrue.</a:t>
            </a:r>
            <a:endParaRPr lang="fr-FR" dirty="0">
              <a:solidFill>
                <a:schemeClr val="bg1"/>
              </a:solidFill>
            </a:endParaRPr>
          </a:p>
        </p:txBody>
      </p:sp>
      <p:pic>
        <p:nvPicPr>
          <p:cNvPr id="3" name="Image 2">
            <a:extLst>
              <a:ext uri="{FF2B5EF4-FFF2-40B4-BE49-F238E27FC236}">
                <a16:creationId xmlns:a16="http://schemas.microsoft.com/office/drawing/2014/main" id="{0AD08294-DFB3-4D3F-3A0C-18D1B7275280}"/>
              </a:ext>
            </a:extLst>
          </p:cNvPr>
          <p:cNvPicPr>
            <a:picLocks noChangeAspect="1"/>
          </p:cNvPicPr>
          <p:nvPr/>
        </p:nvPicPr>
        <p:blipFill>
          <a:blip r:embed="rId4"/>
          <a:stretch>
            <a:fillRect/>
          </a:stretch>
        </p:blipFill>
        <p:spPr>
          <a:xfrm>
            <a:off x="4764503" y="4584964"/>
            <a:ext cx="2662995" cy="2207782"/>
          </a:xfrm>
          <a:prstGeom prst="rect">
            <a:avLst/>
          </a:prstGeom>
        </p:spPr>
      </p:pic>
      <p:sp>
        <p:nvSpPr>
          <p:cNvPr id="5" name="ZoneTexte 4">
            <a:extLst>
              <a:ext uri="{FF2B5EF4-FFF2-40B4-BE49-F238E27FC236}">
                <a16:creationId xmlns:a16="http://schemas.microsoft.com/office/drawing/2014/main" id="{6326ED80-847E-71C6-803F-D22427D205C5}"/>
              </a:ext>
            </a:extLst>
          </p:cNvPr>
          <p:cNvSpPr txBox="1"/>
          <p:nvPr/>
        </p:nvSpPr>
        <p:spPr>
          <a:xfrm>
            <a:off x="234792" y="1102985"/>
            <a:ext cx="3007360" cy="5201424"/>
          </a:xfrm>
          <a:prstGeom prst="rect">
            <a:avLst/>
          </a:prstGeom>
          <a:noFill/>
        </p:spPr>
        <p:txBody>
          <a:bodyPr wrap="square" rtlCol="0">
            <a:spAutoFit/>
          </a:bodyPr>
          <a:lstStyle/>
          <a:p>
            <a:r>
              <a:rPr lang="fr-FR" sz="2000" b="1" dirty="0">
                <a:solidFill>
                  <a:schemeClr val="bg1"/>
                </a:solidFill>
              </a:rPr>
              <a:t>Nom de domaine de 1</a:t>
            </a:r>
            <a:r>
              <a:rPr lang="fr-FR" sz="2000" b="1" baseline="30000" dirty="0">
                <a:solidFill>
                  <a:schemeClr val="bg1"/>
                </a:solidFill>
              </a:rPr>
              <a:t>er</a:t>
            </a:r>
            <a:r>
              <a:rPr lang="fr-FR" sz="2000" b="1" dirty="0">
                <a:solidFill>
                  <a:schemeClr val="bg1"/>
                </a:solidFill>
              </a:rPr>
              <a:t> niveau:</a:t>
            </a:r>
          </a:p>
          <a:p>
            <a:r>
              <a:rPr lang="fr-FR" dirty="0">
                <a:solidFill>
                  <a:schemeClr val="bg1"/>
                </a:solidFill>
              </a:rPr>
              <a:t>- Domaines Génériques (gTLD), extensions de type .com .net ou .info.</a:t>
            </a:r>
          </a:p>
          <a:p>
            <a:r>
              <a:rPr lang="fr-FR" dirty="0">
                <a:solidFill>
                  <a:schemeClr val="bg1"/>
                </a:solidFill>
              </a:rPr>
              <a:t>.</a:t>
            </a:r>
            <a:r>
              <a:rPr lang="fr-FR" dirty="0" err="1">
                <a:solidFill>
                  <a:schemeClr val="bg1"/>
                </a:solidFill>
              </a:rPr>
              <a:t>int</a:t>
            </a:r>
            <a:r>
              <a:rPr lang="fr-FR" dirty="0">
                <a:solidFill>
                  <a:schemeClr val="bg1"/>
                </a:solidFill>
              </a:rPr>
              <a:t> .</a:t>
            </a:r>
            <a:r>
              <a:rPr lang="fr-FR" dirty="0" err="1">
                <a:solidFill>
                  <a:schemeClr val="bg1"/>
                </a:solidFill>
              </a:rPr>
              <a:t>edu</a:t>
            </a:r>
            <a:r>
              <a:rPr lang="fr-FR" dirty="0">
                <a:solidFill>
                  <a:schemeClr val="bg1"/>
                </a:solidFill>
              </a:rPr>
              <a:t> ou .</a:t>
            </a:r>
            <a:r>
              <a:rPr lang="fr-FR" dirty="0" err="1">
                <a:solidFill>
                  <a:schemeClr val="bg1"/>
                </a:solidFill>
              </a:rPr>
              <a:t>gouv</a:t>
            </a:r>
            <a:r>
              <a:rPr lang="fr-FR" dirty="0">
                <a:solidFill>
                  <a:schemeClr val="bg1"/>
                </a:solidFill>
              </a:rPr>
              <a:t> </a:t>
            </a:r>
            <a:r>
              <a:rPr lang="fr-FR" dirty="0" err="1">
                <a:solidFill>
                  <a:schemeClr val="bg1"/>
                </a:solidFill>
              </a:rPr>
              <a:t>etc</a:t>
            </a:r>
            <a:r>
              <a:rPr lang="fr-FR" dirty="0">
                <a:solidFill>
                  <a:schemeClr val="bg1"/>
                </a:solidFill>
              </a:rPr>
              <a:t> </a:t>
            </a:r>
            <a:r>
              <a:rPr lang="fr-FR" dirty="0" err="1">
                <a:solidFill>
                  <a:schemeClr val="bg1"/>
                </a:solidFill>
              </a:rPr>
              <a:t>etc</a:t>
            </a:r>
            <a:r>
              <a:rPr lang="fr-FR" dirty="0">
                <a:solidFill>
                  <a:schemeClr val="bg1"/>
                </a:solidFill>
              </a:rPr>
              <a:t> sont réservées à certains organismes</a:t>
            </a:r>
          </a:p>
          <a:p>
            <a:r>
              <a:rPr lang="fr-FR" dirty="0">
                <a:solidFill>
                  <a:schemeClr val="bg1"/>
                </a:solidFill>
              </a:rPr>
              <a:t>- Code de pays (</a:t>
            </a:r>
            <a:r>
              <a:rPr lang="fr-FR" dirty="0" err="1">
                <a:solidFill>
                  <a:schemeClr val="bg1"/>
                </a:solidFill>
              </a:rPr>
              <a:t>ccTLD</a:t>
            </a:r>
            <a:r>
              <a:rPr lang="fr-FR" dirty="0">
                <a:solidFill>
                  <a:schemeClr val="bg1"/>
                </a:solidFill>
              </a:rPr>
              <a:t>)  sont composés de 2 lettres .</a:t>
            </a:r>
            <a:r>
              <a:rPr lang="fr-FR" dirty="0" err="1">
                <a:solidFill>
                  <a:schemeClr val="bg1"/>
                </a:solidFill>
              </a:rPr>
              <a:t>fr</a:t>
            </a:r>
            <a:r>
              <a:rPr lang="fr-FR" dirty="0">
                <a:solidFill>
                  <a:schemeClr val="bg1"/>
                </a:solidFill>
              </a:rPr>
              <a:t> .es .</a:t>
            </a:r>
            <a:r>
              <a:rPr lang="fr-FR" dirty="0" err="1">
                <a:solidFill>
                  <a:schemeClr val="bg1"/>
                </a:solidFill>
              </a:rPr>
              <a:t>uk</a:t>
            </a:r>
            <a:r>
              <a:rPr lang="fr-FR" dirty="0">
                <a:solidFill>
                  <a:schemeClr val="bg1"/>
                </a:solidFill>
              </a:rPr>
              <a:t> .de et on compte 244 </a:t>
            </a:r>
            <a:r>
              <a:rPr lang="fr-FR" dirty="0" err="1">
                <a:solidFill>
                  <a:schemeClr val="bg1"/>
                </a:solidFill>
              </a:rPr>
              <a:t>ccTLD</a:t>
            </a:r>
            <a:endParaRPr lang="fr-FR" dirty="0">
              <a:solidFill>
                <a:schemeClr val="bg1"/>
              </a:solidFill>
            </a:endParaRPr>
          </a:p>
          <a:p>
            <a:endParaRPr lang="fr-FR" sz="2000" dirty="0">
              <a:solidFill>
                <a:schemeClr val="bg1"/>
              </a:solidFill>
            </a:endParaRPr>
          </a:p>
          <a:p>
            <a:r>
              <a:rPr lang="fr-FR" sz="2000" b="1" dirty="0">
                <a:solidFill>
                  <a:schemeClr val="bg1"/>
                </a:solidFill>
              </a:rPr>
              <a:t>2eme niveau:</a:t>
            </a:r>
          </a:p>
          <a:p>
            <a:r>
              <a:rPr lang="fr-FR" dirty="0">
                <a:solidFill>
                  <a:schemeClr val="bg1"/>
                </a:solidFill>
              </a:rPr>
              <a:t>Sous domaine du 1</a:t>
            </a:r>
            <a:r>
              <a:rPr lang="fr-FR" baseline="30000" dirty="0">
                <a:solidFill>
                  <a:schemeClr val="bg1"/>
                </a:solidFill>
              </a:rPr>
              <a:t>er</a:t>
            </a:r>
            <a:r>
              <a:rPr lang="fr-FR" dirty="0">
                <a:solidFill>
                  <a:schemeClr val="bg1"/>
                </a:solidFill>
              </a:rPr>
              <a:t> niveau il y fait référence puis est séparé par un point (ex: monsite.free.fr)</a:t>
            </a:r>
          </a:p>
        </p:txBody>
      </p:sp>
    </p:spTree>
    <p:extLst>
      <p:ext uri="{BB962C8B-B14F-4D97-AF65-F5344CB8AC3E}">
        <p14:creationId xmlns:p14="http://schemas.microsoft.com/office/powerpoint/2010/main" val="665883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Image 22" descr="Une image contenant cercle, croquis, dessin, clipart&#10;&#10;Description générée automatiquement">
            <a:extLst>
              <a:ext uri="{FF2B5EF4-FFF2-40B4-BE49-F238E27FC236}">
                <a16:creationId xmlns:a16="http://schemas.microsoft.com/office/drawing/2014/main" id="{9CDA2F30-2A6E-A524-36E5-A62FDF7854C3}"/>
              </a:ext>
            </a:extLst>
          </p:cNvPr>
          <p:cNvPicPr>
            <a:picLocks noChangeAspect="1"/>
          </p:cNvPicPr>
          <p:nvPr/>
        </p:nvPicPr>
        <p:blipFill>
          <a:blip r:embed="rId2">
            <a:alphaModFix amt="16000"/>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glow>
              <a:schemeClr val="accent1"/>
            </a:glow>
            <a:outerShdw sx="1000" sy="1000" algn="ctr" rotWithShape="0">
              <a:srgbClr val="000000"/>
            </a:outerShdw>
            <a:reflection endPos="0" dist="50800" dir="5400000" sy="-100000" algn="bl" rotWithShape="0"/>
          </a:effectLst>
        </p:spPr>
      </p:pic>
      <p:sp>
        <p:nvSpPr>
          <p:cNvPr id="2" name="ZoneTexte 1">
            <a:extLst>
              <a:ext uri="{FF2B5EF4-FFF2-40B4-BE49-F238E27FC236}">
                <a16:creationId xmlns:a16="http://schemas.microsoft.com/office/drawing/2014/main" id="{9D7A5D19-41C3-C26D-B133-C784C2038A19}"/>
              </a:ext>
            </a:extLst>
          </p:cNvPr>
          <p:cNvSpPr txBox="1"/>
          <p:nvPr/>
        </p:nvSpPr>
        <p:spPr>
          <a:xfrm>
            <a:off x="6669555" y="-30703"/>
            <a:ext cx="4866640" cy="769441"/>
          </a:xfrm>
          <a:prstGeom prst="rect">
            <a:avLst/>
          </a:prstGeom>
          <a:noFill/>
        </p:spPr>
        <p:txBody>
          <a:bodyPr wrap="square" rtlCol="0">
            <a:spAutoFit/>
          </a:bodyPr>
          <a:lstStyle/>
          <a:p>
            <a:pPr algn="r"/>
            <a:r>
              <a:rPr lang="fr-FR" sz="4400" b="1" dirty="0">
                <a:solidFill>
                  <a:schemeClr val="accent3">
                    <a:lumMod val="75000"/>
                  </a:schemeClr>
                </a:solidFill>
              </a:rPr>
              <a:t>Job 06</a:t>
            </a:r>
          </a:p>
        </p:txBody>
      </p:sp>
      <p:sp>
        <p:nvSpPr>
          <p:cNvPr id="4" name="ZoneTexte 3">
            <a:extLst>
              <a:ext uri="{FF2B5EF4-FFF2-40B4-BE49-F238E27FC236}">
                <a16:creationId xmlns:a16="http://schemas.microsoft.com/office/drawing/2014/main" id="{F57A18C0-30F9-0E5F-7674-3A152639A4AE}"/>
              </a:ext>
            </a:extLst>
          </p:cNvPr>
          <p:cNvSpPr txBox="1"/>
          <p:nvPr/>
        </p:nvSpPr>
        <p:spPr>
          <a:xfrm>
            <a:off x="513173" y="153887"/>
            <a:ext cx="3847334" cy="461665"/>
          </a:xfrm>
          <a:prstGeom prst="rect">
            <a:avLst/>
          </a:prstGeom>
          <a:noFill/>
        </p:spPr>
        <p:txBody>
          <a:bodyPr wrap="square" rtlCol="0">
            <a:spAutoFit/>
          </a:bodyPr>
          <a:lstStyle/>
          <a:p>
            <a:r>
              <a:rPr lang="fr-FR" sz="2400" b="1" dirty="0">
                <a:solidFill>
                  <a:srgbClr val="7C7C7C"/>
                </a:solidFill>
              </a:rPr>
              <a:t>Accès a la page Apache</a:t>
            </a:r>
          </a:p>
        </p:txBody>
      </p:sp>
      <p:pic>
        <p:nvPicPr>
          <p:cNvPr id="6" name="Image 5">
            <a:extLst>
              <a:ext uri="{FF2B5EF4-FFF2-40B4-BE49-F238E27FC236}">
                <a16:creationId xmlns:a16="http://schemas.microsoft.com/office/drawing/2014/main" id="{CEA5BBFA-3531-5E3C-395C-A268355A4920}"/>
              </a:ext>
            </a:extLst>
          </p:cNvPr>
          <p:cNvPicPr>
            <a:picLocks noChangeAspect="1"/>
          </p:cNvPicPr>
          <p:nvPr/>
        </p:nvPicPr>
        <p:blipFill>
          <a:blip r:embed="rId3"/>
          <a:stretch>
            <a:fillRect/>
          </a:stretch>
        </p:blipFill>
        <p:spPr>
          <a:xfrm>
            <a:off x="1389837" y="986675"/>
            <a:ext cx="9412326" cy="5210925"/>
          </a:xfrm>
          <a:prstGeom prst="rect">
            <a:avLst/>
          </a:prstGeom>
        </p:spPr>
      </p:pic>
    </p:spTree>
    <p:extLst>
      <p:ext uri="{BB962C8B-B14F-4D97-AF65-F5344CB8AC3E}">
        <p14:creationId xmlns:p14="http://schemas.microsoft.com/office/powerpoint/2010/main" val="3427461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9D7A5D19-41C3-C26D-B133-C784C2038A19}"/>
              </a:ext>
            </a:extLst>
          </p:cNvPr>
          <p:cNvSpPr txBox="1"/>
          <p:nvPr/>
        </p:nvSpPr>
        <p:spPr>
          <a:xfrm>
            <a:off x="1078335" y="1554480"/>
            <a:ext cx="4715425" cy="710525"/>
          </a:xfrm>
          <a:prstGeom prst="rect">
            <a:avLst/>
          </a:prstGeom>
        </p:spPr>
        <p:txBody>
          <a:bodyPr vert="horz" lIns="91440" tIns="45720" rIns="91440" bIns="45720" rtlCol="0" anchor="t">
            <a:normAutofit/>
          </a:bodyPr>
          <a:lstStyle/>
          <a:p>
            <a:pPr algn="ctr">
              <a:lnSpc>
                <a:spcPct val="90000"/>
              </a:lnSpc>
              <a:spcBef>
                <a:spcPct val="0"/>
              </a:spcBef>
              <a:spcAft>
                <a:spcPts val="600"/>
              </a:spcAft>
            </a:pPr>
            <a:r>
              <a:rPr lang="en-US" sz="4000" b="1" kern="1200" dirty="0" err="1">
                <a:solidFill>
                  <a:schemeClr val="accent3">
                    <a:lumMod val="75000"/>
                  </a:schemeClr>
                </a:solidFill>
                <a:latin typeface="+mj-lt"/>
                <a:ea typeface="+mj-ea"/>
                <a:cs typeface="+mj-cs"/>
              </a:rPr>
              <a:t>Serveur</a:t>
            </a:r>
            <a:r>
              <a:rPr lang="en-US" sz="4000" b="1" kern="1200" dirty="0">
                <a:solidFill>
                  <a:schemeClr val="accent3">
                    <a:lumMod val="75000"/>
                  </a:schemeClr>
                </a:solidFill>
                <a:latin typeface="+mj-lt"/>
                <a:ea typeface="+mj-ea"/>
                <a:cs typeface="+mj-cs"/>
              </a:rPr>
              <a:t> Apache</a:t>
            </a:r>
          </a:p>
        </p:txBody>
      </p:sp>
      <p:grpSp>
        <p:nvGrpSpPr>
          <p:cNvPr id="28" name="Group 27">
            <a:extLst>
              <a:ext uri="{FF2B5EF4-FFF2-40B4-BE49-F238E27FC236}">
                <a16:creationId xmlns:a16="http://schemas.microsoft.com/office/drawing/2014/main" id="{42668536-F94B-BC34-0E07-8E5C262A93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345" y="4686984"/>
            <a:ext cx="1835727" cy="2443501"/>
            <a:chOff x="-59345" y="4538825"/>
            <a:chExt cx="1947033" cy="2591657"/>
          </a:xfrm>
        </p:grpSpPr>
        <p:sp>
          <p:nvSpPr>
            <p:cNvPr id="29" name="Freeform: Shape 28">
              <a:extLst>
                <a:ext uri="{FF2B5EF4-FFF2-40B4-BE49-F238E27FC236}">
                  <a16:creationId xmlns:a16="http://schemas.microsoft.com/office/drawing/2014/main" id="{E72CE9D3-E78A-6C7A-0511-4026F4A2E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7437924" flipH="1" flipV="1">
              <a:off x="197686" y="4281794"/>
              <a:ext cx="1284318" cy="1798380"/>
            </a:xfrm>
            <a:custGeom>
              <a:avLst/>
              <a:gdLst>
                <a:gd name="connsiteX0" fmla="*/ 973884 w 1284318"/>
                <a:gd name="connsiteY0" fmla="*/ 319757 h 1798380"/>
                <a:gd name="connsiteX1" fmla="*/ 933347 w 1284318"/>
                <a:gd name="connsiteY1" fmla="*/ 456675 h 1798380"/>
                <a:gd name="connsiteX2" fmla="*/ 790087 w 1284318"/>
                <a:gd name="connsiteY2" fmla="*/ 646637 h 1798380"/>
                <a:gd name="connsiteX3" fmla="*/ 608179 w 1284318"/>
                <a:gd name="connsiteY3" fmla="*/ 800416 h 1798380"/>
                <a:gd name="connsiteX4" fmla="*/ 386518 w 1284318"/>
                <a:gd name="connsiteY4" fmla="*/ 918072 h 1798380"/>
                <a:gd name="connsiteX5" fmla="*/ 496841 w 1284318"/>
                <a:gd name="connsiteY5" fmla="*/ 931786 h 1798380"/>
                <a:gd name="connsiteX6" fmla="*/ 845020 w 1284318"/>
                <a:gd name="connsiteY6" fmla="*/ 932971 h 1798380"/>
                <a:gd name="connsiteX7" fmla="*/ 1104134 w 1284318"/>
                <a:gd name="connsiteY7" fmla="*/ 994216 h 1798380"/>
                <a:gd name="connsiteX8" fmla="*/ 1270764 w 1284318"/>
                <a:gd name="connsiteY8" fmla="*/ 1069595 h 1798380"/>
                <a:gd name="connsiteX9" fmla="*/ 1253844 w 1284318"/>
                <a:gd name="connsiteY9" fmla="*/ 1119951 h 1798380"/>
                <a:gd name="connsiteX10" fmla="*/ 1090000 w 1284318"/>
                <a:gd name="connsiteY10" fmla="*/ 1225064 h 1798380"/>
                <a:gd name="connsiteX11" fmla="*/ 830886 w 1284318"/>
                <a:gd name="connsiteY11" fmla="*/ 1291019 h 1798380"/>
                <a:gd name="connsiteX12" fmla="*/ 625381 w 1284318"/>
                <a:gd name="connsiteY12" fmla="*/ 1282695 h 1798380"/>
                <a:gd name="connsiteX13" fmla="*/ 394115 w 1284318"/>
                <a:gd name="connsiteY13" fmla="*/ 1213990 h 1798380"/>
                <a:gd name="connsiteX14" fmla="*/ 227806 w 1284318"/>
                <a:gd name="connsiteY14" fmla="*/ 1123564 h 1798380"/>
                <a:gd name="connsiteX15" fmla="*/ 222077 w 1284318"/>
                <a:gd name="connsiteY15" fmla="*/ 1154907 h 1798380"/>
                <a:gd name="connsiteX16" fmla="*/ 257021 w 1284318"/>
                <a:gd name="connsiteY16" fmla="*/ 1382395 h 1798380"/>
                <a:gd name="connsiteX17" fmla="*/ 329718 w 1284318"/>
                <a:gd name="connsiteY17" fmla="*/ 1649903 h 1798380"/>
                <a:gd name="connsiteX18" fmla="*/ 358172 w 1284318"/>
                <a:gd name="connsiteY18" fmla="*/ 1727779 h 1798380"/>
                <a:gd name="connsiteX19" fmla="*/ 162274 w 1284318"/>
                <a:gd name="connsiteY19" fmla="*/ 1798380 h 1798380"/>
                <a:gd name="connsiteX20" fmla="*/ 40999 w 1284318"/>
                <a:gd name="connsiteY20" fmla="*/ 1391750 h 1798380"/>
                <a:gd name="connsiteX21" fmla="*/ 130 w 1284318"/>
                <a:gd name="connsiteY21" fmla="*/ 955850 h 1798380"/>
                <a:gd name="connsiteX22" fmla="*/ 77747 w 1284318"/>
                <a:gd name="connsiteY22" fmla="*/ 449030 h 1798380"/>
                <a:gd name="connsiteX23" fmla="*/ 136820 w 1284318"/>
                <a:gd name="connsiteY23" fmla="*/ 274135 h 1798380"/>
                <a:gd name="connsiteX24" fmla="*/ 169577 w 1284318"/>
                <a:gd name="connsiteY24" fmla="*/ 204912 h 1798380"/>
                <a:gd name="connsiteX25" fmla="*/ 473768 w 1284318"/>
                <a:gd name="connsiteY25" fmla="*/ 0 h 1798380"/>
                <a:gd name="connsiteX26" fmla="*/ 493343 w 1284318"/>
                <a:gd name="connsiteY26" fmla="*/ 76022 h 1798380"/>
                <a:gd name="connsiteX27" fmla="*/ 488736 w 1284318"/>
                <a:gd name="connsiteY27" fmla="*/ 300123 h 1798380"/>
                <a:gd name="connsiteX28" fmla="*/ 374038 w 1284318"/>
                <a:gd name="connsiteY28" fmla="*/ 512355 h 1798380"/>
                <a:gd name="connsiteX29" fmla="*/ 375640 w 1284318"/>
                <a:gd name="connsiteY29" fmla="*/ 540894 h 1798380"/>
                <a:gd name="connsiteX30" fmla="*/ 646830 w 1284318"/>
                <a:gd name="connsiteY30" fmla="*/ 387756 h 1798380"/>
                <a:gd name="connsiteX31" fmla="*/ 965722 w 1284318"/>
                <a:gd name="connsiteY31" fmla="*/ 315165 h 1798380"/>
                <a:gd name="connsiteX32" fmla="*/ 973884 w 1284318"/>
                <a:gd name="connsiteY32" fmla="*/ 319757 h 1798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84318" h="1798380">
                  <a:moveTo>
                    <a:pt x="973884" y="319757"/>
                  </a:moveTo>
                  <a:cubicBezTo>
                    <a:pt x="986811" y="338318"/>
                    <a:pt x="958960" y="408335"/>
                    <a:pt x="933347" y="456675"/>
                  </a:cubicBezTo>
                  <a:cubicBezTo>
                    <a:pt x="904074" y="511920"/>
                    <a:pt x="844282" y="589347"/>
                    <a:pt x="790087" y="646637"/>
                  </a:cubicBezTo>
                  <a:cubicBezTo>
                    <a:pt x="735893" y="703928"/>
                    <a:pt x="675440" y="755177"/>
                    <a:pt x="608179" y="800416"/>
                  </a:cubicBezTo>
                  <a:cubicBezTo>
                    <a:pt x="540917" y="845656"/>
                    <a:pt x="392691" y="910590"/>
                    <a:pt x="386518" y="918072"/>
                  </a:cubicBezTo>
                  <a:cubicBezTo>
                    <a:pt x="380344" y="925554"/>
                    <a:pt x="420424" y="929303"/>
                    <a:pt x="496841" y="931786"/>
                  </a:cubicBezTo>
                  <a:cubicBezTo>
                    <a:pt x="573259" y="934270"/>
                    <a:pt x="743805" y="922566"/>
                    <a:pt x="845020" y="932971"/>
                  </a:cubicBezTo>
                  <a:cubicBezTo>
                    <a:pt x="946235" y="943376"/>
                    <a:pt x="1033176" y="971446"/>
                    <a:pt x="1104134" y="994216"/>
                  </a:cubicBezTo>
                  <a:cubicBezTo>
                    <a:pt x="1175091" y="1016986"/>
                    <a:pt x="1245812" y="1048639"/>
                    <a:pt x="1270764" y="1069595"/>
                  </a:cubicBezTo>
                  <a:cubicBezTo>
                    <a:pt x="1295715" y="1090551"/>
                    <a:pt x="1283970" y="1094040"/>
                    <a:pt x="1253844" y="1119951"/>
                  </a:cubicBezTo>
                  <a:cubicBezTo>
                    <a:pt x="1223716" y="1145863"/>
                    <a:pt x="1160493" y="1196552"/>
                    <a:pt x="1090000" y="1225064"/>
                  </a:cubicBezTo>
                  <a:cubicBezTo>
                    <a:pt x="1019507" y="1253574"/>
                    <a:pt x="908322" y="1281415"/>
                    <a:pt x="830886" y="1291019"/>
                  </a:cubicBezTo>
                  <a:cubicBezTo>
                    <a:pt x="753449" y="1300625"/>
                    <a:pt x="698175" y="1295534"/>
                    <a:pt x="625381" y="1282695"/>
                  </a:cubicBezTo>
                  <a:cubicBezTo>
                    <a:pt x="552586" y="1269857"/>
                    <a:pt x="460377" y="1240511"/>
                    <a:pt x="394115" y="1213990"/>
                  </a:cubicBezTo>
                  <a:cubicBezTo>
                    <a:pt x="327853" y="1187468"/>
                    <a:pt x="238957" y="1131321"/>
                    <a:pt x="227806" y="1123564"/>
                  </a:cubicBezTo>
                  <a:cubicBezTo>
                    <a:pt x="216655" y="1115808"/>
                    <a:pt x="217208" y="1111768"/>
                    <a:pt x="222077" y="1154907"/>
                  </a:cubicBezTo>
                  <a:cubicBezTo>
                    <a:pt x="226946" y="1198045"/>
                    <a:pt x="239081" y="1299895"/>
                    <a:pt x="257021" y="1382395"/>
                  </a:cubicBezTo>
                  <a:cubicBezTo>
                    <a:pt x="274961" y="1464894"/>
                    <a:pt x="302922" y="1570722"/>
                    <a:pt x="329718" y="1649903"/>
                  </a:cubicBezTo>
                  <a:lnTo>
                    <a:pt x="358172" y="1727779"/>
                  </a:lnTo>
                  <a:cubicBezTo>
                    <a:pt x="306835" y="1764820"/>
                    <a:pt x="211687" y="1783165"/>
                    <a:pt x="162274" y="1798380"/>
                  </a:cubicBezTo>
                  <a:cubicBezTo>
                    <a:pt x="110713" y="1663654"/>
                    <a:pt x="68023" y="1532171"/>
                    <a:pt x="40999" y="1391750"/>
                  </a:cubicBezTo>
                  <a:cubicBezTo>
                    <a:pt x="13975" y="1251328"/>
                    <a:pt x="-1594" y="1110579"/>
                    <a:pt x="130" y="955850"/>
                  </a:cubicBezTo>
                  <a:cubicBezTo>
                    <a:pt x="1851" y="801121"/>
                    <a:pt x="44504" y="584757"/>
                    <a:pt x="77747" y="449030"/>
                  </a:cubicBezTo>
                  <a:cubicBezTo>
                    <a:pt x="94369" y="381167"/>
                    <a:pt x="115286" y="324130"/>
                    <a:pt x="136820" y="274135"/>
                  </a:cubicBezTo>
                  <a:lnTo>
                    <a:pt x="169577" y="204912"/>
                  </a:lnTo>
                  <a:lnTo>
                    <a:pt x="473768" y="0"/>
                  </a:lnTo>
                  <a:lnTo>
                    <a:pt x="493343" y="76022"/>
                  </a:lnTo>
                  <a:cubicBezTo>
                    <a:pt x="505787" y="170470"/>
                    <a:pt x="505983" y="215712"/>
                    <a:pt x="488736" y="300123"/>
                  </a:cubicBezTo>
                  <a:cubicBezTo>
                    <a:pt x="471154" y="386172"/>
                    <a:pt x="392887" y="472227"/>
                    <a:pt x="374038" y="512355"/>
                  </a:cubicBezTo>
                  <a:cubicBezTo>
                    <a:pt x="355189" y="552484"/>
                    <a:pt x="330175" y="561660"/>
                    <a:pt x="375640" y="540894"/>
                  </a:cubicBezTo>
                  <a:cubicBezTo>
                    <a:pt x="421106" y="520128"/>
                    <a:pt x="548483" y="425379"/>
                    <a:pt x="646830" y="387756"/>
                  </a:cubicBezTo>
                  <a:cubicBezTo>
                    <a:pt x="745176" y="350135"/>
                    <a:pt x="936630" y="312461"/>
                    <a:pt x="965722" y="315165"/>
                  </a:cubicBezTo>
                  <a:cubicBezTo>
                    <a:pt x="969359" y="315503"/>
                    <a:pt x="972038" y="317105"/>
                    <a:pt x="973884" y="319757"/>
                  </a:cubicBez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9F2A1FAC-CB42-7B1E-2BA1-AC4BA8D26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7437924" flipH="1" flipV="1">
              <a:off x="197686" y="4281794"/>
              <a:ext cx="1284318" cy="1798380"/>
            </a:xfrm>
            <a:custGeom>
              <a:avLst/>
              <a:gdLst>
                <a:gd name="connsiteX0" fmla="*/ 973884 w 1284318"/>
                <a:gd name="connsiteY0" fmla="*/ 319757 h 1798380"/>
                <a:gd name="connsiteX1" fmla="*/ 933347 w 1284318"/>
                <a:gd name="connsiteY1" fmla="*/ 456675 h 1798380"/>
                <a:gd name="connsiteX2" fmla="*/ 790087 w 1284318"/>
                <a:gd name="connsiteY2" fmla="*/ 646637 h 1798380"/>
                <a:gd name="connsiteX3" fmla="*/ 608179 w 1284318"/>
                <a:gd name="connsiteY3" fmla="*/ 800416 h 1798380"/>
                <a:gd name="connsiteX4" fmla="*/ 386518 w 1284318"/>
                <a:gd name="connsiteY4" fmla="*/ 918072 h 1798380"/>
                <a:gd name="connsiteX5" fmla="*/ 496841 w 1284318"/>
                <a:gd name="connsiteY5" fmla="*/ 931786 h 1798380"/>
                <a:gd name="connsiteX6" fmla="*/ 845020 w 1284318"/>
                <a:gd name="connsiteY6" fmla="*/ 932971 h 1798380"/>
                <a:gd name="connsiteX7" fmla="*/ 1104134 w 1284318"/>
                <a:gd name="connsiteY7" fmla="*/ 994216 h 1798380"/>
                <a:gd name="connsiteX8" fmla="*/ 1270764 w 1284318"/>
                <a:gd name="connsiteY8" fmla="*/ 1069595 h 1798380"/>
                <a:gd name="connsiteX9" fmla="*/ 1253844 w 1284318"/>
                <a:gd name="connsiteY9" fmla="*/ 1119951 h 1798380"/>
                <a:gd name="connsiteX10" fmla="*/ 1090000 w 1284318"/>
                <a:gd name="connsiteY10" fmla="*/ 1225064 h 1798380"/>
                <a:gd name="connsiteX11" fmla="*/ 830886 w 1284318"/>
                <a:gd name="connsiteY11" fmla="*/ 1291019 h 1798380"/>
                <a:gd name="connsiteX12" fmla="*/ 625381 w 1284318"/>
                <a:gd name="connsiteY12" fmla="*/ 1282695 h 1798380"/>
                <a:gd name="connsiteX13" fmla="*/ 394115 w 1284318"/>
                <a:gd name="connsiteY13" fmla="*/ 1213990 h 1798380"/>
                <a:gd name="connsiteX14" fmla="*/ 227806 w 1284318"/>
                <a:gd name="connsiteY14" fmla="*/ 1123564 h 1798380"/>
                <a:gd name="connsiteX15" fmla="*/ 222077 w 1284318"/>
                <a:gd name="connsiteY15" fmla="*/ 1154907 h 1798380"/>
                <a:gd name="connsiteX16" fmla="*/ 257021 w 1284318"/>
                <a:gd name="connsiteY16" fmla="*/ 1382395 h 1798380"/>
                <a:gd name="connsiteX17" fmla="*/ 329718 w 1284318"/>
                <a:gd name="connsiteY17" fmla="*/ 1649903 h 1798380"/>
                <a:gd name="connsiteX18" fmla="*/ 358172 w 1284318"/>
                <a:gd name="connsiteY18" fmla="*/ 1727779 h 1798380"/>
                <a:gd name="connsiteX19" fmla="*/ 162274 w 1284318"/>
                <a:gd name="connsiteY19" fmla="*/ 1798380 h 1798380"/>
                <a:gd name="connsiteX20" fmla="*/ 40999 w 1284318"/>
                <a:gd name="connsiteY20" fmla="*/ 1391750 h 1798380"/>
                <a:gd name="connsiteX21" fmla="*/ 130 w 1284318"/>
                <a:gd name="connsiteY21" fmla="*/ 955850 h 1798380"/>
                <a:gd name="connsiteX22" fmla="*/ 77747 w 1284318"/>
                <a:gd name="connsiteY22" fmla="*/ 449030 h 1798380"/>
                <a:gd name="connsiteX23" fmla="*/ 136820 w 1284318"/>
                <a:gd name="connsiteY23" fmla="*/ 274135 h 1798380"/>
                <a:gd name="connsiteX24" fmla="*/ 169577 w 1284318"/>
                <a:gd name="connsiteY24" fmla="*/ 204912 h 1798380"/>
                <a:gd name="connsiteX25" fmla="*/ 473768 w 1284318"/>
                <a:gd name="connsiteY25" fmla="*/ 0 h 1798380"/>
                <a:gd name="connsiteX26" fmla="*/ 493343 w 1284318"/>
                <a:gd name="connsiteY26" fmla="*/ 76022 h 1798380"/>
                <a:gd name="connsiteX27" fmla="*/ 488736 w 1284318"/>
                <a:gd name="connsiteY27" fmla="*/ 300123 h 1798380"/>
                <a:gd name="connsiteX28" fmla="*/ 374038 w 1284318"/>
                <a:gd name="connsiteY28" fmla="*/ 512355 h 1798380"/>
                <a:gd name="connsiteX29" fmla="*/ 375640 w 1284318"/>
                <a:gd name="connsiteY29" fmla="*/ 540894 h 1798380"/>
                <a:gd name="connsiteX30" fmla="*/ 646830 w 1284318"/>
                <a:gd name="connsiteY30" fmla="*/ 387756 h 1798380"/>
                <a:gd name="connsiteX31" fmla="*/ 965722 w 1284318"/>
                <a:gd name="connsiteY31" fmla="*/ 315165 h 1798380"/>
                <a:gd name="connsiteX32" fmla="*/ 973884 w 1284318"/>
                <a:gd name="connsiteY32" fmla="*/ 319757 h 1798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84318" h="1798380">
                  <a:moveTo>
                    <a:pt x="973884" y="319757"/>
                  </a:moveTo>
                  <a:cubicBezTo>
                    <a:pt x="986811" y="338318"/>
                    <a:pt x="958960" y="408335"/>
                    <a:pt x="933347" y="456675"/>
                  </a:cubicBezTo>
                  <a:cubicBezTo>
                    <a:pt x="904074" y="511920"/>
                    <a:pt x="844282" y="589347"/>
                    <a:pt x="790087" y="646637"/>
                  </a:cubicBezTo>
                  <a:cubicBezTo>
                    <a:pt x="735893" y="703928"/>
                    <a:pt x="675440" y="755177"/>
                    <a:pt x="608179" y="800416"/>
                  </a:cubicBezTo>
                  <a:cubicBezTo>
                    <a:pt x="540917" y="845656"/>
                    <a:pt x="392691" y="910590"/>
                    <a:pt x="386518" y="918072"/>
                  </a:cubicBezTo>
                  <a:cubicBezTo>
                    <a:pt x="380344" y="925554"/>
                    <a:pt x="420424" y="929303"/>
                    <a:pt x="496841" y="931786"/>
                  </a:cubicBezTo>
                  <a:cubicBezTo>
                    <a:pt x="573259" y="934270"/>
                    <a:pt x="743805" y="922566"/>
                    <a:pt x="845020" y="932971"/>
                  </a:cubicBezTo>
                  <a:cubicBezTo>
                    <a:pt x="946235" y="943376"/>
                    <a:pt x="1033176" y="971446"/>
                    <a:pt x="1104134" y="994216"/>
                  </a:cubicBezTo>
                  <a:cubicBezTo>
                    <a:pt x="1175091" y="1016986"/>
                    <a:pt x="1245812" y="1048639"/>
                    <a:pt x="1270764" y="1069595"/>
                  </a:cubicBezTo>
                  <a:cubicBezTo>
                    <a:pt x="1295715" y="1090551"/>
                    <a:pt x="1283970" y="1094040"/>
                    <a:pt x="1253844" y="1119951"/>
                  </a:cubicBezTo>
                  <a:cubicBezTo>
                    <a:pt x="1223716" y="1145863"/>
                    <a:pt x="1160493" y="1196552"/>
                    <a:pt x="1090000" y="1225064"/>
                  </a:cubicBezTo>
                  <a:cubicBezTo>
                    <a:pt x="1019507" y="1253574"/>
                    <a:pt x="908322" y="1281415"/>
                    <a:pt x="830886" y="1291019"/>
                  </a:cubicBezTo>
                  <a:cubicBezTo>
                    <a:pt x="753449" y="1300625"/>
                    <a:pt x="698175" y="1295534"/>
                    <a:pt x="625381" y="1282695"/>
                  </a:cubicBezTo>
                  <a:cubicBezTo>
                    <a:pt x="552586" y="1269857"/>
                    <a:pt x="460377" y="1240511"/>
                    <a:pt x="394115" y="1213990"/>
                  </a:cubicBezTo>
                  <a:cubicBezTo>
                    <a:pt x="327853" y="1187468"/>
                    <a:pt x="238957" y="1131321"/>
                    <a:pt x="227806" y="1123564"/>
                  </a:cubicBezTo>
                  <a:cubicBezTo>
                    <a:pt x="216655" y="1115808"/>
                    <a:pt x="217208" y="1111768"/>
                    <a:pt x="222077" y="1154907"/>
                  </a:cubicBezTo>
                  <a:cubicBezTo>
                    <a:pt x="226946" y="1198045"/>
                    <a:pt x="239081" y="1299895"/>
                    <a:pt x="257021" y="1382395"/>
                  </a:cubicBezTo>
                  <a:cubicBezTo>
                    <a:pt x="274961" y="1464894"/>
                    <a:pt x="302922" y="1570722"/>
                    <a:pt x="329718" y="1649903"/>
                  </a:cubicBezTo>
                  <a:lnTo>
                    <a:pt x="358172" y="1727779"/>
                  </a:lnTo>
                  <a:cubicBezTo>
                    <a:pt x="306835" y="1764820"/>
                    <a:pt x="211687" y="1783165"/>
                    <a:pt x="162274" y="1798380"/>
                  </a:cubicBezTo>
                  <a:cubicBezTo>
                    <a:pt x="110713" y="1663654"/>
                    <a:pt x="68023" y="1532171"/>
                    <a:pt x="40999" y="1391750"/>
                  </a:cubicBezTo>
                  <a:cubicBezTo>
                    <a:pt x="13975" y="1251328"/>
                    <a:pt x="-1594" y="1110579"/>
                    <a:pt x="130" y="955850"/>
                  </a:cubicBezTo>
                  <a:cubicBezTo>
                    <a:pt x="1851" y="801121"/>
                    <a:pt x="44504" y="584757"/>
                    <a:pt x="77747" y="449030"/>
                  </a:cubicBezTo>
                  <a:cubicBezTo>
                    <a:pt x="94369" y="381167"/>
                    <a:pt x="115286" y="324130"/>
                    <a:pt x="136820" y="274135"/>
                  </a:cubicBezTo>
                  <a:lnTo>
                    <a:pt x="169577" y="204912"/>
                  </a:lnTo>
                  <a:lnTo>
                    <a:pt x="473768" y="0"/>
                  </a:lnTo>
                  <a:lnTo>
                    <a:pt x="493343" y="76022"/>
                  </a:lnTo>
                  <a:cubicBezTo>
                    <a:pt x="505787" y="170470"/>
                    <a:pt x="505983" y="215712"/>
                    <a:pt x="488736" y="300123"/>
                  </a:cubicBezTo>
                  <a:cubicBezTo>
                    <a:pt x="471154" y="386172"/>
                    <a:pt x="392887" y="472227"/>
                    <a:pt x="374038" y="512355"/>
                  </a:cubicBezTo>
                  <a:cubicBezTo>
                    <a:pt x="355189" y="552484"/>
                    <a:pt x="330175" y="561660"/>
                    <a:pt x="375640" y="540894"/>
                  </a:cubicBezTo>
                  <a:cubicBezTo>
                    <a:pt x="421106" y="520128"/>
                    <a:pt x="548483" y="425379"/>
                    <a:pt x="646830" y="387756"/>
                  </a:cubicBezTo>
                  <a:cubicBezTo>
                    <a:pt x="745176" y="350135"/>
                    <a:pt x="936630" y="312461"/>
                    <a:pt x="965722" y="315165"/>
                  </a:cubicBezTo>
                  <a:cubicBezTo>
                    <a:pt x="969359" y="315503"/>
                    <a:pt x="972038" y="317105"/>
                    <a:pt x="973884" y="319757"/>
                  </a:cubicBezTo>
                  <a:close/>
                </a:path>
              </a:pathLst>
            </a:custGeom>
            <a:solidFill>
              <a:schemeClr val="accent4">
                <a:lumMod val="40000"/>
                <a:lumOff val="60000"/>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1" name="Group 30">
              <a:extLst>
                <a:ext uri="{FF2B5EF4-FFF2-40B4-BE49-F238E27FC236}">
                  <a16:creationId xmlns:a16="http://schemas.microsoft.com/office/drawing/2014/main" id="{EC59595D-7F97-1779-97FA-E716359D82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6120" y="6047982"/>
              <a:ext cx="364724" cy="380251"/>
              <a:chOff x="483308" y="4524877"/>
              <a:chExt cx="383909" cy="400253"/>
            </a:xfrm>
          </p:grpSpPr>
          <p:sp>
            <p:nvSpPr>
              <p:cNvPr id="33" name="Freeform: Shape 32">
                <a:extLst>
                  <a:ext uri="{FF2B5EF4-FFF2-40B4-BE49-F238E27FC236}">
                    <a16:creationId xmlns:a16="http://schemas.microsoft.com/office/drawing/2014/main" id="{F6080E0A-F57D-B574-1CE1-3516A69BF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0478977">
                <a:off x="483308" y="4524877"/>
                <a:ext cx="383909" cy="400252"/>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849475"/>
                  <a:gd name="connsiteY0" fmla="*/ -4 h 4963943"/>
                  <a:gd name="connsiteX1" fmla="*/ 4735908 w 4849475"/>
                  <a:gd name="connsiteY1" fmla="*/ 1905902 h 4963943"/>
                  <a:gd name="connsiteX2" fmla="*/ 4451030 w 4849475"/>
                  <a:gd name="connsiteY2" fmla="*/ 3809083 h 4963943"/>
                  <a:gd name="connsiteX3" fmla="*/ 3419865 w 4849475"/>
                  <a:gd name="connsiteY3" fmla="*/ 4844851 h 4963943"/>
                  <a:gd name="connsiteX4" fmla="*/ 1074535 w 4849475"/>
                  <a:gd name="connsiteY4" fmla="*/ 4657232 h 4963943"/>
                  <a:gd name="connsiteX5" fmla="*/ 33359 w 4849475"/>
                  <a:gd name="connsiteY5" fmla="*/ 2995661 h 4963943"/>
                  <a:gd name="connsiteX6" fmla="*/ 592137 w 4849475"/>
                  <a:gd name="connsiteY6" fmla="*/ 805852 h 4963943"/>
                  <a:gd name="connsiteX7" fmla="*/ 2649000 w 4849475"/>
                  <a:gd name="connsiteY7" fmla="*/ -4 h 4963943"/>
                  <a:gd name="connsiteX0" fmla="*/ 2649000 w 4750338"/>
                  <a:gd name="connsiteY0" fmla="*/ -4 h 4963943"/>
                  <a:gd name="connsiteX1" fmla="*/ 4615020 w 4750338"/>
                  <a:gd name="connsiteY1" fmla="*/ 1658609 h 4963943"/>
                  <a:gd name="connsiteX2" fmla="*/ 4451030 w 4750338"/>
                  <a:gd name="connsiteY2" fmla="*/ 3809083 h 4963943"/>
                  <a:gd name="connsiteX3" fmla="*/ 3419865 w 4750338"/>
                  <a:gd name="connsiteY3" fmla="*/ 4844851 h 4963943"/>
                  <a:gd name="connsiteX4" fmla="*/ 1074535 w 4750338"/>
                  <a:gd name="connsiteY4" fmla="*/ 4657232 h 4963943"/>
                  <a:gd name="connsiteX5" fmla="*/ 33359 w 4750338"/>
                  <a:gd name="connsiteY5" fmla="*/ 2995661 h 4963943"/>
                  <a:gd name="connsiteX6" fmla="*/ 592137 w 4750338"/>
                  <a:gd name="connsiteY6" fmla="*/ 805852 h 4963943"/>
                  <a:gd name="connsiteX7" fmla="*/ 2649000 w 4750338"/>
                  <a:gd name="connsiteY7" fmla="*/ -4 h 4963943"/>
                  <a:gd name="connsiteX0" fmla="*/ 2158871 w 4260209"/>
                  <a:gd name="connsiteY0" fmla="*/ -4 h 5086984"/>
                  <a:gd name="connsiteX1" fmla="*/ 4124891 w 4260209"/>
                  <a:gd name="connsiteY1" fmla="*/ 1658609 h 5086984"/>
                  <a:gd name="connsiteX2" fmla="*/ 3960901 w 4260209"/>
                  <a:gd name="connsiteY2" fmla="*/ 3809083 h 5086984"/>
                  <a:gd name="connsiteX3" fmla="*/ 2929736 w 4260209"/>
                  <a:gd name="connsiteY3" fmla="*/ 4844851 h 5086984"/>
                  <a:gd name="connsiteX4" fmla="*/ 584406 w 4260209"/>
                  <a:gd name="connsiteY4" fmla="*/ 4657232 h 5086984"/>
                  <a:gd name="connsiteX5" fmla="*/ 102008 w 4260209"/>
                  <a:gd name="connsiteY5" fmla="*/ 805852 h 5086984"/>
                  <a:gd name="connsiteX6" fmla="*/ 2158871 w 4260209"/>
                  <a:gd name="connsiteY6" fmla="*/ -4 h 5086984"/>
                  <a:gd name="connsiteX0" fmla="*/ 2341715 w 4443053"/>
                  <a:gd name="connsiteY0" fmla="*/ -4 h 4937580"/>
                  <a:gd name="connsiteX1" fmla="*/ 4307735 w 4443053"/>
                  <a:gd name="connsiteY1" fmla="*/ 1658609 h 4937580"/>
                  <a:gd name="connsiteX2" fmla="*/ 4143745 w 4443053"/>
                  <a:gd name="connsiteY2" fmla="*/ 3809083 h 4937580"/>
                  <a:gd name="connsiteX3" fmla="*/ 3112580 w 4443053"/>
                  <a:gd name="connsiteY3" fmla="*/ 4844851 h 4937580"/>
                  <a:gd name="connsiteX4" fmla="*/ 321924 w 4443053"/>
                  <a:gd name="connsiteY4" fmla="*/ 4230304 h 4937580"/>
                  <a:gd name="connsiteX5" fmla="*/ 284852 w 4443053"/>
                  <a:gd name="connsiteY5" fmla="*/ 805852 h 4937580"/>
                  <a:gd name="connsiteX6" fmla="*/ 2341715 w 4443053"/>
                  <a:gd name="connsiteY6" fmla="*/ -4 h 4937580"/>
                  <a:gd name="connsiteX0" fmla="*/ 2567003 w 4668341"/>
                  <a:gd name="connsiteY0" fmla="*/ -4 h 4924017"/>
                  <a:gd name="connsiteX1" fmla="*/ 4533023 w 4668341"/>
                  <a:gd name="connsiteY1" fmla="*/ 1658609 h 4924017"/>
                  <a:gd name="connsiteX2" fmla="*/ 4369033 w 4668341"/>
                  <a:gd name="connsiteY2" fmla="*/ 3809083 h 4924017"/>
                  <a:gd name="connsiteX3" fmla="*/ 3337868 w 4668341"/>
                  <a:gd name="connsiteY3" fmla="*/ 4844851 h 4924017"/>
                  <a:gd name="connsiteX4" fmla="*/ 547212 w 4668341"/>
                  <a:gd name="connsiteY4" fmla="*/ 4230304 h 4924017"/>
                  <a:gd name="connsiteX5" fmla="*/ 169043 w 4668341"/>
                  <a:gd name="connsiteY5" fmla="*/ 1352706 h 4924017"/>
                  <a:gd name="connsiteX6" fmla="*/ 2567003 w 4668341"/>
                  <a:gd name="connsiteY6" fmla="*/ -4 h 492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8341" h="4924017">
                    <a:moveTo>
                      <a:pt x="2567003" y="-4"/>
                    </a:moveTo>
                    <a:cubicBezTo>
                      <a:pt x="3257631" y="183338"/>
                      <a:pt x="4232685" y="1023761"/>
                      <a:pt x="4533023" y="1658609"/>
                    </a:cubicBezTo>
                    <a:cubicBezTo>
                      <a:pt x="4833361" y="2293457"/>
                      <a:pt x="4568226" y="3278043"/>
                      <a:pt x="4369033" y="3809083"/>
                    </a:cubicBezTo>
                    <a:cubicBezTo>
                      <a:pt x="4169841" y="4340123"/>
                      <a:pt x="3650694" y="4729882"/>
                      <a:pt x="3337868" y="4844851"/>
                    </a:cubicBezTo>
                    <a:cubicBezTo>
                      <a:pt x="2627022" y="5065916"/>
                      <a:pt x="1075350" y="4812328"/>
                      <a:pt x="547212" y="4230304"/>
                    </a:cubicBezTo>
                    <a:cubicBezTo>
                      <a:pt x="19074" y="3648280"/>
                      <a:pt x="-167589" y="2057757"/>
                      <a:pt x="169043" y="1352706"/>
                    </a:cubicBezTo>
                    <a:cubicBezTo>
                      <a:pt x="505675" y="647655"/>
                      <a:pt x="1914330" y="30744"/>
                      <a:pt x="2567003" y="-4"/>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BB22A42D-E4C6-9099-347B-FB9CC38F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0478977">
                <a:off x="483308" y="4524878"/>
                <a:ext cx="383909" cy="400252"/>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849475"/>
                  <a:gd name="connsiteY0" fmla="*/ -4 h 4963943"/>
                  <a:gd name="connsiteX1" fmla="*/ 4735908 w 4849475"/>
                  <a:gd name="connsiteY1" fmla="*/ 1905902 h 4963943"/>
                  <a:gd name="connsiteX2" fmla="*/ 4451030 w 4849475"/>
                  <a:gd name="connsiteY2" fmla="*/ 3809083 h 4963943"/>
                  <a:gd name="connsiteX3" fmla="*/ 3419865 w 4849475"/>
                  <a:gd name="connsiteY3" fmla="*/ 4844851 h 4963943"/>
                  <a:gd name="connsiteX4" fmla="*/ 1074535 w 4849475"/>
                  <a:gd name="connsiteY4" fmla="*/ 4657232 h 4963943"/>
                  <a:gd name="connsiteX5" fmla="*/ 33359 w 4849475"/>
                  <a:gd name="connsiteY5" fmla="*/ 2995661 h 4963943"/>
                  <a:gd name="connsiteX6" fmla="*/ 592137 w 4849475"/>
                  <a:gd name="connsiteY6" fmla="*/ 805852 h 4963943"/>
                  <a:gd name="connsiteX7" fmla="*/ 2649000 w 4849475"/>
                  <a:gd name="connsiteY7" fmla="*/ -4 h 4963943"/>
                  <a:gd name="connsiteX0" fmla="*/ 2649000 w 4750338"/>
                  <a:gd name="connsiteY0" fmla="*/ -4 h 4963943"/>
                  <a:gd name="connsiteX1" fmla="*/ 4615020 w 4750338"/>
                  <a:gd name="connsiteY1" fmla="*/ 1658609 h 4963943"/>
                  <a:gd name="connsiteX2" fmla="*/ 4451030 w 4750338"/>
                  <a:gd name="connsiteY2" fmla="*/ 3809083 h 4963943"/>
                  <a:gd name="connsiteX3" fmla="*/ 3419865 w 4750338"/>
                  <a:gd name="connsiteY3" fmla="*/ 4844851 h 4963943"/>
                  <a:gd name="connsiteX4" fmla="*/ 1074535 w 4750338"/>
                  <a:gd name="connsiteY4" fmla="*/ 4657232 h 4963943"/>
                  <a:gd name="connsiteX5" fmla="*/ 33359 w 4750338"/>
                  <a:gd name="connsiteY5" fmla="*/ 2995661 h 4963943"/>
                  <a:gd name="connsiteX6" fmla="*/ 592137 w 4750338"/>
                  <a:gd name="connsiteY6" fmla="*/ 805852 h 4963943"/>
                  <a:gd name="connsiteX7" fmla="*/ 2649000 w 4750338"/>
                  <a:gd name="connsiteY7" fmla="*/ -4 h 4963943"/>
                  <a:gd name="connsiteX0" fmla="*/ 2158871 w 4260209"/>
                  <a:gd name="connsiteY0" fmla="*/ -4 h 5086984"/>
                  <a:gd name="connsiteX1" fmla="*/ 4124891 w 4260209"/>
                  <a:gd name="connsiteY1" fmla="*/ 1658609 h 5086984"/>
                  <a:gd name="connsiteX2" fmla="*/ 3960901 w 4260209"/>
                  <a:gd name="connsiteY2" fmla="*/ 3809083 h 5086984"/>
                  <a:gd name="connsiteX3" fmla="*/ 2929736 w 4260209"/>
                  <a:gd name="connsiteY3" fmla="*/ 4844851 h 5086984"/>
                  <a:gd name="connsiteX4" fmla="*/ 584406 w 4260209"/>
                  <a:gd name="connsiteY4" fmla="*/ 4657232 h 5086984"/>
                  <a:gd name="connsiteX5" fmla="*/ 102008 w 4260209"/>
                  <a:gd name="connsiteY5" fmla="*/ 805852 h 5086984"/>
                  <a:gd name="connsiteX6" fmla="*/ 2158871 w 4260209"/>
                  <a:gd name="connsiteY6" fmla="*/ -4 h 5086984"/>
                  <a:gd name="connsiteX0" fmla="*/ 2341715 w 4443053"/>
                  <a:gd name="connsiteY0" fmla="*/ -4 h 4937580"/>
                  <a:gd name="connsiteX1" fmla="*/ 4307735 w 4443053"/>
                  <a:gd name="connsiteY1" fmla="*/ 1658609 h 4937580"/>
                  <a:gd name="connsiteX2" fmla="*/ 4143745 w 4443053"/>
                  <a:gd name="connsiteY2" fmla="*/ 3809083 h 4937580"/>
                  <a:gd name="connsiteX3" fmla="*/ 3112580 w 4443053"/>
                  <a:gd name="connsiteY3" fmla="*/ 4844851 h 4937580"/>
                  <a:gd name="connsiteX4" fmla="*/ 321924 w 4443053"/>
                  <a:gd name="connsiteY4" fmla="*/ 4230304 h 4937580"/>
                  <a:gd name="connsiteX5" fmla="*/ 284852 w 4443053"/>
                  <a:gd name="connsiteY5" fmla="*/ 805852 h 4937580"/>
                  <a:gd name="connsiteX6" fmla="*/ 2341715 w 4443053"/>
                  <a:gd name="connsiteY6" fmla="*/ -4 h 4937580"/>
                  <a:gd name="connsiteX0" fmla="*/ 2567003 w 4668341"/>
                  <a:gd name="connsiteY0" fmla="*/ -4 h 4924017"/>
                  <a:gd name="connsiteX1" fmla="*/ 4533023 w 4668341"/>
                  <a:gd name="connsiteY1" fmla="*/ 1658609 h 4924017"/>
                  <a:gd name="connsiteX2" fmla="*/ 4369033 w 4668341"/>
                  <a:gd name="connsiteY2" fmla="*/ 3809083 h 4924017"/>
                  <a:gd name="connsiteX3" fmla="*/ 3337868 w 4668341"/>
                  <a:gd name="connsiteY3" fmla="*/ 4844851 h 4924017"/>
                  <a:gd name="connsiteX4" fmla="*/ 547212 w 4668341"/>
                  <a:gd name="connsiteY4" fmla="*/ 4230304 h 4924017"/>
                  <a:gd name="connsiteX5" fmla="*/ 169043 w 4668341"/>
                  <a:gd name="connsiteY5" fmla="*/ 1352706 h 4924017"/>
                  <a:gd name="connsiteX6" fmla="*/ 2567003 w 4668341"/>
                  <a:gd name="connsiteY6" fmla="*/ -4 h 492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8341" h="4924017">
                    <a:moveTo>
                      <a:pt x="2567003" y="-4"/>
                    </a:moveTo>
                    <a:cubicBezTo>
                      <a:pt x="3257631" y="183338"/>
                      <a:pt x="4232685" y="1023761"/>
                      <a:pt x="4533023" y="1658609"/>
                    </a:cubicBezTo>
                    <a:cubicBezTo>
                      <a:pt x="4833361" y="2293457"/>
                      <a:pt x="4568226" y="3278043"/>
                      <a:pt x="4369033" y="3809083"/>
                    </a:cubicBezTo>
                    <a:cubicBezTo>
                      <a:pt x="4169841" y="4340123"/>
                      <a:pt x="3650694" y="4729882"/>
                      <a:pt x="3337868" y="4844851"/>
                    </a:cubicBezTo>
                    <a:cubicBezTo>
                      <a:pt x="2627022" y="5065916"/>
                      <a:pt x="1075350" y="4812328"/>
                      <a:pt x="547212" y="4230304"/>
                    </a:cubicBezTo>
                    <a:cubicBezTo>
                      <a:pt x="19074" y="3648280"/>
                      <a:pt x="-167589" y="2057757"/>
                      <a:pt x="169043" y="1352706"/>
                    </a:cubicBezTo>
                    <a:cubicBezTo>
                      <a:pt x="505675" y="647655"/>
                      <a:pt x="1914330" y="30744"/>
                      <a:pt x="2567003" y="-4"/>
                    </a:cubicBezTo>
                    <a:close/>
                  </a:path>
                </a:pathLst>
              </a:custGeom>
              <a:solidFill>
                <a:schemeClr val="accent3">
                  <a:lumMod val="20000"/>
                  <a:lumOff val="80000"/>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2" name="Freeform: Shape 31">
              <a:extLst>
                <a:ext uri="{FF2B5EF4-FFF2-40B4-BE49-F238E27FC236}">
                  <a16:creationId xmlns:a16="http://schemas.microsoft.com/office/drawing/2014/main" id="{FE243CB5-5AF1-109D-AC9F-46E945EAA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532479">
              <a:off x="950678" y="6193473"/>
              <a:ext cx="1338349" cy="535670"/>
            </a:xfrm>
            <a:custGeom>
              <a:avLst/>
              <a:gdLst>
                <a:gd name="connsiteX0" fmla="*/ 1338349 w 1338349"/>
                <a:gd name="connsiteY0" fmla="*/ 347818 h 535670"/>
                <a:gd name="connsiteX1" fmla="*/ 1287341 w 1338349"/>
                <a:gd name="connsiteY1" fmla="*/ 535530 h 535670"/>
                <a:gd name="connsiteX2" fmla="*/ 372868 w 1338349"/>
                <a:gd name="connsiteY2" fmla="*/ 397570 h 535670"/>
                <a:gd name="connsiteX3" fmla="*/ 245339 w 1338349"/>
                <a:gd name="connsiteY3" fmla="*/ 374153 h 535670"/>
                <a:gd name="connsiteX4" fmla="*/ 0 w 1338349"/>
                <a:gd name="connsiteY4" fmla="*/ 69826 h 535670"/>
                <a:gd name="connsiteX5" fmla="*/ 36770 w 1338349"/>
                <a:gd name="connsiteY5" fmla="*/ 0 h 535670"/>
                <a:gd name="connsiteX6" fmla="*/ 159700 w 1338349"/>
                <a:gd name="connsiteY6" fmla="*/ 32956 h 535670"/>
                <a:gd name="connsiteX7" fmla="*/ 1338349 w 1338349"/>
                <a:gd name="connsiteY7" fmla="*/ 347818 h 535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8349" h="535670">
                  <a:moveTo>
                    <a:pt x="1338349" y="347818"/>
                  </a:moveTo>
                  <a:cubicBezTo>
                    <a:pt x="1334499" y="384480"/>
                    <a:pt x="1300731" y="541013"/>
                    <a:pt x="1287341" y="535530"/>
                  </a:cubicBezTo>
                  <a:cubicBezTo>
                    <a:pt x="1136748" y="531428"/>
                    <a:pt x="720671" y="460643"/>
                    <a:pt x="372868" y="397570"/>
                  </a:cubicBezTo>
                  <a:lnTo>
                    <a:pt x="245339" y="374153"/>
                  </a:lnTo>
                  <a:lnTo>
                    <a:pt x="0" y="69826"/>
                  </a:lnTo>
                  <a:lnTo>
                    <a:pt x="36770" y="0"/>
                  </a:lnTo>
                  <a:lnTo>
                    <a:pt x="159700" y="32956"/>
                  </a:lnTo>
                  <a:cubicBezTo>
                    <a:pt x="552583" y="137910"/>
                    <a:pt x="1300698" y="323919"/>
                    <a:pt x="1338349" y="347818"/>
                  </a:cubicBez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23" name="Image 22" descr="Une image contenant cercle, croquis, dessin, clipart&#10;&#10;Description générée automatiquement">
            <a:extLst>
              <a:ext uri="{FF2B5EF4-FFF2-40B4-BE49-F238E27FC236}">
                <a16:creationId xmlns:a16="http://schemas.microsoft.com/office/drawing/2014/main" id="{9CDA2F30-2A6E-A524-36E5-A62FDF7854C3}"/>
              </a:ext>
            </a:extLst>
          </p:cNvPr>
          <p:cNvPicPr>
            <a:picLocks noChangeAspect="1"/>
          </p:cNvPicPr>
          <p:nvPr/>
        </p:nvPicPr>
        <p:blipFill rotWithShape="1">
          <a:blip r:embed="rId2">
            <a:extLst>
              <a:ext uri="{28A0092B-C50C-407E-A947-70E740481C1C}">
                <a14:useLocalDpi xmlns:a14="http://schemas.microsoft.com/office/drawing/2010/main" val="0"/>
              </a:ext>
            </a:extLst>
          </a:blip>
          <a:srcRect t="17249" r="-1" b="18959"/>
          <a:stretch/>
        </p:blipFill>
        <p:spPr>
          <a:xfrm>
            <a:off x="6781794" y="3406737"/>
            <a:ext cx="5410198" cy="3451254"/>
          </a:xfrm>
          <a:prstGeom prst="rect">
            <a:avLst/>
          </a:prstGeom>
        </p:spPr>
      </p:pic>
      <p:pic>
        <p:nvPicPr>
          <p:cNvPr id="8" name="Graphique 7" descr="Signe pouce en haut contour">
            <a:extLst>
              <a:ext uri="{FF2B5EF4-FFF2-40B4-BE49-F238E27FC236}">
                <a16:creationId xmlns:a16="http://schemas.microsoft.com/office/drawing/2014/main" id="{2CF67350-CB04-08EE-2122-D7E378A186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4486" y="2923675"/>
            <a:ext cx="604249" cy="604249"/>
          </a:xfrm>
          <a:prstGeom prst="rect">
            <a:avLst/>
          </a:prstGeom>
        </p:spPr>
      </p:pic>
      <p:sp>
        <p:nvSpPr>
          <p:cNvPr id="9" name="ZoneTexte 8">
            <a:extLst>
              <a:ext uri="{FF2B5EF4-FFF2-40B4-BE49-F238E27FC236}">
                <a16:creationId xmlns:a16="http://schemas.microsoft.com/office/drawing/2014/main" id="{66528D3B-A78B-9480-B7BE-E05FD6C036C6}"/>
              </a:ext>
            </a:extLst>
          </p:cNvPr>
          <p:cNvSpPr txBox="1"/>
          <p:nvPr/>
        </p:nvSpPr>
        <p:spPr>
          <a:xfrm>
            <a:off x="1461214" y="2348637"/>
            <a:ext cx="5322465" cy="1754326"/>
          </a:xfrm>
          <a:prstGeom prst="rect">
            <a:avLst/>
          </a:prstGeom>
          <a:noFill/>
        </p:spPr>
        <p:txBody>
          <a:bodyPr wrap="square" rtlCol="0">
            <a:spAutoFit/>
          </a:bodyPr>
          <a:lstStyle/>
          <a:p>
            <a:r>
              <a:rPr lang="fr-FR" dirty="0"/>
              <a:t>- Open source, gratuit, stable et fiable.</a:t>
            </a:r>
          </a:p>
          <a:p>
            <a:r>
              <a:rPr lang="fr-FR" dirty="0"/>
              <a:t>- Mise à jour régulièrement  flexible et facile à configurer pour des débutants.</a:t>
            </a:r>
          </a:p>
          <a:p>
            <a:r>
              <a:rPr lang="fr-FR" dirty="0"/>
              <a:t>Utilisable avec Unix, Windows et même avec les sites WordPress</a:t>
            </a:r>
          </a:p>
          <a:p>
            <a:r>
              <a:rPr lang="fr-FR" dirty="0"/>
              <a:t>- Communauté et support très actif</a:t>
            </a:r>
          </a:p>
        </p:txBody>
      </p:sp>
      <p:pic>
        <p:nvPicPr>
          <p:cNvPr id="12" name="Graphique 11" descr="Pouce en bas avec un remplissage uni">
            <a:extLst>
              <a:ext uri="{FF2B5EF4-FFF2-40B4-BE49-F238E27FC236}">
                <a16:creationId xmlns:a16="http://schemas.microsoft.com/office/drawing/2014/main" id="{6329FE3A-41AF-1473-F1DF-3F15DB2EBB9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6311" y="4990902"/>
            <a:ext cx="604250" cy="604250"/>
          </a:xfrm>
          <a:prstGeom prst="rect">
            <a:avLst/>
          </a:prstGeom>
        </p:spPr>
      </p:pic>
      <p:sp>
        <p:nvSpPr>
          <p:cNvPr id="27" name="ZoneTexte 26">
            <a:extLst>
              <a:ext uri="{FF2B5EF4-FFF2-40B4-BE49-F238E27FC236}">
                <a16:creationId xmlns:a16="http://schemas.microsoft.com/office/drawing/2014/main" id="{C0F3CFFA-B3A0-9769-B033-8F1B162C0564}"/>
              </a:ext>
            </a:extLst>
          </p:cNvPr>
          <p:cNvSpPr txBox="1"/>
          <p:nvPr/>
        </p:nvSpPr>
        <p:spPr>
          <a:xfrm>
            <a:off x="1676258" y="4961596"/>
            <a:ext cx="5322465" cy="646331"/>
          </a:xfrm>
          <a:prstGeom prst="rect">
            <a:avLst/>
          </a:prstGeom>
          <a:noFill/>
        </p:spPr>
        <p:txBody>
          <a:bodyPr wrap="square" rtlCol="0">
            <a:spAutoFit/>
          </a:bodyPr>
          <a:lstStyle/>
          <a:p>
            <a:r>
              <a:rPr lang="fr-FR" dirty="0"/>
              <a:t>- Difficile de trouver de documentation ou de l’aide</a:t>
            </a:r>
          </a:p>
          <a:p>
            <a:r>
              <a:rPr lang="fr-FR" dirty="0"/>
              <a:t>- Pas très flexible car utilisable qu’avec Windows</a:t>
            </a:r>
          </a:p>
        </p:txBody>
      </p:sp>
      <p:pic>
        <p:nvPicPr>
          <p:cNvPr id="36" name="Image 35">
            <a:extLst>
              <a:ext uri="{FF2B5EF4-FFF2-40B4-BE49-F238E27FC236}">
                <a16:creationId xmlns:a16="http://schemas.microsoft.com/office/drawing/2014/main" id="{36C8EFF6-5A83-5FB1-6C51-9DFA97CCAB2A}"/>
              </a:ext>
            </a:extLst>
          </p:cNvPr>
          <p:cNvPicPr>
            <a:picLocks noChangeAspect="1"/>
          </p:cNvPicPr>
          <p:nvPr/>
        </p:nvPicPr>
        <p:blipFill>
          <a:blip r:embed="rId7"/>
          <a:stretch>
            <a:fillRect/>
          </a:stretch>
        </p:blipFill>
        <p:spPr>
          <a:xfrm>
            <a:off x="7399622" y="205098"/>
            <a:ext cx="4567891" cy="3020702"/>
          </a:xfrm>
          <a:prstGeom prst="rect">
            <a:avLst/>
          </a:prstGeom>
        </p:spPr>
      </p:pic>
      <p:sp>
        <p:nvSpPr>
          <p:cNvPr id="37" name="Accolade ouvrante 36">
            <a:extLst>
              <a:ext uri="{FF2B5EF4-FFF2-40B4-BE49-F238E27FC236}">
                <a16:creationId xmlns:a16="http://schemas.microsoft.com/office/drawing/2014/main" id="{78994C5C-4E45-DA9B-3F9B-5BD78A2EB3B9}"/>
              </a:ext>
            </a:extLst>
          </p:cNvPr>
          <p:cNvSpPr/>
          <p:nvPr/>
        </p:nvSpPr>
        <p:spPr>
          <a:xfrm>
            <a:off x="1078335" y="4961597"/>
            <a:ext cx="382879" cy="674622"/>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a:p>
        </p:txBody>
      </p:sp>
      <p:sp>
        <p:nvSpPr>
          <p:cNvPr id="39" name="Accolade ouvrante 38">
            <a:extLst>
              <a:ext uri="{FF2B5EF4-FFF2-40B4-BE49-F238E27FC236}">
                <a16:creationId xmlns:a16="http://schemas.microsoft.com/office/drawing/2014/main" id="{893CDBC6-487C-A34B-82DC-6465B614B469}"/>
              </a:ext>
            </a:extLst>
          </p:cNvPr>
          <p:cNvSpPr/>
          <p:nvPr/>
        </p:nvSpPr>
        <p:spPr>
          <a:xfrm>
            <a:off x="1078336" y="2348638"/>
            <a:ext cx="366342" cy="1754326"/>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1135753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9D7A5D19-41C3-C26D-B133-C784C2038A19}"/>
              </a:ext>
            </a:extLst>
          </p:cNvPr>
          <p:cNvSpPr txBox="1"/>
          <p:nvPr/>
        </p:nvSpPr>
        <p:spPr>
          <a:xfrm>
            <a:off x="1078335" y="1554480"/>
            <a:ext cx="4715425" cy="710525"/>
          </a:xfrm>
          <a:prstGeom prst="rect">
            <a:avLst/>
          </a:prstGeom>
        </p:spPr>
        <p:txBody>
          <a:bodyPr vert="horz" lIns="91440" tIns="45720" rIns="91440" bIns="45720" rtlCol="0" anchor="t">
            <a:normAutofit fontScale="92500"/>
          </a:bodyPr>
          <a:lstStyle/>
          <a:p>
            <a:pPr algn="ctr">
              <a:lnSpc>
                <a:spcPct val="90000"/>
              </a:lnSpc>
              <a:spcBef>
                <a:spcPct val="0"/>
              </a:spcBef>
              <a:spcAft>
                <a:spcPts val="600"/>
              </a:spcAft>
            </a:pPr>
            <a:r>
              <a:rPr lang="en-US" sz="4000" b="1" kern="1200" dirty="0" err="1">
                <a:solidFill>
                  <a:schemeClr val="accent3">
                    <a:lumMod val="75000"/>
                  </a:schemeClr>
                </a:solidFill>
                <a:latin typeface="+mj-lt"/>
                <a:ea typeface="+mj-ea"/>
                <a:cs typeface="+mj-cs"/>
              </a:rPr>
              <a:t>Serveur</a:t>
            </a:r>
            <a:r>
              <a:rPr lang="en-US" sz="4000" b="1" kern="1200" dirty="0">
                <a:solidFill>
                  <a:schemeClr val="accent3">
                    <a:lumMod val="75000"/>
                  </a:schemeClr>
                </a:solidFill>
                <a:latin typeface="+mj-lt"/>
                <a:ea typeface="+mj-ea"/>
                <a:cs typeface="+mj-cs"/>
              </a:rPr>
              <a:t> </a:t>
            </a:r>
            <a:r>
              <a:rPr lang="en-US" sz="4000" b="1" dirty="0">
                <a:solidFill>
                  <a:schemeClr val="accent3">
                    <a:lumMod val="75000"/>
                  </a:schemeClr>
                </a:solidFill>
                <a:latin typeface="+mj-lt"/>
                <a:ea typeface="+mj-ea"/>
                <a:cs typeface="+mj-cs"/>
              </a:rPr>
              <a:t>IIS by Microsoft</a:t>
            </a:r>
            <a:endParaRPr lang="en-US" sz="4000" b="1" kern="1200" dirty="0">
              <a:solidFill>
                <a:schemeClr val="accent3">
                  <a:lumMod val="75000"/>
                </a:schemeClr>
              </a:solidFill>
              <a:latin typeface="+mj-lt"/>
              <a:ea typeface="+mj-ea"/>
              <a:cs typeface="+mj-cs"/>
            </a:endParaRPr>
          </a:p>
        </p:txBody>
      </p:sp>
      <p:grpSp>
        <p:nvGrpSpPr>
          <p:cNvPr id="28" name="Group 27">
            <a:extLst>
              <a:ext uri="{FF2B5EF4-FFF2-40B4-BE49-F238E27FC236}">
                <a16:creationId xmlns:a16="http://schemas.microsoft.com/office/drawing/2014/main" id="{42668536-F94B-BC34-0E07-8E5C262A93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345" y="4686984"/>
            <a:ext cx="1835727" cy="2443501"/>
            <a:chOff x="-59345" y="4538825"/>
            <a:chExt cx="1947033" cy="2591657"/>
          </a:xfrm>
        </p:grpSpPr>
        <p:sp>
          <p:nvSpPr>
            <p:cNvPr id="29" name="Freeform: Shape 28">
              <a:extLst>
                <a:ext uri="{FF2B5EF4-FFF2-40B4-BE49-F238E27FC236}">
                  <a16:creationId xmlns:a16="http://schemas.microsoft.com/office/drawing/2014/main" id="{E72CE9D3-E78A-6C7A-0511-4026F4A2E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7437924" flipH="1" flipV="1">
              <a:off x="197686" y="4281794"/>
              <a:ext cx="1284318" cy="1798380"/>
            </a:xfrm>
            <a:custGeom>
              <a:avLst/>
              <a:gdLst>
                <a:gd name="connsiteX0" fmla="*/ 973884 w 1284318"/>
                <a:gd name="connsiteY0" fmla="*/ 319757 h 1798380"/>
                <a:gd name="connsiteX1" fmla="*/ 933347 w 1284318"/>
                <a:gd name="connsiteY1" fmla="*/ 456675 h 1798380"/>
                <a:gd name="connsiteX2" fmla="*/ 790087 w 1284318"/>
                <a:gd name="connsiteY2" fmla="*/ 646637 h 1798380"/>
                <a:gd name="connsiteX3" fmla="*/ 608179 w 1284318"/>
                <a:gd name="connsiteY3" fmla="*/ 800416 h 1798380"/>
                <a:gd name="connsiteX4" fmla="*/ 386518 w 1284318"/>
                <a:gd name="connsiteY4" fmla="*/ 918072 h 1798380"/>
                <a:gd name="connsiteX5" fmla="*/ 496841 w 1284318"/>
                <a:gd name="connsiteY5" fmla="*/ 931786 h 1798380"/>
                <a:gd name="connsiteX6" fmla="*/ 845020 w 1284318"/>
                <a:gd name="connsiteY6" fmla="*/ 932971 h 1798380"/>
                <a:gd name="connsiteX7" fmla="*/ 1104134 w 1284318"/>
                <a:gd name="connsiteY7" fmla="*/ 994216 h 1798380"/>
                <a:gd name="connsiteX8" fmla="*/ 1270764 w 1284318"/>
                <a:gd name="connsiteY8" fmla="*/ 1069595 h 1798380"/>
                <a:gd name="connsiteX9" fmla="*/ 1253844 w 1284318"/>
                <a:gd name="connsiteY9" fmla="*/ 1119951 h 1798380"/>
                <a:gd name="connsiteX10" fmla="*/ 1090000 w 1284318"/>
                <a:gd name="connsiteY10" fmla="*/ 1225064 h 1798380"/>
                <a:gd name="connsiteX11" fmla="*/ 830886 w 1284318"/>
                <a:gd name="connsiteY11" fmla="*/ 1291019 h 1798380"/>
                <a:gd name="connsiteX12" fmla="*/ 625381 w 1284318"/>
                <a:gd name="connsiteY12" fmla="*/ 1282695 h 1798380"/>
                <a:gd name="connsiteX13" fmla="*/ 394115 w 1284318"/>
                <a:gd name="connsiteY13" fmla="*/ 1213990 h 1798380"/>
                <a:gd name="connsiteX14" fmla="*/ 227806 w 1284318"/>
                <a:gd name="connsiteY14" fmla="*/ 1123564 h 1798380"/>
                <a:gd name="connsiteX15" fmla="*/ 222077 w 1284318"/>
                <a:gd name="connsiteY15" fmla="*/ 1154907 h 1798380"/>
                <a:gd name="connsiteX16" fmla="*/ 257021 w 1284318"/>
                <a:gd name="connsiteY16" fmla="*/ 1382395 h 1798380"/>
                <a:gd name="connsiteX17" fmla="*/ 329718 w 1284318"/>
                <a:gd name="connsiteY17" fmla="*/ 1649903 h 1798380"/>
                <a:gd name="connsiteX18" fmla="*/ 358172 w 1284318"/>
                <a:gd name="connsiteY18" fmla="*/ 1727779 h 1798380"/>
                <a:gd name="connsiteX19" fmla="*/ 162274 w 1284318"/>
                <a:gd name="connsiteY19" fmla="*/ 1798380 h 1798380"/>
                <a:gd name="connsiteX20" fmla="*/ 40999 w 1284318"/>
                <a:gd name="connsiteY20" fmla="*/ 1391750 h 1798380"/>
                <a:gd name="connsiteX21" fmla="*/ 130 w 1284318"/>
                <a:gd name="connsiteY21" fmla="*/ 955850 h 1798380"/>
                <a:gd name="connsiteX22" fmla="*/ 77747 w 1284318"/>
                <a:gd name="connsiteY22" fmla="*/ 449030 h 1798380"/>
                <a:gd name="connsiteX23" fmla="*/ 136820 w 1284318"/>
                <a:gd name="connsiteY23" fmla="*/ 274135 h 1798380"/>
                <a:gd name="connsiteX24" fmla="*/ 169577 w 1284318"/>
                <a:gd name="connsiteY24" fmla="*/ 204912 h 1798380"/>
                <a:gd name="connsiteX25" fmla="*/ 473768 w 1284318"/>
                <a:gd name="connsiteY25" fmla="*/ 0 h 1798380"/>
                <a:gd name="connsiteX26" fmla="*/ 493343 w 1284318"/>
                <a:gd name="connsiteY26" fmla="*/ 76022 h 1798380"/>
                <a:gd name="connsiteX27" fmla="*/ 488736 w 1284318"/>
                <a:gd name="connsiteY27" fmla="*/ 300123 h 1798380"/>
                <a:gd name="connsiteX28" fmla="*/ 374038 w 1284318"/>
                <a:gd name="connsiteY28" fmla="*/ 512355 h 1798380"/>
                <a:gd name="connsiteX29" fmla="*/ 375640 w 1284318"/>
                <a:gd name="connsiteY29" fmla="*/ 540894 h 1798380"/>
                <a:gd name="connsiteX30" fmla="*/ 646830 w 1284318"/>
                <a:gd name="connsiteY30" fmla="*/ 387756 h 1798380"/>
                <a:gd name="connsiteX31" fmla="*/ 965722 w 1284318"/>
                <a:gd name="connsiteY31" fmla="*/ 315165 h 1798380"/>
                <a:gd name="connsiteX32" fmla="*/ 973884 w 1284318"/>
                <a:gd name="connsiteY32" fmla="*/ 319757 h 1798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84318" h="1798380">
                  <a:moveTo>
                    <a:pt x="973884" y="319757"/>
                  </a:moveTo>
                  <a:cubicBezTo>
                    <a:pt x="986811" y="338318"/>
                    <a:pt x="958960" y="408335"/>
                    <a:pt x="933347" y="456675"/>
                  </a:cubicBezTo>
                  <a:cubicBezTo>
                    <a:pt x="904074" y="511920"/>
                    <a:pt x="844282" y="589347"/>
                    <a:pt x="790087" y="646637"/>
                  </a:cubicBezTo>
                  <a:cubicBezTo>
                    <a:pt x="735893" y="703928"/>
                    <a:pt x="675440" y="755177"/>
                    <a:pt x="608179" y="800416"/>
                  </a:cubicBezTo>
                  <a:cubicBezTo>
                    <a:pt x="540917" y="845656"/>
                    <a:pt x="392691" y="910590"/>
                    <a:pt x="386518" y="918072"/>
                  </a:cubicBezTo>
                  <a:cubicBezTo>
                    <a:pt x="380344" y="925554"/>
                    <a:pt x="420424" y="929303"/>
                    <a:pt x="496841" y="931786"/>
                  </a:cubicBezTo>
                  <a:cubicBezTo>
                    <a:pt x="573259" y="934270"/>
                    <a:pt x="743805" y="922566"/>
                    <a:pt x="845020" y="932971"/>
                  </a:cubicBezTo>
                  <a:cubicBezTo>
                    <a:pt x="946235" y="943376"/>
                    <a:pt x="1033176" y="971446"/>
                    <a:pt x="1104134" y="994216"/>
                  </a:cubicBezTo>
                  <a:cubicBezTo>
                    <a:pt x="1175091" y="1016986"/>
                    <a:pt x="1245812" y="1048639"/>
                    <a:pt x="1270764" y="1069595"/>
                  </a:cubicBezTo>
                  <a:cubicBezTo>
                    <a:pt x="1295715" y="1090551"/>
                    <a:pt x="1283970" y="1094040"/>
                    <a:pt x="1253844" y="1119951"/>
                  </a:cubicBezTo>
                  <a:cubicBezTo>
                    <a:pt x="1223716" y="1145863"/>
                    <a:pt x="1160493" y="1196552"/>
                    <a:pt x="1090000" y="1225064"/>
                  </a:cubicBezTo>
                  <a:cubicBezTo>
                    <a:pt x="1019507" y="1253574"/>
                    <a:pt x="908322" y="1281415"/>
                    <a:pt x="830886" y="1291019"/>
                  </a:cubicBezTo>
                  <a:cubicBezTo>
                    <a:pt x="753449" y="1300625"/>
                    <a:pt x="698175" y="1295534"/>
                    <a:pt x="625381" y="1282695"/>
                  </a:cubicBezTo>
                  <a:cubicBezTo>
                    <a:pt x="552586" y="1269857"/>
                    <a:pt x="460377" y="1240511"/>
                    <a:pt x="394115" y="1213990"/>
                  </a:cubicBezTo>
                  <a:cubicBezTo>
                    <a:pt x="327853" y="1187468"/>
                    <a:pt x="238957" y="1131321"/>
                    <a:pt x="227806" y="1123564"/>
                  </a:cubicBezTo>
                  <a:cubicBezTo>
                    <a:pt x="216655" y="1115808"/>
                    <a:pt x="217208" y="1111768"/>
                    <a:pt x="222077" y="1154907"/>
                  </a:cubicBezTo>
                  <a:cubicBezTo>
                    <a:pt x="226946" y="1198045"/>
                    <a:pt x="239081" y="1299895"/>
                    <a:pt x="257021" y="1382395"/>
                  </a:cubicBezTo>
                  <a:cubicBezTo>
                    <a:pt x="274961" y="1464894"/>
                    <a:pt x="302922" y="1570722"/>
                    <a:pt x="329718" y="1649903"/>
                  </a:cubicBezTo>
                  <a:lnTo>
                    <a:pt x="358172" y="1727779"/>
                  </a:lnTo>
                  <a:cubicBezTo>
                    <a:pt x="306835" y="1764820"/>
                    <a:pt x="211687" y="1783165"/>
                    <a:pt x="162274" y="1798380"/>
                  </a:cubicBezTo>
                  <a:cubicBezTo>
                    <a:pt x="110713" y="1663654"/>
                    <a:pt x="68023" y="1532171"/>
                    <a:pt x="40999" y="1391750"/>
                  </a:cubicBezTo>
                  <a:cubicBezTo>
                    <a:pt x="13975" y="1251328"/>
                    <a:pt x="-1594" y="1110579"/>
                    <a:pt x="130" y="955850"/>
                  </a:cubicBezTo>
                  <a:cubicBezTo>
                    <a:pt x="1851" y="801121"/>
                    <a:pt x="44504" y="584757"/>
                    <a:pt x="77747" y="449030"/>
                  </a:cubicBezTo>
                  <a:cubicBezTo>
                    <a:pt x="94369" y="381167"/>
                    <a:pt x="115286" y="324130"/>
                    <a:pt x="136820" y="274135"/>
                  </a:cubicBezTo>
                  <a:lnTo>
                    <a:pt x="169577" y="204912"/>
                  </a:lnTo>
                  <a:lnTo>
                    <a:pt x="473768" y="0"/>
                  </a:lnTo>
                  <a:lnTo>
                    <a:pt x="493343" y="76022"/>
                  </a:lnTo>
                  <a:cubicBezTo>
                    <a:pt x="505787" y="170470"/>
                    <a:pt x="505983" y="215712"/>
                    <a:pt x="488736" y="300123"/>
                  </a:cubicBezTo>
                  <a:cubicBezTo>
                    <a:pt x="471154" y="386172"/>
                    <a:pt x="392887" y="472227"/>
                    <a:pt x="374038" y="512355"/>
                  </a:cubicBezTo>
                  <a:cubicBezTo>
                    <a:pt x="355189" y="552484"/>
                    <a:pt x="330175" y="561660"/>
                    <a:pt x="375640" y="540894"/>
                  </a:cubicBezTo>
                  <a:cubicBezTo>
                    <a:pt x="421106" y="520128"/>
                    <a:pt x="548483" y="425379"/>
                    <a:pt x="646830" y="387756"/>
                  </a:cubicBezTo>
                  <a:cubicBezTo>
                    <a:pt x="745176" y="350135"/>
                    <a:pt x="936630" y="312461"/>
                    <a:pt x="965722" y="315165"/>
                  </a:cubicBezTo>
                  <a:cubicBezTo>
                    <a:pt x="969359" y="315503"/>
                    <a:pt x="972038" y="317105"/>
                    <a:pt x="973884" y="319757"/>
                  </a:cubicBez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9F2A1FAC-CB42-7B1E-2BA1-AC4BA8D26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7437924" flipH="1" flipV="1">
              <a:off x="197686" y="4281794"/>
              <a:ext cx="1284318" cy="1798380"/>
            </a:xfrm>
            <a:custGeom>
              <a:avLst/>
              <a:gdLst>
                <a:gd name="connsiteX0" fmla="*/ 973884 w 1284318"/>
                <a:gd name="connsiteY0" fmla="*/ 319757 h 1798380"/>
                <a:gd name="connsiteX1" fmla="*/ 933347 w 1284318"/>
                <a:gd name="connsiteY1" fmla="*/ 456675 h 1798380"/>
                <a:gd name="connsiteX2" fmla="*/ 790087 w 1284318"/>
                <a:gd name="connsiteY2" fmla="*/ 646637 h 1798380"/>
                <a:gd name="connsiteX3" fmla="*/ 608179 w 1284318"/>
                <a:gd name="connsiteY3" fmla="*/ 800416 h 1798380"/>
                <a:gd name="connsiteX4" fmla="*/ 386518 w 1284318"/>
                <a:gd name="connsiteY4" fmla="*/ 918072 h 1798380"/>
                <a:gd name="connsiteX5" fmla="*/ 496841 w 1284318"/>
                <a:gd name="connsiteY5" fmla="*/ 931786 h 1798380"/>
                <a:gd name="connsiteX6" fmla="*/ 845020 w 1284318"/>
                <a:gd name="connsiteY6" fmla="*/ 932971 h 1798380"/>
                <a:gd name="connsiteX7" fmla="*/ 1104134 w 1284318"/>
                <a:gd name="connsiteY7" fmla="*/ 994216 h 1798380"/>
                <a:gd name="connsiteX8" fmla="*/ 1270764 w 1284318"/>
                <a:gd name="connsiteY8" fmla="*/ 1069595 h 1798380"/>
                <a:gd name="connsiteX9" fmla="*/ 1253844 w 1284318"/>
                <a:gd name="connsiteY9" fmla="*/ 1119951 h 1798380"/>
                <a:gd name="connsiteX10" fmla="*/ 1090000 w 1284318"/>
                <a:gd name="connsiteY10" fmla="*/ 1225064 h 1798380"/>
                <a:gd name="connsiteX11" fmla="*/ 830886 w 1284318"/>
                <a:gd name="connsiteY11" fmla="*/ 1291019 h 1798380"/>
                <a:gd name="connsiteX12" fmla="*/ 625381 w 1284318"/>
                <a:gd name="connsiteY12" fmla="*/ 1282695 h 1798380"/>
                <a:gd name="connsiteX13" fmla="*/ 394115 w 1284318"/>
                <a:gd name="connsiteY13" fmla="*/ 1213990 h 1798380"/>
                <a:gd name="connsiteX14" fmla="*/ 227806 w 1284318"/>
                <a:gd name="connsiteY14" fmla="*/ 1123564 h 1798380"/>
                <a:gd name="connsiteX15" fmla="*/ 222077 w 1284318"/>
                <a:gd name="connsiteY15" fmla="*/ 1154907 h 1798380"/>
                <a:gd name="connsiteX16" fmla="*/ 257021 w 1284318"/>
                <a:gd name="connsiteY16" fmla="*/ 1382395 h 1798380"/>
                <a:gd name="connsiteX17" fmla="*/ 329718 w 1284318"/>
                <a:gd name="connsiteY17" fmla="*/ 1649903 h 1798380"/>
                <a:gd name="connsiteX18" fmla="*/ 358172 w 1284318"/>
                <a:gd name="connsiteY18" fmla="*/ 1727779 h 1798380"/>
                <a:gd name="connsiteX19" fmla="*/ 162274 w 1284318"/>
                <a:gd name="connsiteY19" fmla="*/ 1798380 h 1798380"/>
                <a:gd name="connsiteX20" fmla="*/ 40999 w 1284318"/>
                <a:gd name="connsiteY20" fmla="*/ 1391750 h 1798380"/>
                <a:gd name="connsiteX21" fmla="*/ 130 w 1284318"/>
                <a:gd name="connsiteY21" fmla="*/ 955850 h 1798380"/>
                <a:gd name="connsiteX22" fmla="*/ 77747 w 1284318"/>
                <a:gd name="connsiteY22" fmla="*/ 449030 h 1798380"/>
                <a:gd name="connsiteX23" fmla="*/ 136820 w 1284318"/>
                <a:gd name="connsiteY23" fmla="*/ 274135 h 1798380"/>
                <a:gd name="connsiteX24" fmla="*/ 169577 w 1284318"/>
                <a:gd name="connsiteY24" fmla="*/ 204912 h 1798380"/>
                <a:gd name="connsiteX25" fmla="*/ 473768 w 1284318"/>
                <a:gd name="connsiteY25" fmla="*/ 0 h 1798380"/>
                <a:gd name="connsiteX26" fmla="*/ 493343 w 1284318"/>
                <a:gd name="connsiteY26" fmla="*/ 76022 h 1798380"/>
                <a:gd name="connsiteX27" fmla="*/ 488736 w 1284318"/>
                <a:gd name="connsiteY27" fmla="*/ 300123 h 1798380"/>
                <a:gd name="connsiteX28" fmla="*/ 374038 w 1284318"/>
                <a:gd name="connsiteY28" fmla="*/ 512355 h 1798380"/>
                <a:gd name="connsiteX29" fmla="*/ 375640 w 1284318"/>
                <a:gd name="connsiteY29" fmla="*/ 540894 h 1798380"/>
                <a:gd name="connsiteX30" fmla="*/ 646830 w 1284318"/>
                <a:gd name="connsiteY30" fmla="*/ 387756 h 1798380"/>
                <a:gd name="connsiteX31" fmla="*/ 965722 w 1284318"/>
                <a:gd name="connsiteY31" fmla="*/ 315165 h 1798380"/>
                <a:gd name="connsiteX32" fmla="*/ 973884 w 1284318"/>
                <a:gd name="connsiteY32" fmla="*/ 319757 h 1798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84318" h="1798380">
                  <a:moveTo>
                    <a:pt x="973884" y="319757"/>
                  </a:moveTo>
                  <a:cubicBezTo>
                    <a:pt x="986811" y="338318"/>
                    <a:pt x="958960" y="408335"/>
                    <a:pt x="933347" y="456675"/>
                  </a:cubicBezTo>
                  <a:cubicBezTo>
                    <a:pt x="904074" y="511920"/>
                    <a:pt x="844282" y="589347"/>
                    <a:pt x="790087" y="646637"/>
                  </a:cubicBezTo>
                  <a:cubicBezTo>
                    <a:pt x="735893" y="703928"/>
                    <a:pt x="675440" y="755177"/>
                    <a:pt x="608179" y="800416"/>
                  </a:cubicBezTo>
                  <a:cubicBezTo>
                    <a:pt x="540917" y="845656"/>
                    <a:pt x="392691" y="910590"/>
                    <a:pt x="386518" y="918072"/>
                  </a:cubicBezTo>
                  <a:cubicBezTo>
                    <a:pt x="380344" y="925554"/>
                    <a:pt x="420424" y="929303"/>
                    <a:pt x="496841" y="931786"/>
                  </a:cubicBezTo>
                  <a:cubicBezTo>
                    <a:pt x="573259" y="934270"/>
                    <a:pt x="743805" y="922566"/>
                    <a:pt x="845020" y="932971"/>
                  </a:cubicBezTo>
                  <a:cubicBezTo>
                    <a:pt x="946235" y="943376"/>
                    <a:pt x="1033176" y="971446"/>
                    <a:pt x="1104134" y="994216"/>
                  </a:cubicBezTo>
                  <a:cubicBezTo>
                    <a:pt x="1175091" y="1016986"/>
                    <a:pt x="1245812" y="1048639"/>
                    <a:pt x="1270764" y="1069595"/>
                  </a:cubicBezTo>
                  <a:cubicBezTo>
                    <a:pt x="1295715" y="1090551"/>
                    <a:pt x="1283970" y="1094040"/>
                    <a:pt x="1253844" y="1119951"/>
                  </a:cubicBezTo>
                  <a:cubicBezTo>
                    <a:pt x="1223716" y="1145863"/>
                    <a:pt x="1160493" y="1196552"/>
                    <a:pt x="1090000" y="1225064"/>
                  </a:cubicBezTo>
                  <a:cubicBezTo>
                    <a:pt x="1019507" y="1253574"/>
                    <a:pt x="908322" y="1281415"/>
                    <a:pt x="830886" y="1291019"/>
                  </a:cubicBezTo>
                  <a:cubicBezTo>
                    <a:pt x="753449" y="1300625"/>
                    <a:pt x="698175" y="1295534"/>
                    <a:pt x="625381" y="1282695"/>
                  </a:cubicBezTo>
                  <a:cubicBezTo>
                    <a:pt x="552586" y="1269857"/>
                    <a:pt x="460377" y="1240511"/>
                    <a:pt x="394115" y="1213990"/>
                  </a:cubicBezTo>
                  <a:cubicBezTo>
                    <a:pt x="327853" y="1187468"/>
                    <a:pt x="238957" y="1131321"/>
                    <a:pt x="227806" y="1123564"/>
                  </a:cubicBezTo>
                  <a:cubicBezTo>
                    <a:pt x="216655" y="1115808"/>
                    <a:pt x="217208" y="1111768"/>
                    <a:pt x="222077" y="1154907"/>
                  </a:cubicBezTo>
                  <a:cubicBezTo>
                    <a:pt x="226946" y="1198045"/>
                    <a:pt x="239081" y="1299895"/>
                    <a:pt x="257021" y="1382395"/>
                  </a:cubicBezTo>
                  <a:cubicBezTo>
                    <a:pt x="274961" y="1464894"/>
                    <a:pt x="302922" y="1570722"/>
                    <a:pt x="329718" y="1649903"/>
                  </a:cubicBezTo>
                  <a:lnTo>
                    <a:pt x="358172" y="1727779"/>
                  </a:lnTo>
                  <a:cubicBezTo>
                    <a:pt x="306835" y="1764820"/>
                    <a:pt x="211687" y="1783165"/>
                    <a:pt x="162274" y="1798380"/>
                  </a:cubicBezTo>
                  <a:cubicBezTo>
                    <a:pt x="110713" y="1663654"/>
                    <a:pt x="68023" y="1532171"/>
                    <a:pt x="40999" y="1391750"/>
                  </a:cubicBezTo>
                  <a:cubicBezTo>
                    <a:pt x="13975" y="1251328"/>
                    <a:pt x="-1594" y="1110579"/>
                    <a:pt x="130" y="955850"/>
                  </a:cubicBezTo>
                  <a:cubicBezTo>
                    <a:pt x="1851" y="801121"/>
                    <a:pt x="44504" y="584757"/>
                    <a:pt x="77747" y="449030"/>
                  </a:cubicBezTo>
                  <a:cubicBezTo>
                    <a:pt x="94369" y="381167"/>
                    <a:pt x="115286" y="324130"/>
                    <a:pt x="136820" y="274135"/>
                  </a:cubicBezTo>
                  <a:lnTo>
                    <a:pt x="169577" y="204912"/>
                  </a:lnTo>
                  <a:lnTo>
                    <a:pt x="473768" y="0"/>
                  </a:lnTo>
                  <a:lnTo>
                    <a:pt x="493343" y="76022"/>
                  </a:lnTo>
                  <a:cubicBezTo>
                    <a:pt x="505787" y="170470"/>
                    <a:pt x="505983" y="215712"/>
                    <a:pt x="488736" y="300123"/>
                  </a:cubicBezTo>
                  <a:cubicBezTo>
                    <a:pt x="471154" y="386172"/>
                    <a:pt x="392887" y="472227"/>
                    <a:pt x="374038" y="512355"/>
                  </a:cubicBezTo>
                  <a:cubicBezTo>
                    <a:pt x="355189" y="552484"/>
                    <a:pt x="330175" y="561660"/>
                    <a:pt x="375640" y="540894"/>
                  </a:cubicBezTo>
                  <a:cubicBezTo>
                    <a:pt x="421106" y="520128"/>
                    <a:pt x="548483" y="425379"/>
                    <a:pt x="646830" y="387756"/>
                  </a:cubicBezTo>
                  <a:cubicBezTo>
                    <a:pt x="745176" y="350135"/>
                    <a:pt x="936630" y="312461"/>
                    <a:pt x="965722" y="315165"/>
                  </a:cubicBezTo>
                  <a:cubicBezTo>
                    <a:pt x="969359" y="315503"/>
                    <a:pt x="972038" y="317105"/>
                    <a:pt x="973884" y="319757"/>
                  </a:cubicBezTo>
                  <a:close/>
                </a:path>
              </a:pathLst>
            </a:custGeom>
            <a:solidFill>
              <a:schemeClr val="accent4">
                <a:lumMod val="40000"/>
                <a:lumOff val="60000"/>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1" name="Group 30">
              <a:extLst>
                <a:ext uri="{FF2B5EF4-FFF2-40B4-BE49-F238E27FC236}">
                  <a16:creationId xmlns:a16="http://schemas.microsoft.com/office/drawing/2014/main" id="{EC59595D-7F97-1779-97FA-E716359D82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6120" y="6047982"/>
              <a:ext cx="364724" cy="380251"/>
              <a:chOff x="483308" y="4524877"/>
              <a:chExt cx="383909" cy="400253"/>
            </a:xfrm>
          </p:grpSpPr>
          <p:sp>
            <p:nvSpPr>
              <p:cNvPr id="33" name="Freeform: Shape 32">
                <a:extLst>
                  <a:ext uri="{FF2B5EF4-FFF2-40B4-BE49-F238E27FC236}">
                    <a16:creationId xmlns:a16="http://schemas.microsoft.com/office/drawing/2014/main" id="{F6080E0A-F57D-B574-1CE1-3516A69BF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0478977">
                <a:off x="483308" y="4524877"/>
                <a:ext cx="383909" cy="400252"/>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849475"/>
                  <a:gd name="connsiteY0" fmla="*/ -4 h 4963943"/>
                  <a:gd name="connsiteX1" fmla="*/ 4735908 w 4849475"/>
                  <a:gd name="connsiteY1" fmla="*/ 1905902 h 4963943"/>
                  <a:gd name="connsiteX2" fmla="*/ 4451030 w 4849475"/>
                  <a:gd name="connsiteY2" fmla="*/ 3809083 h 4963943"/>
                  <a:gd name="connsiteX3" fmla="*/ 3419865 w 4849475"/>
                  <a:gd name="connsiteY3" fmla="*/ 4844851 h 4963943"/>
                  <a:gd name="connsiteX4" fmla="*/ 1074535 w 4849475"/>
                  <a:gd name="connsiteY4" fmla="*/ 4657232 h 4963943"/>
                  <a:gd name="connsiteX5" fmla="*/ 33359 w 4849475"/>
                  <a:gd name="connsiteY5" fmla="*/ 2995661 h 4963943"/>
                  <a:gd name="connsiteX6" fmla="*/ 592137 w 4849475"/>
                  <a:gd name="connsiteY6" fmla="*/ 805852 h 4963943"/>
                  <a:gd name="connsiteX7" fmla="*/ 2649000 w 4849475"/>
                  <a:gd name="connsiteY7" fmla="*/ -4 h 4963943"/>
                  <a:gd name="connsiteX0" fmla="*/ 2649000 w 4750338"/>
                  <a:gd name="connsiteY0" fmla="*/ -4 h 4963943"/>
                  <a:gd name="connsiteX1" fmla="*/ 4615020 w 4750338"/>
                  <a:gd name="connsiteY1" fmla="*/ 1658609 h 4963943"/>
                  <a:gd name="connsiteX2" fmla="*/ 4451030 w 4750338"/>
                  <a:gd name="connsiteY2" fmla="*/ 3809083 h 4963943"/>
                  <a:gd name="connsiteX3" fmla="*/ 3419865 w 4750338"/>
                  <a:gd name="connsiteY3" fmla="*/ 4844851 h 4963943"/>
                  <a:gd name="connsiteX4" fmla="*/ 1074535 w 4750338"/>
                  <a:gd name="connsiteY4" fmla="*/ 4657232 h 4963943"/>
                  <a:gd name="connsiteX5" fmla="*/ 33359 w 4750338"/>
                  <a:gd name="connsiteY5" fmla="*/ 2995661 h 4963943"/>
                  <a:gd name="connsiteX6" fmla="*/ 592137 w 4750338"/>
                  <a:gd name="connsiteY6" fmla="*/ 805852 h 4963943"/>
                  <a:gd name="connsiteX7" fmla="*/ 2649000 w 4750338"/>
                  <a:gd name="connsiteY7" fmla="*/ -4 h 4963943"/>
                  <a:gd name="connsiteX0" fmla="*/ 2158871 w 4260209"/>
                  <a:gd name="connsiteY0" fmla="*/ -4 h 5086984"/>
                  <a:gd name="connsiteX1" fmla="*/ 4124891 w 4260209"/>
                  <a:gd name="connsiteY1" fmla="*/ 1658609 h 5086984"/>
                  <a:gd name="connsiteX2" fmla="*/ 3960901 w 4260209"/>
                  <a:gd name="connsiteY2" fmla="*/ 3809083 h 5086984"/>
                  <a:gd name="connsiteX3" fmla="*/ 2929736 w 4260209"/>
                  <a:gd name="connsiteY3" fmla="*/ 4844851 h 5086984"/>
                  <a:gd name="connsiteX4" fmla="*/ 584406 w 4260209"/>
                  <a:gd name="connsiteY4" fmla="*/ 4657232 h 5086984"/>
                  <a:gd name="connsiteX5" fmla="*/ 102008 w 4260209"/>
                  <a:gd name="connsiteY5" fmla="*/ 805852 h 5086984"/>
                  <a:gd name="connsiteX6" fmla="*/ 2158871 w 4260209"/>
                  <a:gd name="connsiteY6" fmla="*/ -4 h 5086984"/>
                  <a:gd name="connsiteX0" fmla="*/ 2341715 w 4443053"/>
                  <a:gd name="connsiteY0" fmla="*/ -4 h 4937580"/>
                  <a:gd name="connsiteX1" fmla="*/ 4307735 w 4443053"/>
                  <a:gd name="connsiteY1" fmla="*/ 1658609 h 4937580"/>
                  <a:gd name="connsiteX2" fmla="*/ 4143745 w 4443053"/>
                  <a:gd name="connsiteY2" fmla="*/ 3809083 h 4937580"/>
                  <a:gd name="connsiteX3" fmla="*/ 3112580 w 4443053"/>
                  <a:gd name="connsiteY3" fmla="*/ 4844851 h 4937580"/>
                  <a:gd name="connsiteX4" fmla="*/ 321924 w 4443053"/>
                  <a:gd name="connsiteY4" fmla="*/ 4230304 h 4937580"/>
                  <a:gd name="connsiteX5" fmla="*/ 284852 w 4443053"/>
                  <a:gd name="connsiteY5" fmla="*/ 805852 h 4937580"/>
                  <a:gd name="connsiteX6" fmla="*/ 2341715 w 4443053"/>
                  <a:gd name="connsiteY6" fmla="*/ -4 h 4937580"/>
                  <a:gd name="connsiteX0" fmla="*/ 2567003 w 4668341"/>
                  <a:gd name="connsiteY0" fmla="*/ -4 h 4924017"/>
                  <a:gd name="connsiteX1" fmla="*/ 4533023 w 4668341"/>
                  <a:gd name="connsiteY1" fmla="*/ 1658609 h 4924017"/>
                  <a:gd name="connsiteX2" fmla="*/ 4369033 w 4668341"/>
                  <a:gd name="connsiteY2" fmla="*/ 3809083 h 4924017"/>
                  <a:gd name="connsiteX3" fmla="*/ 3337868 w 4668341"/>
                  <a:gd name="connsiteY3" fmla="*/ 4844851 h 4924017"/>
                  <a:gd name="connsiteX4" fmla="*/ 547212 w 4668341"/>
                  <a:gd name="connsiteY4" fmla="*/ 4230304 h 4924017"/>
                  <a:gd name="connsiteX5" fmla="*/ 169043 w 4668341"/>
                  <a:gd name="connsiteY5" fmla="*/ 1352706 h 4924017"/>
                  <a:gd name="connsiteX6" fmla="*/ 2567003 w 4668341"/>
                  <a:gd name="connsiteY6" fmla="*/ -4 h 492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8341" h="4924017">
                    <a:moveTo>
                      <a:pt x="2567003" y="-4"/>
                    </a:moveTo>
                    <a:cubicBezTo>
                      <a:pt x="3257631" y="183338"/>
                      <a:pt x="4232685" y="1023761"/>
                      <a:pt x="4533023" y="1658609"/>
                    </a:cubicBezTo>
                    <a:cubicBezTo>
                      <a:pt x="4833361" y="2293457"/>
                      <a:pt x="4568226" y="3278043"/>
                      <a:pt x="4369033" y="3809083"/>
                    </a:cubicBezTo>
                    <a:cubicBezTo>
                      <a:pt x="4169841" y="4340123"/>
                      <a:pt x="3650694" y="4729882"/>
                      <a:pt x="3337868" y="4844851"/>
                    </a:cubicBezTo>
                    <a:cubicBezTo>
                      <a:pt x="2627022" y="5065916"/>
                      <a:pt x="1075350" y="4812328"/>
                      <a:pt x="547212" y="4230304"/>
                    </a:cubicBezTo>
                    <a:cubicBezTo>
                      <a:pt x="19074" y="3648280"/>
                      <a:pt x="-167589" y="2057757"/>
                      <a:pt x="169043" y="1352706"/>
                    </a:cubicBezTo>
                    <a:cubicBezTo>
                      <a:pt x="505675" y="647655"/>
                      <a:pt x="1914330" y="30744"/>
                      <a:pt x="2567003" y="-4"/>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BB22A42D-E4C6-9099-347B-FB9CC38F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0478977">
                <a:off x="483308" y="4524878"/>
                <a:ext cx="383909" cy="400252"/>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849475"/>
                  <a:gd name="connsiteY0" fmla="*/ -4 h 4963943"/>
                  <a:gd name="connsiteX1" fmla="*/ 4735908 w 4849475"/>
                  <a:gd name="connsiteY1" fmla="*/ 1905902 h 4963943"/>
                  <a:gd name="connsiteX2" fmla="*/ 4451030 w 4849475"/>
                  <a:gd name="connsiteY2" fmla="*/ 3809083 h 4963943"/>
                  <a:gd name="connsiteX3" fmla="*/ 3419865 w 4849475"/>
                  <a:gd name="connsiteY3" fmla="*/ 4844851 h 4963943"/>
                  <a:gd name="connsiteX4" fmla="*/ 1074535 w 4849475"/>
                  <a:gd name="connsiteY4" fmla="*/ 4657232 h 4963943"/>
                  <a:gd name="connsiteX5" fmla="*/ 33359 w 4849475"/>
                  <a:gd name="connsiteY5" fmla="*/ 2995661 h 4963943"/>
                  <a:gd name="connsiteX6" fmla="*/ 592137 w 4849475"/>
                  <a:gd name="connsiteY6" fmla="*/ 805852 h 4963943"/>
                  <a:gd name="connsiteX7" fmla="*/ 2649000 w 4849475"/>
                  <a:gd name="connsiteY7" fmla="*/ -4 h 4963943"/>
                  <a:gd name="connsiteX0" fmla="*/ 2649000 w 4750338"/>
                  <a:gd name="connsiteY0" fmla="*/ -4 h 4963943"/>
                  <a:gd name="connsiteX1" fmla="*/ 4615020 w 4750338"/>
                  <a:gd name="connsiteY1" fmla="*/ 1658609 h 4963943"/>
                  <a:gd name="connsiteX2" fmla="*/ 4451030 w 4750338"/>
                  <a:gd name="connsiteY2" fmla="*/ 3809083 h 4963943"/>
                  <a:gd name="connsiteX3" fmla="*/ 3419865 w 4750338"/>
                  <a:gd name="connsiteY3" fmla="*/ 4844851 h 4963943"/>
                  <a:gd name="connsiteX4" fmla="*/ 1074535 w 4750338"/>
                  <a:gd name="connsiteY4" fmla="*/ 4657232 h 4963943"/>
                  <a:gd name="connsiteX5" fmla="*/ 33359 w 4750338"/>
                  <a:gd name="connsiteY5" fmla="*/ 2995661 h 4963943"/>
                  <a:gd name="connsiteX6" fmla="*/ 592137 w 4750338"/>
                  <a:gd name="connsiteY6" fmla="*/ 805852 h 4963943"/>
                  <a:gd name="connsiteX7" fmla="*/ 2649000 w 4750338"/>
                  <a:gd name="connsiteY7" fmla="*/ -4 h 4963943"/>
                  <a:gd name="connsiteX0" fmla="*/ 2158871 w 4260209"/>
                  <a:gd name="connsiteY0" fmla="*/ -4 h 5086984"/>
                  <a:gd name="connsiteX1" fmla="*/ 4124891 w 4260209"/>
                  <a:gd name="connsiteY1" fmla="*/ 1658609 h 5086984"/>
                  <a:gd name="connsiteX2" fmla="*/ 3960901 w 4260209"/>
                  <a:gd name="connsiteY2" fmla="*/ 3809083 h 5086984"/>
                  <a:gd name="connsiteX3" fmla="*/ 2929736 w 4260209"/>
                  <a:gd name="connsiteY3" fmla="*/ 4844851 h 5086984"/>
                  <a:gd name="connsiteX4" fmla="*/ 584406 w 4260209"/>
                  <a:gd name="connsiteY4" fmla="*/ 4657232 h 5086984"/>
                  <a:gd name="connsiteX5" fmla="*/ 102008 w 4260209"/>
                  <a:gd name="connsiteY5" fmla="*/ 805852 h 5086984"/>
                  <a:gd name="connsiteX6" fmla="*/ 2158871 w 4260209"/>
                  <a:gd name="connsiteY6" fmla="*/ -4 h 5086984"/>
                  <a:gd name="connsiteX0" fmla="*/ 2341715 w 4443053"/>
                  <a:gd name="connsiteY0" fmla="*/ -4 h 4937580"/>
                  <a:gd name="connsiteX1" fmla="*/ 4307735 w 4443053"/>
                  <a:gd name="connsiteY1" fmla="*/ 1658609 h 4937580"/>
                  <a:gd name="connsiteX2" fmla="*/ 4143745 w 4443053"/>
                  <a:gd name="connsiteY2" fmla="*/ 3809083 h 4937580"/>
                  <a:gd name="connsiteX3" fmla="*/ 3112580 w 4443053"/>
                  <a:gd name="connsiteY3" fmla="*/ 4844851 h 4937580"/>
                  <a:gd name="connsiteX4" fmla="*/ 321924 w 4443053"/>
                  <a:gd name="connsiteY4" fmla="*/ 4230304 h 4937580"/>
                  <a:gd name="connsiteX5" fmla="*/ 284852 w 4443053"/>
                  <a:gd name="connsiteY5" fmla="*/ 805852 h 4937580"/>
                  <a:gd name="connsiteX6" fmla="*/ 2341715 w 4443053"/>
                  <a:gd name="connsiteY6" fmla="*/ -4 h 4937580"/>
                  <a:gd name="connsiteX0" fmla="*/ 2567003 w 4668341"/>
                  <a:gd name="connsiteY0" fmla="*/ -4 h 4924017"/>
                  <a:gd name="connsiteX1" fmla="*/ 4533023 w 4668341"/>
                  <a:gd name="connsiteY1" fmla="*/ 1658609 h 4924017"/>
                  <a:gd name="connsiteX2" fmla="*/ 4369033 w 4668341"/>
                  <a:gd name="connsiteY2" fmla="*/ 3809083 h 4924017"/>
                  <a:gd name="connsiteX3" fmla="*/ 3337868 w 4668341"/>
                  <a:gd name="connsiteY3" fmla="*/ 4844851 h 4924017"/>
                  <a:gd name="connsiteX4" fmla="*/ 547212 w 4668341"/>
                  <a:gd name="connsiteY4" fmla="*/ 4230304 h 4924017"/>
                  <a:gd name="connsiteX5" fmla="*/ 169043 w 4668341"/>
                  <a:gd name="connsiteY5" fmla="*/ 1352706 h 4924017"/>
                  <a:gd name="connsiteX6" fmla="*/ 2567003 w 4668341"/>
                  <a:gd name="connsiteY6" fmla="*/ -4 h 492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8341" h="4924017">
                    <a:moveTo>
                      <a:pt x="2567003" y="-4"/>
                    </a:moveTo>
                    <a:cubicBezTo>
                      <a:pt x="3257631" y="183338"/>
                      <a:pt x="4232685" y="1023761"/>
                      <a:pt x="4533023" y="1658609"/>
                    </a:cubicBezTo>
                    <a:cubicBezTo>
                      <a:pt x="4833361" y="2293457"/>
                      <a:pt x="4568226" y="3278043"/>
                      <a:pt x="4369033" y="3809083"/>
                    </a:cubicBezTo>
                    <a:cubicBezTo>
                      <a:pt x="4169841" y="4340123"/>
                      <a:pt x="3650694" y="4729882"/>
                      <a:pt x="3337868" y="4844851"/>
                    </a:cubicBezTo>
                    <a:cubicBezTo>
                      <a:pt x="2627022" y="5065916"/>
                      <a:pt x="1075350" y="4812328"/>
                      <a:pt x="547212" y="4230304"/>
                    </a:cubicBezTo>
                    <a:cubicBezTo>
                      <a:pt x="19074" y="3648280"/>
                      <a:pt x="-167589" y="2057757"/>
                      <a:pt x="169043" y="1352706"/>
                    </a:cubicBezTo>
                    <a:cubicBezTo>
                      <a:pt x="505675" y="647655"/>
                      <a:pt x="1914330" y="30744"/>
                      <a:pt x="2567003" y="-4"/>
                    </a:cubicBezTo>
                    <a:close/>
                  </a:path>
                </a:pathLst>
              </a:custGeom>
              <a:solidFill>
                <a:schemeClr val="accent3">
                  <a:lumMod val="20000"/>
                  <a:lumOff val="80000"/>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2" name="Freeform: Shape 31">
              <a:extLst>
                <a:ext uri="{FF2B5EF4-FFF2-40B4-BE49-F238E27FC236}">
                  <a16:creationId xmlns:a16="http://schemas.microsoft.com/office/drawing/2014/main" id="{FE243CB5-5AF1-109D-AC9F-46E945EAA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532479">
              <a:off x="950678" y="6193473"/>
              <a:ext cx="1338349" cy="535670"/>
            </a:xfrm>
            <a:custGeom>
              <a:avLst/>
              <a:gdLst>
                <a:gd name="connsiteX0" fmla="*/ 1338349 w 1338349"/>
                <a:gd name="connsiteY0" fmla="*/ 347818 h 535670"/>
                <a:gd name="connsiteX1" fmla="*/ 1287341 w 1338349"/>
                <a:gd name="connsiteY1" fmla="*/ 535530 h 535670"/>
                <a:gd name="connsiteX2" fmla="*/ 372868 w 1338349"/>
                <a:gd name="connsiteY2" fmla="*/ 397570 h 535670"/>
                <a:gd name="connsiteX3" fmla="*/ 245339 w 1338349"/>
                <a:gd name="connsiteY3" fmla="*/ 374153 h 535670"/>
                <a:gd name="connsiteX4" fmla="*/ 0 w 1338349"/>
                <a:gd name="connsiteY4" fmla="*/ 69826 h 535670"/>
                <a:gd name="connsiteX5" fmla="*/ 36770 w 1338349"/>
                <a:gd name="connsiteY5" fmla="*/ 0 h 535670"/>
                <a:gd name="connsiteX6" fmla="*/ 159700 w 1338349"/>
                <a:gd name="connsiteY6" fmla="*/ 32956 h 535670"/>
                <a:gd name="connsiteX7" fmla="*/ 1338349 w 1338349"/>
                <a:gd name="connsiteY7" fmla="*/ 347818 h 535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8349" h="535670">
                  <a:moveTo>
                    <a:pt x="1338349" y="347818"/>
                  </a:moveTo>
                  <a:cubicBezTo>
                    <a:pt x="1334499" y="384480"/>
                    <a:pt x="1300731" y="541013"/>
                    <a:pt x="1287341" y="535530"/>
                  </a:cubicBezTo>
                  <a:cubicBezTo>
                    <a:pt x="1136748" y="531428"/>
                    <a:pt x="720671" y="460643"/>
                    <a:pt x="372868" y="397570"/>
                  </a:cubicBezTo>
                  <a:lnTo>
                    <a:pt x="245339" y="374153"/>
                  </a:lnTo>
                  <a:lnTo>
                    <a:pt x="0" y="69826"/>
                  </a:lnTo>
                  <a:lnTo>
                    <a:pt x="36770" y="0"/>
                  </a:lnTo>
                  <a:lnTo>
                    <a:pt x="159700" y="32956"/>
                  </a:lnTo>
                  <a:cubicBezTo>
                    <a:pt x="552583" y="137910"/>
                    <a:pt x="1300698" y="323919"/>
                    <a:pt x="1338349" y="347818"/>
                  </a:cubicBez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23" name="Image 22" descr="Une image contenant cercle, croquis, dessin, clipart&#10;&#10;Description générée automatiquement">
            <a:extLst>
              <a:ext uri="{FF2B5EF4-FFF2-40B4-BE49-F238E27FC236}">
                <a16:creationId xmlns:a16="http://schemas.microsoft.com/office/drawing/2014/main" id="{9CDA2F30-2A6E-A524-36E5-A62FDF7854C3}"/>
              </a:ext>
            </a:extLst>
          </p:cNvPr>
          <p:cNvPicPr>
            <a:picLocks noChangeAspect="1"/>
          </p:cNvPicPr>
          <p:nvPr/>
        </p:nvPicPr>
        <p:blipFill rotWithShape="1">
          <a:blip r:embed="rId2">
            <a:extLst>
              <a:ext uri="{28A0092B-C50C-407E-A947-70E740481C1C}">
                <a14:useLocalDpi xmlns:a14="http://schemas.microsoft.com/office/drawing/2010/main" val="0"/>
              </a:ext>
            </a:extLst>
          </a:blip>
          <a:srcRect t="17249" r="-1" b="18959"/>
          <a:stretch/>
        </p:blipFill>
        <p:spPr>
          <a:xfrm>
            <a:off x="6781794" y="3406737"/>
            <a:ext cx="5410198" cy="3451254"/>
          </a:xfrm>
          <a:prstGeom prst="rect">
            <a:avLst/>
          </a:prstGeom>
        </p:spPr>
      </p:pic>
      <p:pic>
        <p:nvPicPr>
          <p:cNvPr id="8" name="Graphique 7" descr="Signe pouce en haut contour">
            <a:extLst>
              <a:ext uri="{FF2B5EF4-FFF2-40B4-BE49-F238E27FC236}">
                <a16:creationId xmlns:a16="http://schemas.microsoft.com/office/drawing/2014/main" id="{2CF67350-CB04-08EE-2122-D7E378A186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4486" y="2923675"/>
            <a:ext cx="604249" cy="604249"/>
          </a:xfrm>
          <a:prstGeom prst="rect">
            <a:avLst/>
          </a:prstGeom>
        </p:spPr>
      </p:pic>
      <p:sp>
        <p:nvSpPr>
          <p:cNvPr id="9" name="ZoneTexte 8">
            <a:extLst>
              <a:ext uri="{FF2B5EF4-FFF2-40B4-BE49-F238E27FC236}">
                <a16:creationId xmlns:a16="http://schemas.microsoft.com/office/drawing/2014/main" id="{66528D3B-A78B-9480-B7BE-E05FD6C036C6}"/>
              </a:ext>
            </a:extLst>
          </p:cNvPr>
          <p:cNvSpPr txBox="1"/>
          <p:nvPr/>
        </p:nvSpPr>
        <p:spPr>
          <a:xfrm>
            <a:off x="1461214" y="2487136"/>
            <a:ext cx="5322465" cy="1477328"/>
          </a:xfrm>
          <a:prstGeom prst="rect">
            <a:avLst/>
          </a:prstGeom>
          <a:noFill/>
        </p:spPr>
        <p:txBody>
          <a:bodyPr wrap="square" rtlCol="0">
            <a:spAutoFit/>
          </a:bodyPr>
          <a:lstStyle/>
          <a:p>
            <a:r>
              <a:rPr lang="fr-FR" dirty="0"/>
              <a:t>- Permet d’héberger des applications ASP.NET  sans nécessiter de logiciel supplémentaire</a:t>
            </a:r>
          </a:p>
          <a:p>
            <a:r>
              <a:rPr lang="fr-FR" dirty="0"/>
              <a:t>- Intégrer à Windows il tire pleinement parti de toutes les fonctionnalités de l’OS</a:t>
            </a:r>
          </a:p>
          <a:p>
            <a:r>
              <a:rPr lang="fr-FR" dirty="0"/>
              <a:t>- Gratuit, facile à configurer et à utiliser</a:t>
            </a:r>
          </a:p>
        </p:txBody>
      </p:sp>
      <p:pic>
        <p:nvPicPr>
          <p:cNvPr id="12" name="Graphique 11" descr="Pouce en bas avec un remplissage uni">
            <a:extLst>
              <a:ext uri="{FF2B5EF4-FFF2-40B4-BE49-F238E27FC236}">
                <a16:creationId xmlns:a16="http://schemas.microsoft.com/office/drawing/2014/main" id="{6329FE3A-41AF-1473-F1DF-3F15DB2EBB9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6311" y="4990902"/>
            <a:ext cx="604250" cy="604250"/>
          </a:xfrm>
          <a:prstGeom prst="rect">
            <a:avLst/>
          </a:prstGeom>
        </p:spPr>
      </p:pic>
      <p:pic>
        <p:nvPicPr>
          <p:cNvPr id="16" name="Image 15">
            <a:extLst>
              <a:ext uri="{FF2B5EF4-FFF2-40B4-BE49-F238E27FC236}">
                <a16:creationId xmlns:a16="http://schemas.microsoft.com/office/drawing/2014/main" id="{91BF96FE-6784-9D37-BF2B-55FA7C33EDEF}"/>
              </a:ext>
            </a:extLst>
          </p:cNvPr>
          <p:cNvPicPr>
            <a:picLocks noChangeAspect="1"/>
          </p:cNvPicPr>
          <p:nvPr/>
        </p:nvPicPr>
        <p:blipFill>
          <a:blip r:embed="rId7"/>
          <a:stretch>
            <a:fillRect/>
          </a:stretch>
        </p:blipFill>
        <p:spPr>
          <a:xfrm>
            <a:off x="6947522" y="394218"/>
            <a:ext cx="5080627" cy="2529457"/>
          </a:xfrm>
          <a:prstGeom prst="rect">
            <a:avLst/>
          </a:prstGeom>
        </p:spPr>
      </p:pic>
      <p:sp>
        <p:nvSpPr>
          <p:cNvPr id="27" name="ZoneTexte 26">
            <a:extLst>
              <a:ext uri="{FF2B5EF4-FFF2-40B4-BE49-F238E27FC236}">
                <a16:creationId xmlns:a16="http://schemas.microsoft.com/office/drawing/2014/main" id="{C0F3CFFA-B3A0-9769-B033-8F1B162C0564}"/>
              </a:ext>
            </a:extLst>
          </p:cNvPr>
          <p:cNvSpPr txBox="1"/>
          <p:nvPr/>
        </p:nvSpPr>
        <p:spPr>
          <a:xfrm>
            <a:off x="1523858" y="4969267"/>
            <a:ext cx="5322465" cy="646331"/>
          </a:xfrm>
          <a:prstGeom prst="rect">
            <a:avLst/>
          </a:prstGeom>
          <a:noFill/>
        </p:spPr>
        <p:txBody>
          <a:bodyPr wrap="square" rtlCol="0">
            <a:spAutoFit/>
          </a:bodyPr>
          <a:lstStyle/>
          <a:p>
            <a:r>
              <a:rPr lang="fr-FR" dirty="0"/>
              <a:t>- Difficile de trouver de documentation ou de l’aide</a:t>
            </a:r>
          </a:p>
          <a:p>
            <a:r>
              <a:rPr lang="fr-FR" dirty="0"/>
              <a:t>- Pas très flexible car utilisable qu’avec Windows</a:t>
            </a:r>
          </a:p>
        </p:txBody>
      </p:sp>
      <p:sp>
        <p:nvSpPr>
          <p:cNvPr id="3" name="Accolade ouvrante 2">
            <a:extLst>
              <a:ext uri="{FF2B5EF4-FFF2-40B4-BE49-F238E27FC236}">
                <a16:creationId xmlns:a16="http://schemas.microsoft.com/office/drawing/2014/main" id="{EF6547AB-9AB5-C458-F042-1F0615C6A889}"/>
              </a:ext>
            </a:extLst>
          </p:cNvPr>
          <p:cNvSpPr/>
          <p:nvPr/>
        </p:nvSpPr>
        <p:spPr>
          <a:xfrm>
            <a:off x="1078336" y="2413658"/>
            <a:ext cx="391488" cy="1754326"/>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a:p>
        </p:txBody>
      </p:sp>
      <p:sp>
        <p:nvSpPr>
          <p:cNvPr id="4" name="Accolade ouvrante 3">
            <a:extLst>
              <a:ext uri="{FF2B5EF4-FFF2-40B4-BE49-F238E27FC236}">
                <a16:creationId xmlns:a16="http://schemas.microsoft.com/office/drawing/2014/main" id="{75E02F6A-4F9D-5D8E-6240-E9824693EBE9}"/>
              </a:ext>
            </a:extLst>
          </p:cNvPr>
          <p:cNvSpPr/>
          <p:nvPr/>
        </p:nvSpPr>
        <p:spPr>
          <a:xfrm>
            <a:off x="1078335" y="4968881"/>
            <a:ext cx="445523" cy="646717"/>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3301309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9D7A5D19-41C3-C26D-B133-C784C2038A19}"/>
              </a:ext>
            </a:extLst>
          </p:cNvPr>
          <p:cNvSpPr txBox="1"/>
          <p:nvPr/>
        </p:nvSpPr>
        <p:spPr>
          <a:xfrm>
            <a:off x="1078335" y="1554480"/>
            <a:ext cx="4715425" cy="710525"/>
          </a:xfrm>
          <a:prstGeom prst="rect">
            <a:avLst/>
          </a:prstGeom>
        </p:spPr>
        <p:txBody>
          <a:bodyPr vert="horz" lIns="91440" tIns="45720" rIns="91440" bIns="45720" rtlCol="0" anchor="t">
            <a:normAutofit/>
          </a:bodyPr>
          <a:lstStyle/>
          <a:p>
            <a:pPr algn="ctr">
              <a:lnSpc>
                <a:spcPct val="90000"/>
              </a:lnSpc>
              <a:spcBef>
                <a:spcPct val="0"/>
              </a:spcBef>
              <a:spcAft>
                <a:spcPts val="600"/>
              </a:spcAft>
            </a:pPr>
            <a:r>
              <a:rPr lang="en-US" sz="4000" b="1" kern="1200" dirty="0" err="1">
                <a:solidFill>
                  <a:schemeClr val="accent3">
                    <a:lumMod val="75000"/>
                  </a:schemeClr>
                </a:solidFill>
                <a:latin typeface="+mj-lt"/>
                <a:ea typeface="+mj-ea"/>
                <a:cs typeface="+mj-cs"/>
              </a:rPr>
              <a:t>Serveur</a:t>
            </a:r>
            <a:r>
              <a:rPr lang="en-US" sz="4000" b="1" kern="1200" dirty="0">
                <a:solidFill>
                  <a:schemeClr val="accent3">
                    <a:lumMod val="75000"/>
                  </a:schemeClr>
                </a:solidFill>
                <a:latin typeface="+mj-lt"/>
                <a:ea typeface="+mj-ea"/>
                <a:cs typeface="+mj-cs"/>
              </a:rPr>
              <a:t> Nginx</a:t>
            </a:r>
          </a:p>
        </p:txBody>
      </p:sp>
      <p:grpSp>
        <p:nvGrpSpPr>
          <p:cNvPr id="28" name="Group 27">
            <a:extLst>
              <a:ext uri="{FF2B5EF4-FFF2-40B4-BE49-F238E27FC236}">
                <a16:creationId xmlns:a16="http://schemas.microsoft.com/office/drawing/2014/main" id="{42668536-F94B-BC34-0E07-8E5C262A93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345" y="4686984"/>
            <a:ext cx="1835727" cy="2443501"/>
            <a:chOff x="-59345" y="4538825"/>
            <a:chExt cx="1947033" cy="2591657"/>
          </a:xfrm>
        </p:grpSpPr>
        <p:sp>
          <p:nvSpPr>
            <p:cNvPr id="29" name="Freeform: Shape 28">
              <a:extLst>
                <a:ext uri="{FF2B5EF4-FFF2-40B4-BE49-F238E27FC236}">
                  <a16:creationId xmlns:a16="http://schemas.microsoft.com/office/drawing/2014/main" id="{E72CE9D3-E78A-6C7A-0511-4026F4A2E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7437924" flipH="1" flipV="1">
              <a:off x="197686" y="4281794"/>
              <a:ext cx="1284318" cy="1798380"/>
            </a:xfrm>
            <a:custGeom>
              <a:avLst/>
              <a:gdLst>
                <a:gd name="connsiteX0" fmla="*/ 973884 w 1284318"/>
                <a:gd name="connsiteY0" fmla="*/ 319757 h 1798380"/>
                <a:gd name="connsiteX1" fmla="*/ 933347 w 1284318"/>
                <a:gd name="connsiteY1" fmla="*/ 456675 h 1798380"/>
                <a:gd name="connsiteX2" fmla="*/ 790087 w 1284318"/>
                <a:gd name="connsiteY2" fmla="*/ 646637 h 1798380"/>
                <a:gd name="connsiteX3" fmla="*/ 608179 w 1284318"/>
                <a:gd name="connsiteY3" fmla="*/ 800416 h 1798380"/>
                <a:gd name="connsiteX4" fmla="*/ 386518 w 1284318"/>
                <a:gd name="connsiteY4" fmla="*/ 918072 h 1798380"/>
                <a:gd name="connsiteX5" fmla="*/ 496841 w 1284318"/>
                <a:gd name="connsiteY5" fmla="*/ 931786 h 1798380"/>
                <a:gd name="connsiteX6" fmla="*/ 845020 w 1284318"/>
                <a:gd name="connsiteY6" fmla="*/ 932971 h 1798380"/>
                <a:gd name="connsiteX7" fmla="*/ 1104134 w 1284318"/>
                <a:gd name="connsiteY7" fmla="*/ 994216 h 1798380"/>
                <a:gd name="connsiteX8" fmla="*/ 1270764 w 1284318"/>
                <a:gd name="connsiteY8" fmla="*/ 1069595 h 1798380"/>
                <a:gd name="connsiteX9" fmla="*/ 1253844 w 1284318"/>
                <a:gd name="connsiteY9" fmla="*/ 1119951 h 1798380"/>
                <a:gd name="connsiteX10" fmla="*/ 1090000 w 1284318"/>
                <a:gd name="connsiteY10" fmla="*/ 1225064 h 1798380"/>
                <a:gd name="connsiteX11" fmla="*/ 830886 w 1284318"/>
                <a:gd name="connsiteY11" fmla="*/ 1291019 h 1798380"/>
                <a:gd name="connsiteX12" fmla="*/ 625381 w 1284318"/>
                <a:gd name="connsiteY12" fmla="*/ 1282695 h 1798380"/>
                <a:gd name="connsiteX13" fmla="*/ 394115 w 1284318"/>
                <a:gd name="connsiteY13" fmla="*/ 1213990 h 1798380"/>
                <a:gd name="connsiteX14" fmla="*/ 227806 w 1284318"/>
                <a:gd name="connsiteY14" fmla="*/ 1123564 h 1798380"/>
                <a:gd name="connsiteX15" fmla="*/ 222077 w 1284318"/>
                <a:gd name="connsiteY15" fmla="*/ 1154907 h 1798380"/>
                <a:gd name="connsiteX16" fmla="*/ 257021 w 1284318"/>
                <a:gd name="connsiteY16" fmla="*/ 1382395 h 1798380"/>
                <a:gd name="connsiteX17" fmla="*/ 329718 w 1284318"/>
                <a:gd name="connsiteY17" fmla="*/ 1649903 h 1798380"/>
                <a:gd name="connsiteX18" fmla="*/ 358172 w 1284318"/>
                <a:gd name="connsiteY18" fmla="*/ 1727779 h 1798380"/>
                <a:gd name="connsiteX19" fmla="*/ 162274 w 1284318"/>
                <a:gd name="connsiteY19" fmla="*/ 1798380 h 1798380"/>
                <a:gd name="connsiteX20" fmla="*/ 40999 w 1284318"/>
                <a:gd name="connsiteY20" fmla="*/ 1391750 h 1798380"/>
                <a:gd name="connsiteX21" fmla="*/ 130 w 1284318"/>
                <a:gd name="connsiteY21" fmla="*/ 955850 h 1798380"/>
                <a:gd name="connsiteX22" fmla="*/ 77747 w 1284318"/>
                <a:gd name="connsiteY22" fmla="*/ 449030 h 1798380"/>
                <a:gd name="connsiteX23" fmla="*/ 136820 w 1284318"/>
                <a:gd name="connsiteY23" fmla="*/ 274135 h 1798380"/>
                <a:gd name="connsiteX24" fmla="*/ 169577 w 1284318"/>
                <a:gd name="connsiteY24" fmla="*/ 204912 h 1798380"/>
                <a:gd name="connsiteX25" fmla="*/ 473768 w 1284318"/>
                <a:gd name="connsiteY25" fmla="*/ 0 h 1798380"/>
                <a:gd name="connsiteX26" fmla="*/ 493343 w 1284318"/>
                <a:gd name="connsiteY26" fmla="*/ 76022 h 1798380"/>
                <a:gd name="connsiteX27" fmla="*/ 488736 w 1284318"/>
                <a:gd name="connsiteY27" fmla="*/ 300123 h 1798380"/>
                <a:gd name="connsiteX28" fmla="*/ 374038 w 1284318"/>
                <a:gd name="connsiteY28" fmla="*/ 512355 h 1798380"/>
                <a:gd name="connsiteX29" fmla="*/ 375640 w 1284318"/>
                <a:gd name="connsiteY29" fmla="*/ 540894 h 1798380"/>
                <a:gd name="connsiteX30" fmla="*/ 646830 w 1284318"/>
                <a:gd name="connsiteY30" fmla="*/ 387756 h 1798380"/>
                <a:gd name="connsiteX31" fmla="*/ 965722 w 1284318"/>
                <a:gd name="connsiteY31" fmla="*/ 315165 h 1798380"/>
                <a:gd name="connsiteX32" fmla="*/ 973884 w 1284318"/>
                <a:gd name="connsiteY32" fmla="*/ 319757 h 1798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84318" h="1798380">
                  <a:moveTo>
                    <a:pt x="973884" y="319757"/>
                  </a:moveTo>
                  <a:cubicBezTo>
                    <a:pt x="986811" y="338318"/>
                    <a:pt x="958960" y="408335"/>
                    <a:pt x="933347" y="456675"/>
                  </a:cubicBezTo>
                  <a:cubicBezTo>
                    <a:pt x="904074" y="511920"/>
                    <a:pt x="844282" y="589347"/>
                    <a:pt x="790087" y="646637"/>
                  </a:cubicBezTo>
                  <a:cubicBezTo>
                    <a:pt x="735893" y="703928"/>
                    <a:pt x="675440" y="755177"/>
                    <a:pt x="608179" y="800416"/>
                  </a:cubicBezTo>
                  <a:cubicBezTo>
                    <a:pt x="540917" y="845656"/>
                    <a:pt x="392691" y="910590"/>
                    <a:pt x="386518" y="918072"/>
                  </a:cubicBezTo>
                  <a:cubicBezTo>
                    <a:pt x="380344" y="925554"/>
                    <a:pt x="420424" y="929303"/>
                    <a:pt x="496841" y="931786"/>
                  </a:cubicBezTo>
                  <a:cubicBezTo>
                    <a:pt x="573259" y="934270"/>
                    <a:pt x="743805" y="922566"/>
                    <a:pt x="845020" y="932971"/>
                  </a:cubicBezTo>
                  <a:cubicBezTo>
                    <a:pt x="946235" y="943376"/>
                    <a:pt x="1033176" y="971446"/>
                    <a:pt x="1104134" y="994216"/>
                  </a:cubicBezTo>
                  <a:cubicBezTo>
                    <a:pt x="1175091" y="1016986"/>
                    <a:pt x="1245812" y="1048639"/>
                    <a:pt x="1270764" y="1069595"/>
                  </a:cubicBezTo>
                  <a:cubicBezTo>
                    <a:pt x="1295715" y="1090551"/>
                    <a:pt x="1283970" y="1094040"/>
                    <a:pt x="1253844" y="1119951"/>
                  </a:cubicBezTo>
                  <a:cubicBezTo>
                    <a:pt x="1223716" y="1145863"/>
                    <a:pt x="1160493" y="1196552"/>
                    <a:pt x="1090000" y="1225064"/>
                  </a:cubicBezTo>
                  <a:cubicBezTo>
                    <a:pt x="1019507" y="1253574"/>
                    <a:pt x="908322" y="1281415"/>
                    <a:pt x="830886" y="1291019"/>
                  </a:cubicBezTo>
                  <a:cubicBezTo>
                    <a:pt x="753449" y="1300625"/>
                    <a:pt x="698175" y="1295534"/>
                    <a:pt x="625381" y="1282695"/>
                  </a:cubicBezTo>
                  <a:cubicBezTo>
                    <a:pt x="552586" y="1269857"/>
                    <a:pt x="460377" y="1240511"/>
                    <a:pt x="394115" y="1213990"/>
                  </a:cubicBezTo>
                  <a:cubicBezTo>
                    <a:pt x="327853" y="1187468"/>
                    <a:pt x="238957" y="1131321"/>
                    <a:pt x="227806" y="1123564"/>
                  </a:cubicBezTo>
                  <a:cubicBezTo>
                    <a:pt x="216655" y="1115808"/>
                    <a:pt x="217208" y="1111768"/>
                    <a:pt x="222077" y="1154907"/>
                  </a:cubicBezTo>
                  <a:cubicBezTo>
                    <a:pt x="226946" y="1198045"/>
                    <a:pt x="239081" y="1299895"/>
                    <a:pt x="257021" y="1382395"/>
                  </a:cubicBezTo>
                  <a:cubicBezTo>
                    <a:pt x="274961" y="1464894"/>
                    <a:pt x="302922" y="1570722"/>
                    <a:pt x="329718" y="1649903"/>
                  </a:cubicBezTo>
                  <a:lnTo>
                    <a:pt x="358172" y="1727779"/>
                  </a:lnTo>
                  <a:cubicBezTo>
                    <a:pt x="306835" y="1764820"/>
                    <a:pt x="211687" y="1783165"/>
                    <a:pt x="162274" y="1798380"/>
                  </a:cubicBezTo>
                  <a:cubicBezTo>
                    <a:pt x="110713" y="1663654"/>
                    <a:pt x="68023" y="1532171"/>
                    <a:pt x="40999" y="1391750"/>
                  </a:cubicBezTo>
                  <a:cubicBezTo>
                    <a:pt x="13975" y="1251328"/>
                    <a:pt x="-1594" y="1110579"/>
                    <a:pt x="130" y="955850"/>
                  </a:cubicBezTo>
                  <a:cubicBezTo>
                    <a:pt x="1851" y="801121"/>
                    <a:pt x="44504" y="584757"/>
                    <a:pt x="77747" y="449030"/>
                  </a:cubicBezTo>
                  <a:cubicBezTo>
                    <a:pt x="94369" y="381167"/>
                    <a:pt x="115286" y="324130"/>
                    <a:pt x="136820" y="274135"/>
                  </a:cubicBezTo>
                  <a:lnTo>
                    <a:pt x="169577" y="204912"/>
                  </a:lnTo>
                  <a:lnTo>
                    <a:pt x="473768" y="0"/>
                  </a:lnTo>
                  <a:lnTo>
                    <a:pt x="493343" y="76022"/>
                  </a:lnTo>
                  <a:cubicBezTo>
                    <a:pt x="505787" y="170470"/>
                    <a:pt x="505983" y="215712"/>
                    <a:pt x="488736" y="300123"/>
                  </a:cubicBezTo>
                  <a:cubicBezTo>
                    <a:pt x="471154" y="386172"/>
                    <a:pt x="392887" y="472227"/>
                    <a:pt x="374038" y="512355"/>
                  </a:cubicBezTo>
                  <a:cubicBezTo>
                    <a:pt x="355189" y="552484"/>
                    <a:pt x="330175" y="561660"/>
                    <a:pt x="375640" y="540894"/>
                  </a:cubicBezTo>
                  <a:cubicBezTo>
                    <a:pt x="421106" y="520128"/>
                    <a:pt x="548483" y="425379"/>
                    <a:pt x="646830" y="387756"/>
                  </a:cubicBezTo>
                  <a:cubicBezTo>
                    <a:pt x="745176" y="350135"/>
                    <a:pt x="936630" y="312461"/>
                    <a:pt x="965722" y="315165"/>
                  </a:cubicBezTo>
                  <a:cubicBezTo>
                    <a:pt x="969359" y="315503"/>
                    <a:pt x="972038" y="317105"/>
                    <a:pt x="973884" y="319757"/>
                  </a:cubicBez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9F2A1FAC-CB42-7B1E-2BA1-AC4BA8D26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7437924" flipH="1" flipV="1">
              <a:off x="197686" y="4281794"/>
              <a:ext cx="1284318" cy="1798380"/>
            </a:xfrm>
            <a:custGeom>
              <a:avLst/>
              <a:gdLst>
                <a:gd name="connsiteX0" fmla="*/ 973884 w 1284318"/>
                <a:gd name="connsiteY0" fmla="*/ 319757 h 1798380"/>
                <a:gd name="connsiteX1" fmla="*/ 933347 w 1284318"/>
                <a:gd name="connsiteY1" fmla="*/ 456675 h 1798380"/>
                <a:gd name="connsiteX2" fmla="*/ 790087 w 1284318"/>
                <a:gd name="connsiteY2" fmla="*/ 646637 h 1798380"/>
                <a:gd name="connsiteX3" fmla="*/ 608179 w 1284318"/>
                <a:gd name="connsiteY3" fmla="*/ 800416 h 1798380"/>
                <a:gd name="connsiteX4" fmla="*/ 386518 w 1284318"/>
                <a:gd name="connsiteY4" fmla="*/ 918072 h 1798380"/>
                <a:gd name="connsiteX5" fmla="*/ 496841 w 1284318"/>
                <a:gd name="connsiteY5" fmla="*/ 931786 h 1798380"/>
                <a:gd name="connsiteX6" fmla="*/ 845020 w 1284318"/>
                <a:gd name="connsiteY6" fmla="*/ 932971 h 1798380"/>
                <a:gd name="connsiteX7" fmla="*/ 1104134 w 1284318"/>
                <a:gd name="connsiteY7" fmla="*/ 994216 h 1798380"/>
                <a:gd name="connsiteX8" fmla="*/ 1270764 w 1284318"/>
                <a:gd name="connsiteY8" fmla="*/ 1069595 h 1798380"/>
                <a:gd name="connsiteX9" fmla="*/ 1253844 w 1284318"/>
                <a:gd name="connsiteY9" fmla="*/ 1119951 h 1798380"/>
                <a:gd name="connsiteX10" fmla="*/ 1090000 w 1284318"/>
                <a:gd name="connsiteY10" fmla="*/ 1225064 h 1798380"/>
                <a:gd name="connsiteX11" fmla="*/ 830886 w 1284318"/>
                <a:gd name="connsiteY11" fmla="*/ 1291019 h 1798380"/>
                <a:gd name="connsiteX12" fmla="*/ 625381 w 1284318"/>
                <a:gd name="connsiteY12" fmla="*/ 1282695 h 1798380"/>
                <a:gd name="connsiteX13" fmla="*/ 394115 w 1284318"/>
                <a:gd name="connsiteY13" fmla="*/ 1213990 h 1798380"/>
                <a:gd name="connsiteX14" fmla="*/ 227806 w 1284318"/>
                <a:gd name="connsiteY14" fmla="*/ 1123564 h 1798380"/>
                <a:gd name="connsiteX15" fmla="*/ 222077 w 1284318"/>
                <a:gd name="connsiteY15" fmla="*/ 1154907 h 1798380"/>
                <a:gd name="connsiteX16" fmla="*/ 257021 w 1284318"/>
                <a:gd name="connsiteY16" fmla="*/ 1382395 h 1798380"/>
                <a:gd name="connsiteX17" fmla="*/ 329718 w 1284318"/>
                <a:gd name="connsiteY17" fmla="*/ 1649903 h 1798380"/>
                <a:gd name="connsiteX18" fmla="*/ 358172 w 1284318"/>
                <a:gd name="connsiteY18" fmla="*/ 1727779 h 1798380"/>
                <a:gd name="connsiteX19" fmla="*/ 162274 w 1284318"/>
                <a:gd name="connsiteY19" fmla="*/ 1798380 h 1798380"/>
                <a:gd name="connsiteX20" fmla="*/ 40999 w 1284318"/>
                <a:gd name="connsiteY20" fmla="*/ 1391750 h 1798380"/>
                <a:gd name="connsiteX21" fmla="*/ 130 w 1284318"/>
                <a:gd name="connsiteY21" fmla="*/ 955850 h 1798380"/>
                <a:gd name="connsiteX22" fmla="*/ 77747 w 1284318"/>
                <a:gd name="connsiteY22" fmla="*/ 449030 h 1798380"/>
                <a:gd name="connsiteX23" fmla="*/ 136820 w 1284318"/>
                <a:gd name="connsiteY23" fmla="*/ 274135 h 1798380"/>
                <a:gd name="connsiteX24" fmla="*/ 169577 w 1284318"/>
                <a:gd name="connsiteY24" fmla="*/ 204912 h 1798380"/>
                <a:gd name="connsiteX25" fmla="*/ 473768 w 1284318"/>
                <a:gd name="connsiteY25" fmla="*/ 0 h 1798380"/>
                <a:gd name="connsiteX26" fmla="*/ 493343 w 1284318"/>
                <a:gd name="connsiteY26" fmla="*/ 76022 h 1798380"/>
                <a:gd name="connsiteX27" fmla="*/ 488736 w 1284318"/>
                <a:gd name="connsiteY27" fmla="*/ 300123 h 1798380"/>
                <a:gd name="connsiteX28" fmla="*/ 374038 w 1284318"/>
                <a:gd name="connsiteY28" fmla="*/ 512355 h 1798380"/>
                <a:gd name="connsiteX29" fmla="*/ 375640 w 1284318"/>
                <a:gd name="connsiteY29" fmla="*/ 540894 h 1798380"/>
                <a:gd name="connsiteX30" fmla="*/ 646830 w 1284318"/>
                <a:gd name="connsiteY30" fmla="*/ 387756 h 1798380"/>
                <a:gd name="connsiteX31" fmla="*/ 965722 w 1284318"/>
                <a:gd name="connsiteY31" fmla="*/ 315165 h 1798380"/>
                <a:gd name="connsiteX32" fmla="*/ 973884 w 1284318"/>
                <a:gd name="connsiteY32" fmla="*/ 319757 h 1798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84318" h="1798380">
                  <a:moveTo>
                    <a:pt x="973884" y="319757"/>
                  </a:moveTo>
                  <a:cubicBezTo>
                    <a:pt x="986811" y="338318"/>
                    <a:pt x="958960" y="408335"/>
                    <a:pt x="933347" y="456675"/>
                  </a:cubicBezTo>
                  <a:cubicBezTo>
                    <a:pt x="904074" y="511920"/>
                    <a:pt x="844282" y="589347"/>
                    <a:pt x="790087" y="646637"/>
                  </a:cubicBezTo>
                  <a:cubicBezTo>
                    <a:pt x="735893" y="703928"/>
                    <a:pt x="675440" y="755177"/>
                    <a:pt x="608179" y="800416"/>
                  </a:cubicBezTo>
                  <a:cubicBezTo>
                    <a:pt x="540917" y="845656"/>
                    <a:pt x="392691" y="910590"/>
                    <a:pt x="386518" y="918072"/>
                  </a:cubicBezTo>
                  <a:cubicBezTo>
                    <a:pt x="380344" y="925554"/>
                    <a:pt x="420424" y="929303"/>
                    <a:pt x="496841" y="931786"/>
                  </a:cubicBezTo>
                  <a:cubicBezTo>
                    <a:pt x="573259" y="934270"/>
                    <a:pt x="743805" y="922566"/>
                    <a:pt x="845020" y="932971"/>
                  </a:cubicBezTo>
                  <a:cubicBezTo>
                    <a:pt x="946235" y="943376"/>
                    <a:pt x="1033176" y="971446"/>
                    <a:pt x="1104134" y="994216"/>
                  </a:cubicBezTo>
                  <a:cubicBezTo>
                    <a:pt x="1175091" y="1016986"/>
                    <a:pt x="1245812" y="1048639"/>
                    <a:pt x="1270764" y="1069595"/>
                  </a:cubicBezTo>
                  <a:cubicBezTo>
                    <a:pt x="1295715" y="1090551"/>
                    <a:pt x="1283970" y="1094040"/>
                    <a:pt x="1253844" y="1119951"/>
                  </a:cubicBezTo>
                  <a:cubicBezTo>
                    <a:pt x="1223716" y="1145863"/>
                    <a:pt x="1160493" y="1196552"/>
                    <a:pt x="1090000" y="1225064"/>
                  </a:cubicBezTo>
                  <a:cubicBezTo>
                    <a:pt x="1019507" y="1253574"/>
                    <a:pt x="908322" y="1281415"/>
                    <a:pt x="830886" y="1291019"/>
                  </a:cubicBezTo>
                  <a:cubicBezTo>
                    <a:pt x="753449" y="1300625"/>
                    <a:pt x="698175" y="1295534"/>
                    <a:pt x="625381" y="1282695"/>
                  </a:cubicBezTo>
                  <a:cubicBezTo>
                    <a:pt x="552586" y="1269857"/>
                    <a:pt x="460377" y="1240511"/>
                    <a:pt x="394115" y="1213990"/>
                  </a:cubicBezTo>
                  <a:cubicBezTo>
                    <a:pt x="327853" y="1187468"/>
                    <a:pt x="238957" y="1131321"/>
                    <a:pt x="227806" y="1123564"/>
                  </a:cubicBezTo>
                  <a:cubicBezTo>
                    <a:pt x="216655" y="1115808"/>
                    <a:pt x="217208" y="1111768"/>
                    <a:pt x="222077" y="1154907"/>
                  </a:cubicBezTo>
                  <a:cubicBezTo>
                    <a:pt x="226946" y="1198045"/>
                    <a:pt x="239081" y="1299895"/>
                    <a:pt x="257021" y="1382395"/>
                  </a:cubicBezTo>
                  <a:cubicBezTo>
                    <a:pt x="274961" y="1464894"/>
                    <a:pt x="302922" y="1570722"/>
                    <a:pt x="329718" y="1649903"/>
                  </a:cubicBezTo>
                  <a:lnTo>
                    <a:pt x="358172" y="1727779"/>
                  </a:lnTo>
                  <a:cubicBezTo>
                    <a:pt x="306835" y="1764820"/>
                    <a:pt x="211687" y="1783165"/>
                    <a:pt x="162274" y="1798380"/>
                  </a:cubicBezTo>
                  <a:cubicBezTo>
                    <a:pt x="110713" y="1663654"/>
                    <a:pt x="68023" y="1532171"/>
                    <a:pt x="40999" y="1391750"/>
                  </a:cubicBezTo>
                  <a:cubicBezTo>
                    <a:pt x="13975" y="1251328"/>
                    <a:pt x="-1594" y="1110579"/>
                    <a:pt x="130" y="955850"/>
                  </a:cubicBezTo>
                  <a:cubicBezTo>
                    <a:pt x="1851" y="801121"/>
                    <a:pt x="44504" y="584757"/>
                    <a:pt x="77747" y="449030"/>
                  </a:cubicBezTo>
                  <a:cubicBezTo>
                    <a:pt x="94369" y="381167"/>
                    <a:pt x="115286" y="324130"/>
                    <a:pt x="136820" y="274135"/>
                  </a:cubicBezTo>
                  <a:lnTo>
                    <a:pt x="169577" y="204912"/>
                  </a:lnTo>
                  <a:lnTo>
                    <a:pt x="473768" y="0"/>
                  </a:lnTo>
                  <a:lnTo>
                    <a:pt x="493343" y="76022"/>
                  </a:lnTo>
                  <a:cubicBezTo>
                    <a:pt x="505787" y="170470"/>
                    <a:pt x="505983" y="215712"/>
                    <a:pt x="488736" y="300123"/>
                  </a:cubicBezTo>
                  <a:cubicBezTo>
                    <a:pt x="471154" y="386172"/>
                    <a:pt x="392887" y="472227"/>
                    <a:pt x="374038" y="512355"/>
                  </a:cubicBezTo>
                  <a:cubicBezTo>
                    <a:pt x="355189" y="552484"/>
                    <a:pt x="330175" y="561660"/>
                    <a:pt x="375640" y="540894"/>
                  </a:cubicBezTo>
                  <a:cubicBezTo>
                    <a:pt x="421106" y="520128"/>
                    <a:pt x="548483" y="425379"/>
                    <a:pt x="646830" y="387756"/>
                  </a:cubicBezTo>
                  <a:cubicBezTo>
                    <a:pt x="745176" y="350135"/>
                    <a:pt x="936630" y="312461"/>
                    <a:pt x="965722" y="315165"/>
                  </a:cubicBezTo>
                  <a:cubicBezTo>
                    <a:pt x="969359" y="315503"/>
                    <a:pt x="972038" y="317105"/>
                    <a:pt x="973884" y="319757"/>
                  </a:cubicBezTo>
                  <a:close/>
                </a:path>
              </a:pathLst>
            </a:custGeom>
            <a:solidFill>
              <a:schemeClr val="accent4">
                <a:lumMod val="40000"/>
                <a:lumOff val="60000"/>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1" name="Group 30">
              <a:extLst>
                <a:ext uri="{FF2B5EF4-FFF2-40B4-BE49-F238E27FC236}">
                  <a16:creationId xmlns:a16="http://schemas.microsoft.com/office/drawing/2014/main" id="{EC59595D-7F97-1779-97FA-E716359D82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6120" y="6047982"/>
              <a:ext cx="364724" cy="380251"/>
              <a:chOff x="483308" y="4524877"/>
              <a:chExt cx="383909" cy="400253"/>
            </a:xfrm>
          </p:grpSpPr>
          <p:sp>
            <p:nvSpPr>
              <p:cNvPr id="33" name="Freeform: Shape 32">
                <a:extLst>
                  <a:ext uri="{FF2B5EF4-FFF2-40B4-BE49-F238E27FC236}">
                    <a16:creationId xmlns:a16="http://schemas.microsoft.com/office/drawing/2014/main" id="{F6080E0A-F57D-B574-1CE1-3516A69BF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0478977">
                <a:off x="483308" y="4524877"/>
                <a:ext cx="383909" cy="400252"/>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849475"/>
                  <a:gd name="connsiteY0" fmla="*/ -4 h 4963943"/>
                  <a:gd name="connsiteX1" fmla="*/ 4735908 w 4849475"/>
                  <a:gd name="connsiteY1" fmla="*/ 1905902 h 4963943"/>
                  <a:gd name="connsiteX2" fmla="*/ 4451030 w 4849475"/>
                  <a:gd name="connsiteY2" fmla="*/ 3809083 h 4963943"/>
                  <a:gd name="connsiteX3" fmla="*/ 3419865 w 4849475"/>
                  <a:gd name="connsiteY3" fmla="*/ 4844851 h 4963943"/>
                  <a:gd name="connsiteX4" fmla="*/ 1074535 w 4849475"/>
                  <a:gd name="connsiteY4" fmla="*/ 4657232 h 4963943"/>
                  <a:gd name="connsiteX5" fmla="*/ 33359 w 4849475"/>
                  <a:gd name="connsiteY5" fmla="*/ 2995661 h 4963943"/>
                  <a:gd name="connsiteX6" fmla="*/ 592137 w 4849475"/>
                  <a:gd name="connsiteY6" fmla="*/ 805852 h 4963943"/>
                  <a:gd name="connsiteX7" fmla="*/ 2649000 w 4849475"/>
                  <a:gd name="connsiteY7" fmla="*/ -4 h 4963943"/>
                  <a:gd name="connsiteX0" fmla="*/ 2649000 w 4750338"/>
                  <a:gd name="connsiteY0" fmla="*/ -4 h 4963943"/>
                  <a:gd name="connsiteX1" fmla="*/ 4615020 w 4750338"/>
                  <a:gd name="connsiteY1" fmla="*/ 1658609 h 4963943"/>
                  <a:gd name="connsiteX2" fmla="*/ 4451030 w 4750338"/>
                  <a:gd name="connsiteY2" fmla="*/ 3809083 h 4963943"/>
                  <a:gd name="connsiteX3" fmla="*/ 3419865 w 4750338"/>
                  <a:gd name="connsiteY3" fmla="*/ 4844851 h 4963943"/>
                  <a:gd name="connsiteX4" fmla="*/ 1074535 w 4750338"/>
                  <a:gd name="connsiteY4" fmla="*/ 4657232 h 4963943"/>
                  <a:gd name="connsiteX5" fmla="*/ 33359 w 4750338"/>
                  <a:gd name="connsiteY5" fmla="*/ 2995661 h 4963943"/>
                  <a:gd name="connsiteX6" fmla="*/ 592137 w 4750338"/>
                  <a:gd name="connsiteY6" fmla="*/ 805852 h 4963943"/>
                  <a:gd name="connsiteX7" fmla="*/ 2649000 w 4750338"/>
                  <a:gd name="connsiteY7" fmla="*/ -4 h 4963943"/>
                  <a:gd name="connsiteX0" fmla="*/ 2158871 w 4260209"/>
                  <a:gd name="connsiteY0" fmla="*/ -4 h 5086984"/>
                  <a:gd name="connsiteX1" fmla="*/ 4124891 w 4260209"/>
                  <a:gd name="connsiteY1" fmla="*/ 1658609 h 5086984"/>
                  <a:gd name="connsiteX2" fmla="*/ 3960901 w 4260209"/>
                  <a:gd name="connsiteY2" fmla="*/ 3809083 h 5086984"/>
                  <a:gd name="connsiteX3" fmla="*/ 2929736 w 4260209"/>
                  <a:gd name="connsiteY3" fmla="*/ 4844851 h 5086984"/>
                  <a:gd name="connsiteX4" fmla="*/ 584406 w 4260209"/>
                  <a:gd name="connsiteY4" fmla="*/ 4657232 h 5086984"/>
                  <a:gd name="connsiteX5" fmla="*/ 102008 w 4260209"/>
                  <a:gd name="connsiteY5" fmla="*/ 805852 h 5086984"/>
                  <a:gd name="connsiteX6" fmla="*/ 2158871 w 4260209"/>
                  <a:gd name="connsiteY6" fmla="*/ -4 h 5086984"/>
                  <a:gd name="connsiteX0" fmla="*/ 2341715 w 4443053"/>
                  <a:gd name="connsiteY0" fmla="*/ -4 h 4937580"/>
                  <a:gd name="connsiteX1" fmla="*/ 4307735 w 4443053"/>
                  <a:gd name="connsiteY1" fmla="*/ 1658609 h 4937580"/>
                  <a:gd name="connsiteX2" fmla="*/ 4143745 w 4443053"/>
                  <a:gd name="connsiteY2" fmla="*/ 3809083 h 4937580"/>
                  <a:gd name="connsiteX3" fmla="*/ 3112580 w 4443053"/>
                  <a:gd name="connsiteY3" fmla="*/ 4844851 h 4937580"/>
                  <a:gd name="connsiteX4" fmla="*/ 321924 w 4443053"/>
                  <a:gd name="connsiteY4" fmla="*/ 4230304 h 4937580"/>
                  <a:gd name="connsiteX5" fmla="*/ 284852 w 4443053"/>
                  <a:gd name="connsiteY5" fmla="*/ 805852 h 4937580"/>
                  <a:gd name="connsiteX6" fmla="*/ 2341715 w 4443053"/>
                  <a:gd name="connsiteY6" fmla="*/ -4 h 4937580"/>
                  <a:gd name="connsiteX0" fmla="*/ 2567003 w 4668341"/>
                  <a:gd name="connsiteY0" fmla="*/ -4 h 4924017"/>
                  <a:gd name="connsiteX1" fmla="*/ 4533023 w 4668341"/>
                  <a:gd name="connsiteY1" fmla="*/ 1658609 h 4924017"/>
                  <a:gd name="connsiteX2" fmla="*/ 4369033 w 4668341"/>
                  <a:gd name="connsiteY2" fmla="*/ 3809083 h 4924017"/>
                  <a:gd name="connsiteX3" fmla="*/ 3337868 w 4668341"/>
                  <a:gd name="connsiteY3" fmla="*/ 4844851 h 4924017"/>
                  <a:gd name="connsiteX4" fmla="*/ 547212 w 4668341"/>
                  <a:gd name="connsiteY4" fmla="*/ 4230304 h 4924017"/>
                  <a:gd name="connsiteX5" fmla="*/ 169043 w 4668341"/>
                  <a:gd name="connsiteY5" fmla="*/ 1352706 h 4924017"/>
                  <a:gd name="connsiteX6" fmla="*/ 2567003 w 4668341"/>
                  <a:gd name="connsiteY6" fmla="*/ -4 h 492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8341" h="4924017">
                    <a:moveTo>
                      <a:pt x="2567003" y="-4"/>
                    </a:moveTo>
                    <a:cubicBezTo>
                      <a:pt x="3257631" y="183338"/>
                      <a:pt x="4232685" y="1023761"/>
                      <a:pt x="4533023" y="1658609"/>
                    </a:cubicBezTo>
                    <a:cubicBezTo>
                      <a:pt x="4833361" y="2293457"/>
                      <a:pt x="4568226" y="3278043"/>
                      <a:pt x="4369033" y="3809083"/>
                    </a:cubicBezTo>
                    <a:cubicBezTo>
                      <a:pt x="4169841" y="4340123"/>
                      <a:pt x="3650694" y="4729882"/>
                      <a:pt x="3337868" y="4844851"/>
                    </a:cubicBezTo>
                    <a:cubicBezTo>
                      <a:pt x="2627022" y="5065916"/>
                      <a:pt x="1075350" y="4812328"/>
                      <a:pt x="547212" y="4230304"/>
                    </a:cubicBezTo>
                    <a:cubicBezTo>
                      <a:pt x="19074" y="3648280"/>
                      <a:pt x="-167589" y="2057757"/>
                      <a:pt x="169043" y="1352706"/>
                    </a:cubicBezTo>
                    <a:cubicBezTo>
                      <a:pt x="505675" y="647655"/>
                      <a:pt x="1914330" y="30744"/>
                      <a:pt x="2567003" y="-4"/>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BB22A42D-E4C6-9099-347B-FB9CC38F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0478977">
                <a:off x="483308" y="4524878"/>
                <a:ext cx="383909" cy="400252"/>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849475"/>
                  <a:gd name="connsiteY0" fmla="*/ -4 h 4963943"/>
                  <a:gd name="connsiteX1" fmla="*/ 4735908 w 4849475"/>
                  <a:gd name="connsiteY1" fmla="*/ 1905902 h 4963943"/>
                  <a:gd name="connsiteX2" fmla="*/ 4451030 w 4849475"/>
                  <a:gd name="connsiteY2" fmla="*/ 3809083 h 4963943"/>
                  <a:gd name="connsiteX3" fmla="*/ 3419865 w 4849475"/>
                  <a:gd name="connsiteY3" fmla="*/ 4844851 h 4963943"/>
                  <a:gd name="connsiteX4" fmla="*/ 1074535 w 4849475"/>
                  <a:gd name="connsiteY4" fmla="*/ 4657232 h 4963943"/>
                  <a:gd name="connsiteX5" fmla="*/ 33359 w 4849475"/>
                  <a:gd name="connsiteY5" fmla="*/ 2995661 h 4963943"/>
                  <a:gd name="connsiteX6" fmla="*/ 592137 w 4849475"/>
                  <a:gd name="connsiteY6" fmla="*/ 805852 h 4963943"/>
                  <a:gd name="connsiteX7" fmla="*/ 2649000 w 4849475"/>
                  <a:gd name="connsiteY7" fmla="*/ -4 h 4963943"/>
                  <a:gd name="connsiteX0" fmla="*/ 2649000 w 4750338"/>
                  <a:gd name="connsiteY0" fmla="*/ -4 h 4963943"/>
                  <a:gd name="connsiteX1" fmla="*/ 4615020 w 4750338"/>
                  <a:gd name="connsiteY1" fmla="*/ 1658609 h 4963943"/>
                  <a:gd name="connsiteX2" fmla="*/ 4451030 w 4750338"/>
                  <a:gd name="connsiteY2" fmla="*/ 3809083 h 4963943"/>
                  <a:gd name="connsiteX3" fmla="*/ 3419865 w 4750338"/>
                  <a:gd name="connsiteY3" fmla="*/ 4844851 h 4963943"/>
                  <a:gd name="connsiteX4" fmla="*/ 1074535 w 4750338"/>
                  <a:gd name="connsiteY4" fmla="*/ 4657232 h 4963943"/>
                  <a:gd name="connsiteX5" fmla="*/ 33359 w 4750338"/>
                  <a:gd name="connsiteY5" fmla="*/ 2995661 h 4963943"/>
                  <a:gd name="connsiteX6" fmla="*/ 592137 w 4750338"/>
                  <a:gd name="connsiteY6" fmla="*/ 805852 h 4963943"/>
                  <a:gd name="connsiteX7" fmla="*/ 2649000 w 4750338"/>
                  <a:gd name="connsiteY7" fmla="*/ -4 h 4963943"/>
                  <a:gd name="connsiteX0" fmla="*/ 2158871 w 4260209"/>
                  <a:gd name="connsiteY0" fmla="*/ -4 h 5086984"/>
                  <a:gd name="connsiteX1" fmla="*/ 4124891 w 4260209"/>
                  <a:gd name="connsiteY1" fmla="*/ 1658609 h 5086984"/>
                  <a:gd name="connsiteX2" fmla="*/ 3960901 w 4260209"/>
                  <a:gd name="connsiteY2" fmla="*/ 3809083 h 5086984"/>
                  <a:gd name="connsiteX3" fmla="*/ 2929736 w 4260209"/>
                  <a:gd name="connsiteY3" fmla="*/ 4844851 h 5086984"/>
                  <a:gd name="connsiteX4" fmla="*/ 584406 w 4260209"/>
                  <a:gd name="connsiteY4" fmla="*/ 4657232 h 5086984"/>
                  <a:gd name="connsiteX5" fmla="*/ 102008 w 4260209"/>
                  <a:gd name="connsiteY5" fmla="*/ 805852 h 5086984"/>
                  <a:gd name="connsiteX6" fmla="*/ 2158871 w 4260209"/>
                  <a:gd name="connsiteY6" fmla="*/ -4 h 5086984"/>
                  <a:gd name="connsiteX0" fmla="*/ 2341715 w 4443053"/>
                  <a:gd name="connsiteY0" fmla="*/ -4 h 4937580"/>
                  <a:gd name="connsiteX1" fmla="*/ 4307735 w 4443053"/>
                  <a:gd name="connsiteY1" fmla="*/ 1658609 h 4937580"/>
                  <a:gd name="connsiteX2" fmla="*/ 4143745 w 4443053"/>
                  <a:gd name="connsiteY2" fmla="*/ 3809083 h 4937580"/>
                  <a:gd name="connsiteX3" fmla="*/ 3112580 w 4443053"/>
                  <a:gd name="connsiteY3" fmla="*/ 4844851 h 4937580"/>
                  <a:gd name="connsiteX4" fmla="*/ 321924 w 4443053"/>
                  <a:gd name="connsiteY4" fmla="*/ 4230304 h 4937580"/>
                  <a:gd name="connsiteX5" fmla="*/ 284852 w 4443053"/>
                  <a:gd name="connsiteY5" fmla="*/ 805852 h 4937580"/>
                  <a:gd name="connsiteX6" fmla="*/ 2341715 w 4443053"/>
                  <a:gd name="connsiteY6" fmla="*/ -4 h 4937580"/>
                  <a:gd name="connsiteX0" fmla="*/ 2567003 w 4668341"/>
                  <a:gd name="connsiteY0" fmla="*/ -4 h 4924017"/>
                  <a:gd name="connsiteX1" fmla="*/ 4533023 w 4668341"/>
                  <a:gd name="connsiteY1" fmla="*/ 1658609 h 4924017"/>
                  <a:gd name="connsiteX2" fmla="*/ 4369033 w 4668341"/>
                  <a:gd name="connsiteY2" fmla="*/ 3809083 h 4924017"/>
                  <a:gd name="connsiteX3" fmla="*/ 3337868 w 4668341"/>
                  <a:gd name="connsiteY3" fmla="*/ 4844851 h 4924017"/>
                  <a:gd name="connsiteX4" fmla="*/ 547212 w 4668341"/>
                  <a:gd name="connsiteY4" fmla="*/ 4230304 h 4924017"/>
                  <a:gd name="connsiteX5" fmla="*/ 169043 w 4668341"/>
                  <a:gd name="connsiteY5" fmla="*/ 1352706 h 4924017"/>
                  <a:gd name="connsiteX6" fmla="*/ 2567003 w 4668341"/>
                  <a:gd name="connsiteY6" fmla="*/ -4 h 492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8341" h="4924017">
                    <a:moveTo>
                      <a:pt x="2567003" y="-4"/>
                    </a:moveTo>
                    <a:cubicBezTo>
                      <a:pt x="3257631" y="183338"/>
                      <a:pt x="4232685" y="1023761"/>
                      <a:pt x="4533023" y="1658609"/>
                    </a:cubicBezTo>
                    <a:cubicBezTo>
                      <a:pt x="4833361" y="2293457"/>
                      <a:pt x="4568226" y="3278043"/>
                      <a:pt x="4369033" y="3809083"/>
                    </a:cubicBezTo>
                    <a:cubicBezTo>
                      <a:pt x="4169841" y="4340123"/>
                      <a:pt x="3650694" y="4729882"/>
                      <a:pt x="3337868" y="4844851"/>
                    </a:cubicBezTo>
                    <a:cubicBezTo>
                      <a:pt x="2627022" y="5065916"/>
                      <a:pt x="1075350" y="4812328"/>
                      <a:pt x="547212" y="4230304"/>
                    </a:cubicBezTo>
                    <a:cubicBezTo>
                      <a:pt x="19074" y="3648280"/>
                      <a:pt x="-167589" y="2057757"/>
                      <a:pt x="169043" y="1352706"/>
                    </a:cubicBezTo>
                    <a:cubicBezTo>
                      <a:pt x="505675" y="647655"/>
                      <a:pt x="1914330" y="30744"/>
                      <a:pt x="2567003" y="-4"/>
                    </a:cubicBezTo>
                    <a:close/>
                  </a:path>
                </a:pathLst>
              </a:custGeom>
              <a:solidFill>
                <a:schemeClr val="accent3">
                  <a:lumMod val="20000"/>
                  <a:lumOff val="80000"/>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2" name="Freeform: Shape 31">
              <a:extLst>
                <a:ext uri="{FF2B5EF4-FFF2-40B4-BE49-F238E27FC236}">
                  <a16:creationId xmlns:a16="http://schemas.microsoft.com/office/drawing/2014/main" id="{FE243CB5-5AF1-109D-AC9F-46E945EAA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532479">
              <a:off x="950678" y="6193473"/>
              <a:ext cx="1338349" cy="535670"/>
            </a:xfrm>
            <a:custGeom>
              <a:avLst/>
              <a:gdLst>
                <a:gd name="connsiteX0" fmla="*/ 1338349 w 1338349"/>
                <a:gd name="connsiteY0" fmla="*/ 347818 h 535670"/>
                <a:gd name="connsiteX1" fmla="*/ 1287341 w 1338349"/>
                <a:gd name="connsiteY1" fmla="*/ 535530 h 535670"/>
                <a:gd name="connsiteX2" fmla="*/ 372868 w 1338349"/>
                <a:gd name="connsiteY2" fmla="*/ 397570 h 535670"/>
                <a:gd name="connsiteX3" fmla="*/ 245339 w 1338349"/>
                <a:gd name="connsiteY3" fmla="*/ 374153 h 535670"/>
                <a:gd name="connsiteX4" fmla="*/ 0 w 1338349"/>
                <a:gd name="connsiteY4" fmla="*/ 69826 h 535670"/>
                <a:gd name="connsiteX5" fmla="*/ 36770 w 1338349"/>
                <a:gd name="connsiteY5" fmla="*/ 0 h 535670"/>
                <a:gd name="connsiteX6" fmla="*/ 159700 w 1338349"/>
                <a:gd name="connsiteY6" fmla="*/ 32956 h 535670"/>
                <a:gd name="connsiteX7" fmla="*/ 1338349 w 1338349"/>
                <a:gd name="connsiteY7" fmla="*/ 347818 h 535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8349" h="535670">
                  <a:moveTo>
                    <a:pt x="1338349" y="347818"/>
                  </a:moveTo>
                  <a:cubicBezTo>
                    <a:pt x="1334499" y="384480"/>
                    <a:pt x="1300731" y="541013"/>
                    <a:pt x="1287341" y="535530"/>
                  </a:cubicBezTo>
                  <a:cubicBezTo>
                    <a:pt x="1136748" y="531428"/>
                    <a:pt x="720671" y="460643"/>
                    <a:pt x="372868" y="397570"/>
                  </a:cubicBezTo>
                  <a:lnTo>
                    <a:pt x="245339" y="374153"/>
                  </a:lnTo>
                  <a:lnTo>
                    <a:pt x="0" y="69826"/>
                  </a:lnTo>
                  <a:lnTo>
                    <a:pt x="36770" y="0"/>
                  </a:lnTo>
                  <a:lnTo>
                    <a:pt x="159700" y="32956"/>
                  </a:lnTo>
                  <a:cubicBezTo>
                    <a:pt x="552583" y="137910"/>
                    <a:pt x="1300698" y="323919"/>
                    <a:pt x="1338349" y="347818"/>
                  </a:cubicBez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23" name="Image 22" descr="Une image contenant cercle, croquis, dessin, clipart&#10;&#10;Description générée automatiquement">
            <a:extLst>
              <a:ext uri="{FF2B5EF4-FFF2-40B4-BE49-F238E27FC236}">
                <a16:creationId xmlns:a16="http://schemas.microsoft.com/office/drawing/2014/main" id="{9CDA2F30-2A6E-A524-36E5-A62FDF7854C3}"/>
              </a:ext>
            </a:extLst>
          </p:cNvPr>
          <p:cNvPicPr>
            <a:picLocks noChangeAspect="1"/>
          </p:cNvPicPr>
          <p:nvPr/>
        </p:nvPicPr>
        <p:blipFill rotWithShape="1">
          <a:blip r:embed="rId2">
            <a:extLst>
              <a:ext uri="{28A0092B-C50C-407E-A947-70E740481C1C}">
                <a14:useLocalDpi xmlns:a14="http://schemas.microsoft.com/office/drawing/2010/main" val="0"/>
              </a:ext>
            </a:extLst>
          </a:blip>
          <a:srcRect t="17249" r="-1" b="18959"/>
          <a:stretch/>
        </p:blipFill>
        <p:spPr>
          <a:xfrm>
            <a:off x="6781794" y="3406737"/>
            <a:ext cx="5410198" cy="3451254"/>
          </a:xfrm>
          <a:prstGeom prst="rect">
            <a:avLst/>
          </a:prstGeom>
        </p:spPr>
      </p:pic>
      <p:pic>
        <p:nvPicPr>
          <p:cNvPr id="8" name="Graphique 7" descr="Signe pouce en haut contour">
            <a:extLst>
              <a:ext uri="{FF2B5EF4-FFF2-40B4-BE49-F238E27FC236}">
                <a16:creationId xmlns:a16="http://schemas.microsoft.com/office/drawing/2014/main" id="{2CF67350-CB04-08EE-2122-D7E378A186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4486" y="2923675"/>
            <a:ext cx="604249" cy="604249"/>
          </a:xfrm>
          <a:prstGeom prst="rect">
            <a:avLst/>
          </a:prstGeom>
        </p:spPr>
      </p:pic>
      <p:sp>
        <p:nvSpPr>
          <p:cNvPr id="9" name="ZoneTexte 8">
            <a:extLst>
              <a:ext uri="{FF2B5EF4-FFF2-40B4-BE49-F238E27FC236}">
                <a16:creationId xmlns:a16="http://schemas.microsoft.com/office/drawing/2014/main" id="{66528D3B-A78B-9480-B7BE-E05FD6C036C6}"/>
              </a:ext>
            </a:extLst>
          </p:cNvPr>
          <p:cNvSpPr txBox="1"/>
          <p:nvPr/>
        </p:nvSpPr>
        <p:spPr>
          <a:xfrm>
            <a:off x="1459329" y="2413658"/>
            <a:ext cx="5322465" cy="1754326"/>
          </a:xfrm>
          <a:prstGeom prst="rect">
            <a:avLst/>
          </a:prstGeom>
          <a:noFill/>
        </p:spPr>
        <p:txBody>
          <a:bodyPr wrap="square" rtlCol="0">
            <a:spAutoFit/>
          </a:bodyPr>
          <a:lstStyle/>
          <a:p>
            <a:r>
              <a:rPr lang="fr-FR" dirty="0"/>
              <a:t>- Open source</a:t>
            </a:r>
          </a:p>
          <a:p>
            <a:r>
              <a:rPr lang="fr-FR" dirty="0"/>
              <a:t>- Hautes performances, vitesse et évolutivité</a:t>
            </a:r>
          </a:p>
          <a:p>
            <a:r>
              <a:rPr lang="fr-FR" dirty="0"/>
              <a:t>- Parfait pour les lourdes charges de trafic utilisé pour les sites et applications de grandes échelles.</a:t>
            </a:r>
          </a:p>
          <a:p>
            <a:r>
              <a:rPr lang="fr-FR" dirty="0"/>
              <a:t>- Possibilité de l’utiliser comme serveur proxy inverse.</a:t>
            </a:r>
          </a:p>
          <a:p>
            <a:r>
              <a:rPr lang="fr-FR" dirty="0"/>
              <a:t>- Capacité à garder du contenu en cache.</a:t>
            </a:r>
          </a:p>
        </p:txBody>
      </p:sp>
      <p:sp>
        <p:nvSpPr>
          <p:cNvPr id="10" name="Accolade ouvrante 9">
            <a:extLst>
              <a:ext uri="{FF2B5EF4-FFF2-40B4-BE49-F238E27FC236}">
                <a16:creationId xmlns:a16="http://schemas.microsoft.com/office/drawing/2014/main" id="{6E25C2AB-53C0-76EF-951C-DFA68B268DF0}"/>
              </a:ext>
            </a:extLst>
          </p:cNvPr>
          <p:cNvSpPr/>
          <p:nvPr/>
        </p:nvSpPr>
        <p:spPr>
          <a:xfrm>
            <a:off x="1078336" y="2413658"/>
            <a:ext cx="391488" cy="1754326"/>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a:p>
        </p:txBody>
      </p:sp>
      <p:pic>
        <p:nvPicPr>
          <p:cNvPr id="12" name="Graphique 11" descr="Pouce en bas avec un remplissage uni">
            <a:extLst>
              <a:ext uri="{FF2B5EF4-FFF2-40B4-BE49-F238E27FC236}">
                <a16:creationId xmlns:a16="http://schemas.microsoft.com/office/drawing/2014/main" id="{6329FE3A-41AF-1473-F1DF-3F15DB2EBB9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6311" y="4990902"/>
            <a:ext cx="604250" cy="604250"/>
          </a:xfrm>
          <a:prstGeom prst="rect">
            <a:avLst/>
          </a:prstGeom>
        </p:spPr>
      </p:pic>
      <p:sp>
        <p:nvSpPr>
          <p:cNvPr id="14" name="Accolade ouvrante 13">
            <a:extLst>
              <a:ext uri="{FF2B5EF4-FFF2-40B4-BE49-F238E27FC236}">
                <a16:creationId xmlns:a16="http://schemas.microsoft.com/office/drawing/2014/main" id="{35A9C5AC-9C25-A960-FF40-151CE3782CAF}"/>
              </a:ext>
            </a:extLst>
          </p:cNvPr>
          <p:cNvSpPr/>
          <p:nvPr/>
        </p:nvSpPr>
        <p:spPr>
          <a:xfrm>
            <a:off x="1078336" y="4427040"/>
            <a:ext cx="380994" cy="1477328"/>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a:p>
        </p:txBody>
      </p:sp>
      <p:sp>
        <p:nvSpPr>
          <p:cNvPr id="27" name="ZoneTexte 26">
            <a:extLst>
              <a:ext uri="{FF2B5EF4-FFF2-40B4-BE49-F238E27FC236}">
                <a16:creationId xmlns:a16="http://schemas.microsoft.com/office/drawing/2014/main" id="{C0F3CFFA-B3A0-9769-B033-8F1B162C0564}"/>
              </a:ext>
            </a:extLst>
          </p:cNvPr>
          <p:cNvSpPr txBox="1"/>
          <p:nvPr/>
        </p:nvSpPr>
        <p:spPr>
          <a:xfrm>
            <a:off x="1524958" y="4553769"/>
            <a:ext cx="5322465" cy="1477328"/>
          </a:xfrm>
          <a:prstGeom prst="rect">
            <a:avLst/>
          </a:prstGeom>
          <a:noFill/>
        </p:spPr>
        <p:txBody>
          <a:bodyPr wrap="square" rtlCol="0">
            <a:spAutoFit/>
          </a:bodyPr>
          <a:lstStyle/>
          <a:p>
            <a:r>
              <a:rPr lang="fr-FR" dirty="0"/>
              <a:t>- Très peu modulable</a:t>
            </a:r>
          </a:p>
          <a:p>
            <a:r>
              <a:rPr lang="fr-FR" dirty="0"/>
              <a:t>- SSI, Perl et Python ne sont pas supporté.</a:t>
            </a:r>
          </a:p>
          <a:p>
            <a:r>
              <a:rPr lang="fr-FR" dirty="0"/>
              <a:t>- Seul le PHP servi avec Nginx peut être utilisé.</a:t>
            </a:r>
          </a:p>
          <a:p>
            <a:r>
              <a:rPr lang="fr-FR" dirty="0"/>
              <a:t>- Les fichiers .</a:t>
            </a:r>
            <a:r>
              <a:rPr lang="fr-FR" dirty="0" err="1"/>
              <a:t>htacces</a:t>
            </a:r>
            <a:r>
              <a:rPr lang="fr-FR" dirty="0"/>
              <a:t> ne sont pas prise en considérations</a:t>
            </a:r>
          </a:p>
        </p:txBody>
      </p:sp>
      <p:pic>
        <p:nvPicPr>
          <p:cNvPr id="4" name="Image 3">
            <a:extLst>
              <a:ext uri="{FF2B5EF4-FFF2-40B4-BE49-F238E27FC236}">
                <a16:creationId xmlns:a16="http://schemas.microsoft.com/office/drawing/2014/main" id="{743618DA-3749-CE85-60F1-E45EC8B24E67}"/>
              </a:ext>
            </a:extLst>
          </p:cNvPr>
          <p:cNvPicPr>
            <a:picLocks noChangeAspect="1"/>
          </p:cNvPicPr>
          <p:nvPr/>
        </p:nvPicPr>
        <p:blipFill>
          <a:blip r:embed="rId7"/>
          <a:stretch>
            <a:fillRect/>
          </a:stretch>
        </p:blipFill>
        <p:spPr>
          <a:xfrm>
            <a:off x="7047734" y="955715"/>
            <a:ext cx="4878317" cy="1908053"/>
          </a:xfrm>
          <a:prstGeom prst="rect">
            <a:avLst/>
          </a:prstGeom>
        </p:spPr>
      </p:pic>
    </p:spTree>
    <p:extLst>
      <p:ext uri="{BB962C8B-B14F-4D97-AF65-F5344CB8AC3E}">
        <p14:creationId xmlns:p14="http://schemas.microsoft.com/office/powerpoint/2010/main" val="1714261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9D7A5D19-41C3-C26D-B133-C784C2038A19}"/>
              </a:ext>
            </a:extLst>
          </p:cNvPr>
          <p:cNvSpPr txBox="1"/>
          <p:nvPr/>
        </p:nvSpPr>
        <p:spPr>
          <a:xfrm>
            <a:off x="1078335" y="1554480"/>
            <a:ext cx="4715425" cy="710525"/>
          </a:xfrm>
          <a:prstGeom prst="rect">
            <a:avLst/>
          </a:prstGeom>
        </p:spPr>
        <p:txBody>
          <a:bodyPr vert="horz" lIns="91440" tIns="45720" rIns="91440" bIns="45720" rtlCol="0" anchor="t">
            <a:normAutofit/>
          </a:bodyPr>
          <a:lstStyle/>
          <a:p>
            <a:pPr algn="ctr">
              <a:lnSpc>
                <a:spcPct val="90000"/>
              </a:lnSpc>
              <a:spcBef>
                <a:spcPct val="0"/>
              </a:spcBef>
              <a:spcAft>
                <a:spcPts val="600"/>
              </a:spcAft>
            </a:pPr>
            <a:r>
              <a:rPr lang="en-US" sz="4000" b="1" kern="1200" dirty="0" err="1">
                <a:solidFill>
                  <a:schemeClr val="accent3">
                    <a:lumMod val="75000"/>
                  </a:schemeClr>
                </a:solidFill>
                <a:latin typeface="+mj-lt"/>
                <a:ea typeface="+mj-ea"/>
                <a:cs typeface="+mj-cs"/>
              </a:rPr>
              <a:t>Serveur</a:t>
            </a:r>
            <a:r>
              <a:rPr lang="en-US" sz="4000" b="1" kern="1200" dirty="0">
                <a:solidFill>
                  <a:schemeClr val="accent3">
                    <a:lumMod val="75000"/>
                  </a:schemeClr>
                </a:solidFill>
                <a:latin typeface="+mj-lt"/>
                <a:ea typeface="+mj-ea"/>
                <a:cs typeface="+mj-cs"/>
              </a:rPr>
              <a:t> </a:t>
            </a:r>
            <a:r>
              <a:rPr lang="en-US" sz="4000" b="1" dirty="0" err="1">
                <a:solidFill>
                  <a:schemeClr val="accent3">
                    <a:lumMod val="75000"/>
                  </a:schemeClr>
                </a:solidFill>
                <a:latin typeface="+mj-lt"/>
                <a:ea typeface="+mj-ea"/>
                <a:cs typeface="+mj-cs"/>
              </a:rPr>
              <a:t>Lighttpd</a:t>
            </a:r>
            <a:endParaRPr lang="en-US" sz="4000" b="1" kern="1200" dirty="0">
              <a:solidFill>
                <a:schemeClr val="accent3">
                  <a:lumMod val="75000"/>
                </a:schemeClr>
              </a:solidFill>
              <a:latin typeface="+mj-lt"/>
              <a:ea typeface="+mj-ea"/>
              <a:cs typeface="+mj-cs"/>
            </a:endParaRPr>
          </a:p>
        </p:txBody>
      </p:sp>
      <p:grpSp>
        <p:nvGrpSpPr>
          <p:cNvPr id="28" name="Group 27">
            <a:extLst>
              <a:ext uri="{FF2B5EF4-FFF2-40B4-BE49-F238E27FC236}">
                <a16:creationId xmlns:a16="http://schemas.microsoft.com/office/drawing/2014/main" id="{42668536-F94B-BC34-0E07-8E5C262A93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345" y="4686984"/>
            <a:ext cx="1835727" cy="2443501"/>
            <a:chOff x="-59345" y="4538825"/>
            <a:chExt cx="1947033" cy="2591657"/>
          </a:xfrm>
        </p:grpSpPr>
        <p:sp>
          <p:nvSpPr>
            <p:cNvPr id="29" name="Freeform: Shape 28">
              <a:extLst>
                <a:ext uri="{FF2B5EF4-FFF2-40B4-BE49-F238E27FC236}">
                  <a16:creationId xmlns:a16="http://schemas.microsoft.com/office/drawing/2014/main" id="{E72CE9D3-E78A-6C7A-0511-4026F4A2E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7437924" flipH="1" flipV="1">
              <a:off x="197686" y="4281794"/>
              <a:ext cx="1284318" cy="1798380"/>
            </a:xfrm>
            <a:custGeom>
              <a:avLst/>
              <a:gdLst>
                <a:gd name="connsiteX0" fmla="*/ 973884 w 1284318"/>
                <a:gd name="connsiteY0" fmla="*/ 319757 h 1798380"/>
                <a:gd name="connsiteX1" fmla="*/ 933347 w 1284318"/>
                <a:gd name="connsiteY1" fmla="*/ 456675 h 1798380"/>
                <a:gd name="connsiteX2" fmla="*/ 790087 w 1284318"/>
                <a:gd name="connsiteY2" fmla="*/ 646637 h 1798380"/>
                <a:gd name="connsiteX3" fmla="*/ 608179 w 1284318"/>
                <a:gd name="connsiteY3" fmla="*/ 800416 h 1798380"/>
                <a:gd name="connsiteX4" fmla="*/ 386518 w 1284318"/>
                <a:gd name="connsiteY4" fmla="*/ 918072 h 1798380"/>
                <a:gd name="connsiteX5" fmla="*/ 496841 w 1284318"/>
                <a:gd name="connsiteY5" fmla="*/ 931786 h 1798380"/>
                <a:gd name="connsiteX6" fmla="*/ 845020 w 1284318"/>
                <a:gd name="connsiteY6" fmla="*/ 932971 h 1798380"/>
                <a:gd name="connsiteX7" fmla="*/ 1104134 w 1284318"/>
                <a:gd name="connsiteY7" fmla="*/ 994216 h 1798380"/>
                <a:gd name="connsiteX8" fmla="*/ 1270764 w 1284318"/>
                <a:gd name="connsiteY8" fmla="*/ 1069595 h 1798380"/>
                <a:gd name="connsiteX9" fmla="*/ 1253844 w 1284318"/>
                <a:gd name="connsiteY9" fmla="*/ 1119951 h 1798380"/>
                <a:gd name="connsiteX10" fmla="*/ 1090000 w 1284318"/>
                <a:gd name="connsiteY10" fmla="*/ 1225064 h 1798380"/>
                <a:gd name="connsiteX11" fmla="*/ 830886 w 1284318"/>
                <a:gd name="connsiteY11" fmla="*/ 1291019 h 1798380"/>
                <a:gd name="connsiteX12" fmla="*/ 625381 w 1284318"/>
                <a:gd name="connsiteY12" fmla="*/ 1282695 h 1798380"/>
                <a:gd name="connsiteX13" fmla="*/ 394115 w 1284318"/>
                <a:gd name="connsiteY13" fmla="*/ 1213990 h 1798380"/>
                <a:gd name="connsiteX14" fmla="*/ 227806 w 1284318"/>
                <a:gd name="connsiteY14" fmla="*/ 1123564 h 1798380"/>
                <a:gd name="connsiteX15" fmla="*/ 222077 w 1284318"/>
                <a:gd name="connsiteY15" fmla="*/ 1154907 h 1798380"/>
                <a:gd name="connsiteX16" fmla="*/ 257021 w 1284318"/>
                <a:gd name="connsiteY16" fmla="*/ 1382395 h 1798380"/>
                <a:gd name="connsiteX17" fmla="*/ 329718 w 1284318"/>
                <a:gd name="connsiteY17" fmla="*/ 1649903 h 1798380"/>
                <a:gd name="connsiteX18" fmla="*/ 358172 w 1284318"/>
                <a:gd name="connsiteY18" fmla="*/ 1727779 h 1798380"/>
                <a:gd name="connsiteX19" fmla="*/ 162274 w 1284318"/>
                <a:gd name="connsiteY19" fmla="*/ 1798380 h 1798380"/>
                <a:gd name="connsiteX20" fmla="*/ 40999 w 1284318"/>
                <a:gd name="connsiteY20" fmla="*/ 1391750 h 1798380"/>
                <a:gd name="connsiteX21" fmla="*/ 130 w 1284318"/>
                <a:gd name="connsiteY21" fmla="*/ 955850 h 1798380"/>
                <a:gd name="connsiteX22" fmla="*/ 77747 w 1284318"/>
                <a:gd name="connsiteY22" fmla="*/ 449030 h 1798380"/>
                <a:gd name="connsiteX23" fmla="*/ 136820 w 1284318"/>
                <a:gd name="connsiteY23" fmla="*/ 274135 h 1798380"/>
                <a:gd name="connsiteX24" fmla="*/ 169577 w 1284318"/>
                <a:gd name="connsiteY24" fmla="*/ 204912 h 1798380"/>
                <a:gd name="connsiteX25" fmla="*/ 473768 w 1284318"/>
                <a:gd name="connsiteY25" fmla="*/ 0 h 1798380"/>
                <a:gd name="connsiteX26" fmla="*/ 493343 w 1284318"/>
                <a:gd name="connsiteY26" fmla="*/ 76022 h 1798380"/>
                <a:gd name="connsiteX27" fmla="*/ 488736 w 1284318"/>
                <a:gd name="connsiteY27" fmla="*/ 300123 h 1798380"/>
                <a:gd name="connsiteX28" fmla="*/ 374038 w 1284318"/>
                <a:gd name="connsiteY28" fmla="*/ 512355 h 1798380"/>
                <a:gd name="connsiteX29" fmla="*/ 375640 w 1284318"/>
                <a:gd name="connsiteY29" fmla="*/ 540894 h 1798380"/>
                <a:gd name="connsiteX30" fmla="*/ 646830 w 1284318"/>
                <a:gd name="connsiteY30" fmla="*/ 387756 h 1798380"/>
                <a:gd name="connsiteX31" fmla="*/ 965722 w 1284318"/>
                <a:gd name="connsiteY31" fmla="*/ 315165 h 1798380"/>
                <a:gd name="connsiteX32" fmla="*/ 973884 w 1284318"/>
                <a:gd name="connsiteY32" fmla="*/ 319757 h 1798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84318" h="1798380">
                  <a:moveTo>
                    <a:pt x="973884" y="319757"/>
                  </a:moveTo>
                  <a:cubicBezTo>
                    <a:pt x="986811" y="338318"/>
                    <a:pt x="958960" y="408335"/>
                    <a:pt x="933347" y="456675"/>
                  </a:cubicBezTo>
                  <a:cubicBezTo>
                    <a:pt x="904074" y="511920"/>
                    <a:pt x="844282" y="589347"/>
                    <a:pt x="790087" y="646637"/>
                  </a:cubicBezTo>
                  <a:cubicBezTo>
                    <a:pt x="735893" y="703928"/>
                    <a:pt x="675440" y="755177"/>
                    <a:pt x="608179" y="800416"/>
                  </a:cubicBezTo>
                  <a:cubicBezTo>
                    <a:pt x="540917" y="845656"/>
                    <a:pt x="392691" y="910590"/>
                    <a:pt x="386518" y="918072"/>
                  </a:cubicBezTo>
                  <a:cubicBezTo>
                    <a:pt x="380344" y="925554"/>
                    <a:pt x="420424" y="929303"/>
                    <a:pt x="496841" y="931786"/>
                  </a:cubicBezTo>
                  <a:cubicBezTo>
                    <a:pt x="573259" y="934270"/>
                    <a:pt x="743805" y="922566"/>
                    <a:pt x="845020" y="932971"/>
                  </a:cubicBezTo>
                  <a:cubicBezTo>
                    <a:pt x="946235" y="943376"/>
                    <a:pt x="1033176" y="971446"/>
                    <a:pt x="1104134" y="994216"/>
                  </a:cubicBezTo>
                  <a:cubicBezTo>
                    <a:pt x="1175091" y="1016986"/>
                    <a:pt x="1245812" y="1048639"/>
                    <a:pt x="1270764" y="1069595"/>
                  </a:cubicBezTo>
                  <a:cubicBezTo>
                    <a:pt x="1295715" y="1090551"/>
                    <a:pt x="1283970" y="1094040"/>
                    <a:pt x="1253844" y="1119951"/>
                  </a:cubicBezTo>
                  <a:cubicBezTo>
                    <a:pt x="1223716" y="1145863"/>
                    <a:pt x="1160493" y="1196552"/>
                    <a:pt x="1090000" y="1225064"/>
                  </a:cubicBezTo>
                  <a:cubicBezTo>
                    <a:pt x="1019507" y="1253574"/>
                    <a:pt x="908322" y="1281415"/>
                    <a:pt x="830886" y="1291019"/>
                  </a:cubicBezTo>
                  <a:cubicBezTo>
                    <a:pt x="753449" y="1300625"/>
                    <a:pt x="698175" y="1295534"/>
                    <a:pt x="625381" y="1282695"/>
                  </a:cubicBezTo>
                  <a:cubicBezTo>
                    <a:pt x="552586" y="1269857"/>
                    <a:pt x="460377" y="1240511"/>
                    <a:pt x="394115" y="1213990"/>
                  </a:cubicBezTo>
                  <a:cubicBezTo>
                    <a:pt x="327853" y="1187468"/>
                    <a:pt x="238957" y="1131321"/>
                    <a:pt x="227806" y="1123564"/>
                  </a:cubicBezTo>
                  <a:cubicBezTo>
                    <a:pt x="216655" y="1115808"/>
                    <a:pt x="217208" y="1111768"/>
                    <a:pt x="222077" y="1154907"/>
                  </a:cubicBezTo>
                  <a:cubicBezTo>
                    <a:pt x="226946" y="1198045"/>
                    <a:pt x="239081" y="1299895"/>
                    <a:pt x="257021" y="1382395"/>
                  </a:cubicBezTo>
                  <a:cubicBezTo>
                    <a:pt x="274961" y="1464894"/>
                    <a:pt x="302922" y="1570722"/>
                    <a:pt x="329718" y="1649903"/>
                  </a:cubicBezTo>
                  <a:lnTo>
                    <a:pt x="358172" y="1727779"/>
                  </a:lnTo>
                  <a:cubicBezTo>
                    <a:pt x="306835" y="1764820"/>
                    <a:pt x="211687" y="1783165"/>
                    <a:pt x="162274" y="1798380"/>
                  </a:cubicBezTo>
                  <a:cubicBezTo>
                    <a:pt x="110713" y="1663654"/>
                    <a:pt x="68023" y="1532171"/>
                    <a:pt x="40999" y="1391750"/>
                  </a:cubicBezTo>
                  <a:cubicBezTo>
                    <a:pt x="13975" y="1251328"/>
                    <a:pt x="-1594" y="1110579"/>
                    <a:pt x="130" y="955850"/>
                  </a:cubicBezTo>
                  <a:cubicBezTo>
                    <a:pt x="1851" y="801121"/>
                    <a:pt x="44504" y="584757"/>
                    <a:pt x="77747" y="449030"/>
                  </a:cubicBezTo>
                  <a:cubicBezTo>
                    <a:pt x="94369" y="381167"/>
                    <a:pt x="115286" y="324130"/>
                    <a:pt x="136820" y="274135"/>
                  </a:cubicBezTo>
                  <a:lnTo>
                    <a:pt x="169577" y="204912"/>
                  </a:lnTo>
                  <a:lnTo>
                    <a:pt x="473768" y="0"/>
                  </a:lnTo>
                  <a:lnTo>
                    <a:pt x="493343" y="76022"/>
                  </a:lnTo>
                  <a:cubicBezTo>
                    <a:pt x="505787" y="170470"/>
                    <a:pt x="505983" y="215712"/>
                    <a:pt x="488736" y="300123"/>
                  </a:cubicBezTo>
                  <a:cubicBezTo>
                    <a:pt x="471154" y="386172"/>
                    <a:pt x="392887" y="472227"/>
                    <a:pt x="374038" y="512355"/>
                  </a:cubicBezTo>
                  <a:cubicBezTo>
                    <a:pt x="355189" y="552484"/>
                    <a:pt x="330175" y="561660"/>
                    <a:pt x="375640" y="540894"/>
                  </a:cubicBezTo>
                  <a:cubicBezTo>
                    <a:pt x="421106" y="520128"/>
                    <a:pt x="548483" y="425379"/>
                    <a:pt x="646830" y="387756"/>
                  </a:cubicBezTo>
                  <a:cubicBezTo>
                    <a:pt x="745176" y="350135"/>
                    <a:pt x="936630" y="312461"/>
                    <a:pt x="965722" y="315165"/>
                  </a:cubicBezTo>
                  <a:cubicBezTo>
                    <a:pt x="969359" y="315503"/>
                    <a:pt x="972038" y="317105"/>
                    <a:pt x="973884" y="319757"/>
                  </a:cubicBez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9F2A1FAC-CB42-7B1E-2BA1-AC4BA8D26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7437924" flipH="1" flipV="1">
              <a:off x="197686" y="4281794"/>
              <a:ext cx="1284318" cy="1798380"/>
            </a:xfrm>
            <a:custGeom>
              <a:avLst/>
              <a:gdLst>
                <a:gd name="connsiteX0" fmla="*/ 973884 w 1284318"/>
                <a:gd name="connsiteY0" fmla="*/ 319757 h 1798380"/>
                <a:gd name="connsiteX1" fmla="*/ 933347 w 1284318"/>
                <a:gd name="connsiteY1" fmla="*/ 456675 h 1798380"/>
                <a:gd name="connsiteX2" fmla="*/ 790087 w 1284318"/>
                <a:gd name="connsiteY2" fmla="*/ 646637 h 1798380"/>
                <a:gd name="connsiteX3" fmla="*/ 608179 w 1284318"/>
                <a:gd name="connsiteY3" fmla="*/ 800416 h 1798380"/>
                <a:gd name="connsiteX4" fmla="*/ 386518 w 1284318"/>
                <a:gd name="connsiteY4" fmla="*/ 918072 h 1798380"/>
                <a:gd name="connsiteX5" fmla="*/ 496841 w 1284318"/>
                <a:gd name="connsiteY5" fmla="*/ 931786 h 1798380"/>
                <a:gd name="connsiteX6" fmla="*/ 845020 w 1284318"/>
                <a:gd name="connsiteY6" fmla="*/ 932971 h 1798380"/>
                <a:gd name="connsiteX7" fmla="*/ 1104134 w 1284318"/>
                <a:gd name="connsiteY7" fmla="*/ 994216 h 1798380"/>
                <a:gd name="connsiteX8" fmla="*/ 1270764 w 1284318"/>
                <a:gd name="connsiteY8" fmla="*/ 1069595 h 1798380"/>
                <a:gd name="connsiteX9" fmla="*/ 1253844 w 1284318"/>
                <a:gd name="connsiteY9" fmla="*/ 1119951 h 1798380"/>
                <a:gd name="connsiteX10" fmla="*/ 1090000 w 1284318"/>
                <a:gd name="connsiteY10" fmla="*/ 1225064 h 1798380"/>
                <a:gd name="connsiteX11" fmla="*/ 830886 w 1284318"/>
                <a:gd name="connsiteY11" fmla="*/ 1291019 h 1798380"/>
                <a:gd name="connsiteX12" fmla="*/ 625381 w 1284318"/>
                <a:gd name="connsiteY12" fmla="*/ 1282695 h 1798380"/>
                <a:gd name="connsiteX13" fmla="*/ 394115 w 1284318"/>
                <a:gd name="connsiteY13" fmla="*/ 1213990 h 1798380"/>
                <a:gd name="connsiteX14" fmla="*/ 227806 w 1284318"/>
                <a:gd name="connsiteY14" fmla="*/ 1123564 h 1798380"/>
                <a:gd name="connsiteX15" fmla="*/ 222077 w 1284318"/>
                <a:gd name="connsiteY15" fmla="*/ 1154907 h 1798380"/>
                <a:gd name="connsiteX16" fmla="*/ 257021 w 1284318"/>
                <a:gd name="connsiteY16" fmla="*/ 1382395 h 1798380"/>
                <a:gd name="connsiteX17" fmla="*/ 329718 w 1284318"/>
                <a:gd name="connsiteY17" fmla="*/ 1649903 h 1798380"/>
                <a:gd name="connsiteX18" fmla="*/ 358172 w 1284318"/>
                <a:gd name="connsiteY18" fmla="*/ 1727779 h 1798380"/>
                <a:gd name="connsiteX19" fmla="*/ 162274 w 1284318"/>
                <a:gd name="connsiteY19" fmla="*/ 1798380 h 1798380"/>
                <a:gd name="connsiteX20" fmla="*/ 40999 w 1284318"/>
                <a:gd name="connsiteY20" fmla="*/ 1391750 h 1798380"/>
                <a:gd name="connsiteX21" fmla="*/ 130 w 1284318"/>
                <a:gd name="connsiteY21" fmla="*/ 955850 h 1798380"/>
                <a:gd name="connsiteX22" fmla="*/ 77747 w 1284318"/>
                <a:gd name="connsiteY22" fmla="*/ 449030 h 1798380"/>
                <a:gd name="connsiteX23" fmla="*/ 136820 w 1284318"/>
                <a:gd name="connsiteY23" fmla="*/ 274135 h 1798380"/>
                <a:gd name="connsiteX24" fmla="*/ 169577 w 1284318"/>
                <a:gd name="connsiteY24" fmla="*/ 204912 h 1798380"/>
                <a:gd name="connsiteX25" fmla="*/ 473768 w 1284318"/>
                <a:gd name="connsiteY25" fmla="*/ 0 h 1798380"/>
                <a:gd name="connsiteX26" fmla="*/ 493343 w 1284318"/>
                <a:gd name="connsiteY26" fmla="*/ 76022 h 1798380"/>
                <a:gd name="connsiteX27" fmla="*/ 488736 w 1284318"/>
                <a:gd name="connsiteY27" fmla="*/ 300123 h 1798380"/>
                <a:gd name="connsiteX28" fmla="*/ 374038 w 1284318"/>
                <a:gd name="connsiteY28" fmla="*/ 512355 h 1798380"/>
                <a:gd name="connsiteX29" fmla="*/ 375640 w 1284318"/>
                <a:gd name="connsiteY29" fmla="*/ 540894 h 1798380"/>
                <a:gd name="connsiteX30" fmla="*/ 646830 w 1284318"/>
                <a:gd name="connsiteY30" fmla="*/ 387756 h 1798380"/>
                <a:gd name="connsiteX31" fmla="*/ 965722 w 1284318"/>
                <a:gd name="connsiteY31" fmla="*/ 315165 h 1798380"/>
                <a:gd name="connsiteX32" fmla="*/ 973884 w 1284318"/>
                <a:gd name="connsiteY32" fmla="*/ 319757 h 1798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84318" h="1798380">
                  <a:moveTo>
                    <a:pt x="973884" y="319757"/>
                  </a:moveTo>
                  <a:cubicBezTo>
                    <a:pt x="986811" y="338318"/>
                    <a:pt x="958960" y="408335"/>
                    <a:pt x="933347" y="456675"/>
                  </a:cubicBezTo>
                  <a:cubicBezTo>
                    <a:pt x="904074" y="511920"/>
                    <a:pt x="844282" y="589347"/>
                    <a:pt x="790087" y="646637"/>
                  </a:cubicBezTo>
                  <a:cubicBezTo>
                    <a:pt x="735893" y="703928"/>
                    <a:pt x="675440" y="755177"/>
                    <a:pt x="608179" y="800416"/>
                  </a:cubicBezTo>
                  <a:cubicBezTo>
                    <a:pt x="540917" y="845656"/>
                    <a:pt x="392691" y="910590"/>
                    <a:pt x="386518" y="918072"/>
                  </a:cubicBezTo>
                  <a:cubicBezTo>
                    <a:pt x="380344" y="925554"/>
                    <a:pt x="420424" y="929303"/>
                    <a:pt x="496841" y="931786"/>
                  </a:cubicBezTo>
                  <a:cubicBezTo>
                    <a:pt x="573259" y="934270"/>
                    <a:pt x="743805" y="922566"/>
                    <a:pt x="845020" y="932971"/>
                  </a:cubicBezTo>
                  <a:cubicBezTo>
                    <a:pt x="946235" y="943376"/>
                    <a:pt x="1033176" y="971446"/>
                    <a:pt x="1104134" y="994216"/>
                  </a:cubicBezTo>
                  <a:cubicBezTo>
                    <a:pt x="1175091" y="1016986"/>
                    <a:pt x="1245812" y="1048639"/>
                    <a:pt x="1270764" y="1069595"/>
                  </a:cubicBezTo>
                  <a:cubicBezTo>
                    <a:pt x="1295715" y="1090551"/>
                    <a:pt x="1283970" y="1094040"/>
                    <a:pt x="1253844" y="1119951"/>
                  </a:cubicBezTo>
                  <a:cubicBezTo>
                    <a:pt x="1223716" y="1145863"/>
                    <a:pt x="1160493" y="1196552"/>
                    <a:pt x="1090000" y="1225064"/>
                  </a:cubicBezTo>
                  <a:cubicBezTo>
                    <a:pt x="1019507" y="1253574"/>
                    <a:pt x="908322" y="1281415"/>
                    <a:pt x="830886" y="1291019"/>
                  </a:cubicBezTo>
                  <a:cubicBezTo>
                    <a:pt x="753449" y="1300625"/>
                    <a:pt x="698175" y="1295534"/>
                    <a:pt x="625381" y="1282695"/>
                  </a:cubicBezTo>
                  <a:cubicBezTo>
                    <a:pt x="552586" y="1269857"/>
                    <a:pt x="460377" y="1240511"/>
                    <a:pt x="394115" y="1213990"/>
                  </a:cubicBezTo>
                  <a:cubicBezTo>
                    <a:pt x="327853" y="1187468"/>
                    <a:pt x="238957" y="1131321"/>
                    <a:pt x="227806" y="1123564"/>
                  </a:cubicBezTo>
                  <a:cubicBezTo>
                    <a:pt x="216655" y="1115808"/>
                    <a:pt x="217208" y="1111768"/>
                    <a:pt x="222077" y="1154907"/>
                  </a:cubicBezTo>
                  <a:cubicBezTo>
                    <a:pt x="226946" y="1198045"/>
                    <a:pt x="239081" y="1299895"/>
                    <a:pt x="257021" y="1382395"/>
                  </a:cubicBezTo>
                  <a:cubicBezTo>
                    <a:pt x="274961" y="1464894"/>
                    <a:pt x="302922" y="1570722"/>
                    <a:pt x="329718" y="1649903"/>
                  </a:cubicBezTo>
                  <a:lnTo>
                    <a:pt x="358172" y="1727779"/>
                  </a:lnTo>
                  <a:cubicBezTo>
                    <a:pt x="306835" y="1764820"/>
                    <a:pt x="211687" y="1783165"/>
                    <a:pt x="162274" y="1798380"/>
                  </a:cubicBezTo>
                  <a:cubicBezTo>
                    <a:pt x="110713" y="1663654"/>
                    <a:pt x="68023" y="1532171"/>
                    <a:pt x="40999" y="1391750"/>
                  </a:cubicBezTo>
                  <a:cubicBezTo>
                    <a:pt x="13975" y="1251328"/>
                    <a:pt x="-1594" y="1110579"/>
                    <a:pt x="130" y="955850"/>
                  </a:cubicBezTo>
                  <a:cubicBezTo>
                    <a:pt x="1851" y="801121"/>
                    <a:pt x="44504" y="584757"/>
                    <a:pt x="77747" y="449030"/>
                  </a:cubicBezTo>
                  <a:cubicBezTo>
                    <a:pt x="94369" y="381167"/>
                    <a:pt x="115286" y="324130"/>
                    <a:pt x="136820" y="274135"/>
                  </a:cubicBezTo>
                  <a:lnTo>
                    <a:pt x="169577" y="204912"/>
                  </a:lnTo>
                  <a:lnTo>
                    <a:pt x="473768" y="0"/>
                  </a:lnTo>
                  <a:lnTo>
                    <a:pt x="493343" y="76022"/>
                  </a:lnTo>
                  <a:cubicBezTo>
                    <a:pt x="505787" y="170470"/>
                    <a:pt x="505983" y="215712"/>
                    <a:pt x="488736" y="300123"/>
                  </a:cubicBezTo>
                  <a:cubicBezTo>
                    <a:pt x="471154" y="386172"/>
                    <a:pt x="392887" y="472227"/>
                    <a:pt x="374038" y="512355"/>
                  </a:cubicBezTo>
                  <a:cubicBezTo>
                    <a:pt x="355189" y="552484"/>
                    <a:pt x="330175" y="561660"/>
                    <a:pt x="375640" y="540894"/>
                  </a:cubicBezTo>
                  <a:cubicBezTo>
                    <a:pt x="421106" y="520128"/>
                    <a:pt x="548483" y="425379"/>
                    <a:pt x="646830" y="387756"/>
                  </a:cubicBezTo>
                  <a:cubicBezTo>
                    <a:pt x="745176" y="350135"/>
                    <a:pt x="936630" y="312461"/>
                    <a:pt x="965722" y="315165"/>
                  </a:cubicBezTo>
                  <a:cubicBezTo>
                    <a:pt x="969359" y="315503"/>
                    <a:pt x="972038" y="317105"/>
                    <a:pt x="973884" y="319757"/>
                  </a:cubicBezTo>
                  <a:close/>
                </a:path>
              </a:pathLst>
            </a:custGeom>
            <a:solidFill>
              <a:schemeClr val="accent4">
                <a:lumMod val="40000"/>
                <a:lumOff val="60000"/>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1" name="Group 30">
              <a:extLst>
                <a:ext uri="{FF2B5EF4-FFF2-40B4-BE49-F238E27FC236}">
                  <a16:creationId xmlns:a16="http://schemas.microsoft.com/office/drawing/2014/main" id="{EC59595D-7F97-1779-97FA-E716359D82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6120" y="6047982"/>
              <a:ext cx="364724" cy="380251"/>
              <a:chOff x="483308" y="4524877"/>
              <a:chExt cx="383909" cy="400253"/>
            </a:xfrm>
          </p:grpSpPr>
          <p:sp>
            <p:nvSpPr>
              <p:cNvPr id="33" name="Freeform: Shape 32">
                <a:extLst>
                  <a:ext uri="{FF2B5EF4-FFF2-40B4-BE49-F238E27FC236}">
                    <a16:creationId xmlns:a16="http://schemas.microsoft.com/office/drawing/2014/main" id="{F6080E0A-F57D-B574-1CE1-3516A69BF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0478977">
                <a:off x="483308" y="4524877"/>
                <a:ext cx="383909" cy="400252"/>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849475"/>
                  <a:gd name="connsiteY0" fmla="*/ -4 h 4963943"/>
                  <a:gd name="connsiteX1" fmla="*/ 4735908 w 4849475"/>
                  <a:gd name="connsiteY1" fmla="*/ 1905902 h 4963943"/>
                  <a:gd name="connsiteX2" fmla="*/ 4451030 w 4849475"/>
                  <a:gd name="connsiteY2" fmla="*/ 3809083 h 4963943"/>
                  <a:gd name="connsiteX3" fmla="*/ 3419865 w 4849475"/>
                  <a:gd name="connsiteY3" fmla="*/ 4844851 h 4963943"/>
                  <a:gd name="connsiteX4" fmla="*/ 1074535 w 4849475"/>
                  <a:gd name="connsiteY4" fmla="*/ 4657232 h 4963943"/>
                  <a:gd name="connsiteX5" fmla="*/ 33359 w 4849475"/>
                  <a:gd name="connsiteY5" fmla="*/ 2995661 h 4963943"/>
                  <a:gd name="connsiteX6" fmla="*/ 592137 w 4849475"/>
                  <a:gd name="connsiteY6" fmla="*/ 805852 h 4963943"/>
                  <a:gd name="connsiteX7" fmla="*/ 2649000 w 4849475"/>
                  <a:gd name="connsiteY7" fmla="*/ -4 h 4963943"/>
                  <a:gd name="connsiteX0" fmla="*/ 2649000 w 4750338"/>
                  <a:gd name="connsiteY0" fmla="*/ -4 h 4963943"/>
                  <a:gd name="connsiteX1" fmla="*/ 4615020 w 4750338"/>
                  <a:gd name="connsiteY1" fmla="*/ 1658609 h 4963943"/>
                  <a:gd name="connsiteX2" fmla="*/ 4451030 w 4750338"/>
                  <a:gd name="connsiteY2" fmla="*/ 3809083 h 4963943"/>
                  <a:gd name="connsiteX3" fmla="*/ 3419865 w 4750338"/>
                  <a:gd name="connsiteY3" fmla="*/ 4844851 h 4963943"/>
                  <a:gd name="connsiteX4" fmla="*/ 1074535 w 4750338"/>
                  <a:gd name="connsiteY4" fmla="*/ 4657232 h 4963943"/>
                  <a:gd name="connsiteX5" fmla="*/ 33359 w 4750338"/>
                  <a:gd name="connsiteY5" fmla="*/ 2995661 h 4963943"/>
                  <a:gd name="connsiteX6" fmla="*/ 592137 w 4750338"/>
                  <a:gd name="connsiteY6" fmla="*/ 805852 h 4963943"/>
                  <a:gd name="connsiteX7" fmla="*/ 2649000 w 4750338"/>
                  <a:gd name="connsiteY7" fmla="*/ -4 h 4963943"/>
                  <a:gd name="connsiteX0" fmla="*/ 2158871 w 4260209"/>
                  <a:gd name="connsiteY0" fmla="*/ -4 h 5086984"/>
                  <a:gd name="connsiteX1" fmla="*/ 4124891 w 4260209"/>
                  <a:gd name="connsiteY1" fmla="*/ 1658609 h 5086984"/>
                  <a:gd name="connsiteX2" fmla="*/ 3960901 w 4260209"/>
                  <a:gd name="connsiteY2" fmla="*/ 3809083 h 5086984"/>
                  <a:gd name="connsiteX3" fmla="*/ 2929736 w 4260209"/>
                  <a:gd name="connsiteY3" fmla="*/ 4844851 h 5086984"/>
                  <a:gd name="connsiteX4" fmla="*/ 584406 w 4260209"/>
                  <a:gd name="connsiteY4" fmla="*/ 4657232 h 5086984"/>
                  <a:gd name="connsiteX5" fmla="*/ 102008 w 4260209"/>
                  <a:gd name="connsiteY5" fmla="*/ 805852 h 5086984"/>
                  <a:gd name="connsiteX6" fmla="*/ 2158871 w 4260209"/>
                  <a:gd name="connsiteY6" fmla="*/ -4 h 5086984"/>
                  <a:gd name="connsiteX0" fmla="*/ 2341715 w 4443053"/>
                  <a:gd name="connsiteY0" fmla="*/ -4 h 4937580"/>
                  <a:gd name="connsiteX1" fmla="*/ 4307735 w 4443053"/>
                  <a:gd name="connsiteY1" fmla="*/ 1658609 h 4937580"/>
                  <a:gd name="connsiteX2" fmla="*/ 4143745 w 4443053"/>
                  <a:gd name="connsiteY2" fmla="*/ 3809083 h 4937580"/>
                  <a:gd name="connsiteX3" fmla="*/ 3112580 w 4443053"/>
                  <a:gd name="connsiteY3" fmla="*/ 4844851 h 4937580"/>
                  <a:gd name="connsiteX4" fmla="*/ 321924 w 4443053"/>
                  <a:gd name="connsiteY4" fmla="*/ 4230304 h 4937580"/>
                  <a:gd name="connsiteX5" fmla="*/ 284852 w 4443053"/>
                  <a:gd name="connsiteY5" fmla="*/ 805852 h 4937580"/>
                  <a:gd name="connsiteX6" fmla="*/ 2341715 w 4443053"/>
                  <a:gd name="connsiteY6" fmla="*/ -4 h 4937580"/>
                  <a:gd name="connsiteX0" fmla="*/ 2567003 w 4668341"/>
                  <a:gd name="connsiteY0" fmla="*/ -4 h 4924017"/>
                  <a:gd name="connsiteX1" fmla="*/ 4533023 w 4668341"/>
                  <a:gd name="connsiteY1" fmla="*/ 1658609 h 4924017"/>
                  <a:gd name="connsiteX2" fmla="*/ 4369033 w 4668341"/>
                  <a:gd name="connsiteY2" fmla="*/ 3809083 h 4924017"/>
                  <a:gd name="connsiteX3" fmla="*/ 3337868 w 4668341"/>
                  <a:gd name="connsiteY3" fmla="*/ 4844851 h 4924017"/>
                  <a:gd name="connsiteX4" fmla="*/ 547212 w 4668341"/>
                  <a:gd name="connsiteY4" fmla="*/ 4230304 h 4924017"/>
                  <a:gd name="connsiteX5" fmla="*/ 169043 w 4668341"/>
                  <a:gd name="connsiteY5" fmla="*/ 1352706 h 4924017"/>
                  <a:gd name="connsiteX6" fmla="*/ 2567003 w 4668341"/>
                  <a:gd name="connsiteY6" fmla="*/ -4 h 492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8341" h="4924017">
                    <a:moveTo>
                      <a:pt x="2567003" y="-4"/>
                    </a:moveTo>
                    <a:cubicBezTo>
                      <a:pt x="3257631" y="183338"/>
                      <a:pt x="4232685" y="1023761"/>
                      <a:pt x="4533023" y="1658609"/>
                    </a:cubicBezTo>
                    <a:cubicBezTo>
                      <a:pt x="4833361" y="2293457"/>
                      <a:pt x="4568226" y="3278043"/>
                      <a:pt x="4369033" y="3809083"/>
                    </a:cubicBezTo>
                    <a:cubicBezTo>
                      <a:pt x="4169841" y="4340123"/>
                      <a:pt x="3650694" y="4729882"/>
                      <a:pt x="3337868" y="4844851"/>
                    </a:cubicBezTo>
                    <a:cubicBezTo>
                      <a:pt x="2627022" y="5065916"/>
                      <a:pt x="1075350" y="4812328"/>
                      <a:pt x="547212" y="4230304"/>
                    </a:cubicBezTo>
                    <a:cubicBezTo>
                      <a:pt x="19074" y="3648280"/>
                      <a:pt x="-167589" y="2057757"/>
                      <a:pt x="169043" y="1352706"/>
                    </a:cubicBezTo>
                    <a:cubicBezTo>
                      <a:pt x="505675" y="647655"/>
                      <a:pt x="1914330" y="30744"/>
                      <a:pt x="2567003" y="-4"/>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BB22A42D-E4C6-9099-347B-FB9CC38F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0478977">
                <a:off x="483308" y="4524878"/>
                <a:ext cx="383909" cy="400252"/>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849475"/>
                  <a:gd name="connsiteY0" fmla="*/ -4 h 4963943"/>
                  <a:gd name="connsiteX1" fmla="*/ 4735908 w 4849475"/>
                  <a:gd name="connsiteY1" fmla="*/ 1905902 h 4963943"/>
                  <a:gd name="connsiteX2" fmla="*/ 4451030 w 4849475"/>
                  <a:gd name="connsiteY2" fmla="*/ 3809083 h 4963943"/>
                  <a:gd name="connsiteX3" fmla="*/ 3419865 w 4849475"/>
                  <a:gd name="connsiteY3" fmla="*/ 4844851 h 4963943"/>
                  <a:gd name="connsiteX4" fmla="*/ 1074535 w 4849475"/>
                  <a:gd name="connsiteY4" fmla="*/ 4657232 h 4963943"/>
                  <a:gd name="connsiteX5" fmla="*/ 33359 w 4849475"/>
                  <a:gd name="connsiteY5" fmla="*/ 2995661 h 4963943"/>
                  <a:gd name="connsiteX6" fmla="*/ 592137 w 4849475"/>
                  <a:gd name="connsiteY6" fmla="*/ 805852 h 4963943"/>
                  <a:gd name="connsiteX7" fmla="*/ 2649000 w 4849475"/>
                  <a:gd name="connsiteY7" fmla="*/ -4 h 4963943"/>
                  <a:gd name="connsiteX0" fmla="*/ 2649000 w 4750338"/>
                  <a:gd name="connsiteY0" fmla="*/ -4 h 4963943"/>
                  <a:gd name="connsiteX1" fmla="*/ 4615020 w 4750338"/>
                  <a:gd name="connsiteY1" fmla="*/ 1658609 h 4963943"/>
                  <a:gd name="connsiteX2" fmla="*/ 4451030 w 4750338"/>
                  <a:gd name="connsiteY2" fmla="*/ 3809083 h 4963943"/>
                  <a:gd name="connsiteX3" fmla="*/ 3419865 w 4750338"/>
                  <a:gd name="connsiteY3" fmla="*/ 4844851 h 4963943"/>
                  <a:gd name="connsiteX4" fmla="*/ 1074535 w 4750338"/>
                  <a:gd name="connsiteY4" fmla="*/ 4657232 h 4963943"/>
                  <a:gd name="connsiteX5" fmla="*/ 33359 w 4750338"/>
                  <a:gd name="connsiteY5" fmla="*/ 2995661 h 4963943"/>
                  <a:gd name="connsiteX6" fmla="*/ 592137 w 4750338"/>
                  <a:gd name="connsiteY6" fmla="*/ 805852 h 4963943"/>
                  <a:gd name="connsiteX7" fmla="*/ 2649000 w 4750338"/>
                  <a:gd name="connsiteY7" fmla="*/ -4 h 4963943"/>
                  <a:gd name="connsiteX0" fmla="*/ 2158871 w 4260209"/>
                  <a:gd name="connsiteY0" fmla="*/ -4 h 5086984"/>
                  <a:gd name="connsiteX1" fmla="*/ 4124891 w 4260209"/>
                  <a:gd name="connsiteY1" fmla="*/ 1658609 h 5086984"/>
                  <a:gd name="connsiteX2" fmla="*/ 3960901 w 4260209"/>
                  <a:gd name="connsiteY2" fmla="*/ 3809083 h 5086984"/>
                  <a:gd name="connsiteX3" fmla="*/ 2929736 w 4260209"/>
                  <a:gd name="connsiteY3" fmla="*/ 4844851 h 5086984"/>
                  <a:gd name="connsiteX4" fmla="*/ 584406 w 4260209"/>
                  <a:gd name="connsiteY4" fmla="*/ 4657232 h 5086984"/>
                  <a:gd name="connsiteX5" fmla="*/ 102008 w 4260209"/>
                  <a:gd name="connsiteY5" fmla="*/ 805852 h 5086984"/>
                  <a:gd name="connsiteX6" fmla="*/ 2158871 w 4260209"/>
                  <a:gd name="connsiteY6" fmla="*/ -4 h 5086984"/>
                  <a:gd name="connsiteX0" fmla="*/ 2341715 w 4443053"/>
                  <a:gd name="connsiteY0" fmla="*/ -4 h 4937580"/>
                  <a:gd name="connsiteX1" fmla="*/ 4307735 w 4443053"/>
                  <a:gd name="connsiteY1" fmla="*/ 1658609 h 4937580"/>
                  <a:gd name="connsiteX2" fmla="*/ 4143745 w 4443053"/>
                  <a:gd name="connsiteY2" fmla="*/ 3809083 h 4937580"/>
                  <a:gd name="connsiteX3" fmla="*/ 3112580 w 4443053"/>
                  <a:gd name="connsiteY3" fmla="*/ 4844851 h 4937580"/>
                  <a:gd name="connsiteX4" fmla="*/ 321924 w 4443053"/>
                  <a:gd name="connsiteY4" fmla="*/ 4230304 h 4937580"/>
                  <a:gd name="connsiteX5" fmla="*/ 284852 w 4443053"/>
                  <a:gd name="connsiteY5" fmla="*/ 805852 h 4937580"/>
                  <a:gd name="connsiteX6" fmla="*/ 2341715 w 4443053"/>
                  <a:gd name="connsiteY6" fmla="*/ -4 h 4937580"/>
                  <a:gd name="connsiteX0" fmla="*/ 2567003 w 4668341"/>
                  <a:gd name="connsiteY0" fmla="*/ -4 h 4924017"/>
                  <a:gd name="connsiteX1" fmla="*/ 4533023 w 4668341"/>
                  <a:gd name="connsiteY1" fmla="*/ 1658609 h 4924017"/>
                  <a:gd name="connsiteX2" fmla="*/ 4369033 w 4668341"/>
                  <a:gd name="connsiteY2" fmla="*/ 3809083 h 4924017"/>
                  <a:gd name="connsiteX3" fmla="*/ 3337868 w 4668341"/>
                  <a:gd name="connsiteY3" fmla="*/ 4844851 h 4924017"/>
                  <a:gd name="connsiteX4" fmla="*/ 547212 w 4668341"/>
                  <a:gd name="connsiteY4" fmla="*/ 4230304 h 4924017"/>
                  <a:gd name="connsiteX5" fmla="*/ 169043 w 4668341"/>
                  <a:gd name="connsiteY5" fmla="*/ 1352706 h 4924017"/>
                  <a:gd name="connsiteX6" fmla="*/ 2567003 w 4668341"/>
                  <a:gd name="connsiteY6" fmla="*/ -4 h 492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8341" h="4924017">
                    <a:moveTo>
                      <a:pt x="2567003" y="-4"/>
                    </a:moveTo>
                    <a:cubicBezTo>
                      <a:pt x="3257631" y="183338"/>
                      <a:pt x="4232685" y="1023761"/>
                      <a:pt x="4533023" y="1658609"/>
                    </a:cubicBezTo>
                    <a:cubicBezTo>
                      <a:pt x="4833361" y="2293457"/>
                      <a:pt x="4568226" y="3278043"/>
                      <a:pt x="4369033" y="3809083"/>
                    </a:cubicBezTo>
                    <a:cubicBezTo>
                      <a:pt x="4169841" y="4340123"/>
                      <a:pt x="3650694" y="4729882"/>
                      <a:pt x="3337868" y="4844851"/>
                    </a:cubicBezTo>
                    <a:cubicBezTo>
                      <a:pt x="2627022" y="5065916"/>
                      <a:pt x="1075350" y="4812328"/>
                      <a:pt x="547212" y="4230304"/>
                    </a:cubicBezTo>
                    <a:cubicBezTo>
                      <a:pt x="19074" y="3648280"/>
                      <a:pt x="-167589" y="2057757"/>
                      <a:pt x="169043" y="1352706"/>
                    </a:cubicBezTo>
                    <a:cubicBezTo>
                      <a:pt x="505675" y="647655"/>
                      <a:pt x="1914330" y="30744"/>
                      <a:pt x="2567003" y="-4"/>
                    </a:cubicBezTo>
                    <a:close/>
                  </a:path>
                </a:pathLst>
              </a:custGeom>
              <a:solidFill>
                <a:schemeClr val="accent3">
                  <a:lumMod val="20000"/>
                  <a:lumOff val="80000"/>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2" name="Freeform: Shape 31">
              <a:extLst>
                <a:ext uri="{FF2B5EF4-FFF2-40B4-BE49-F238E27FC236}">
                  <a16:creationId xmlns:a16="http://schemas.microsoft.com/office/drawing/2014/main" id="{FE243CB5-5AF1-109D-AC9F-46E945EAA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532479">
              <a:off x="950678" y="6193473"/>
              <a:ext cx="1338349" cy="535670"/>
            </a:xfrm>
            <a:custGeom>
              <a:avLst/>
              <a:gdLst>
                <a:gd name="connsiteX0" fmla="*/ 1338349 w 1338349"/>
                <a:gd name="connsiteY0" fmla="*/ 347818 h 535670"/>
                <a:gd name="connsiteX1" fmla="*/ 1287341 w 1338349"/>
                <a:gd name="connsiteY1" fmla="*/ 535530 h 535670"/>
                <a:gd name="connsiteX2" fmla="*/ 372868 w 1338349"/>
                <a:gd name="connsiteY2" fmla="*/ 397570 h 535670"/>
                <a:gd name="connsiteX3" fmla="*/ 245339 w 1338349"/>
                <a:gd name="connsiteY3" fmla="*/ 374153 h 535670"/>
                <a:gd name="connsiteX4" fmla="*/ 0 w 1338349"/>
                <a:gd name="connsiteY4" fmla="*/ 69826 h 535670"/>
                <a:gd name="connsiteX5" fmla="*/ 36770 w 1338349"/>
                <a:gd name="connsiteY5" fmla="*/ 0 h 535670"/>
                <a:gd name="connsiteX6" fmla="*/ 159700 w 1338349"/>
                <a:gd name="connsiteY6" fmla="*/ 32956 h 535670"/>
                <a:gd name="connsiteX7" fmla="*/ 1338349 w 1338349"/>
                <a:gd name="connsiteY7" fmla="*/ 347818 h 535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8349" h="535670">
                  <a:moveTo>
                    <a:pt x="1338349" y="347818"/>
                  </a:moveTo>
                  <a:cubicBezTo>
                    <a:pt x="1334499" y="384480"/>
                    <a:pt x="1300731" y="541013"/>
                    <a:pt x="1287341" y="535530"/>
                  </a:cubicBezTo>
                  <a:cubicBezTo>
                    <a:pt x="1136748" y="531428"/>
                    <a:pt x="720671" y="460643"/>
                    <a:pt x="372868" y="397570"/>
                  </a:cubicBezTo>
                  <a:lnTo>
                    <a:pt x="245339" y="374153"/>
                  </a:lnTo>
                  <a:lnTo>
                    <a:pt x="0" y="69826"/>
                  </a:lnTo>
                  <a:lnTo>
                    <a:pt x="36770" y="0"/>
                  </a:lnTo>
                  <a:lnTo>
                    <a:pt x="159700" y="32956"/>
                  </a:lnTo>
                  <a:cubicBezTo>
                    <a:pt x="552583" y="137910"/>
                    <a:pt x="1300698" y="323919"/>
                    <a:pt x="1338349" y="347818"/>
                  </a:cubicBez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23" name="Image 22" descr="Une image contenant cercle, croquis, dessin, clipart&#10;&#10;Description générée automatiquement">
            <a:extLst>
              <a:ext uri="{FF2B5EF4-FFF2-40B4-BE49-F238E27FC236}">
                <a16:creationId xmlns:a16="http://schemas.microsoft.com/office/drawing/2014/main" id="{9CDA2F30-2A6E-A524-36E5-A62FDF7854C3}"/>
              </a:ext>
            </a:extLst>
          </p:cNvPr>
          <p:cNvPicPr>
            <a:picLocks noChangeAspect="1"/>
          </p:cNvPicPr>
          <p:nvPr/>
        </p:nvPicPr>
        <p:blipFill rotWithShape="1">
          <a:blip r:embed="rId2">
            <a:extLst>
              <a:ext uri="{28A0092B-C50C-407E-A947-70E740481C1C}">
                <a14:useLocalDpi xmlns:a14="http://schemas.microsoft.com/office/drawing/2010/main" val="0"/>
              </a:ext>
            </a:extLst>
          </a:blip>
          <a:srcRect t="17249" r="-1" b="18959"/>
          <a:stretch/>
        </p:blipFill>
        <p:spPr>
          <a:xfrm>
            <a:off x="6781794" y="3406737"/>
            <a:ext cx="5410198" cy="3451254"/>
          </a:xfrm>
          <a:prstGeom prst="rect">
            <a:avLst/>
          </a:prstGeom>
        </p:spPr>
      </p:pic>
      <p:pic>
        <p:nvPicPr>
          <p:cNvPr id="8" name="Graphique 7" descr="Signe pouce en haut contour">
            <a:extLst>
              <a:ext uri="{FF2B5EF4-FFF2-40B4-BE49-F238E27FC236}">
                <a16:creationId xmlns:a16="http://schemas.microsoft.com/office/drawing/2014/main" id="{2CF67350-CB04-08EE-2122-D7E378A186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4486" y="2923675"/>
            <a:ext cx="604249" cy="604249"/>
          </a:xfrm>
          <a:prstGeom prst="rect">
            <a:avLst/>
          </a:prstGeom>
        </p:spPr>
      </p:pic>
      <p:sp>
        <p:nvSpPr>
          <p:cNvPr id="9" name="ZoneTexte 8">
            <a:extLst>
              <a:ext uri="{FF2B5EF4-FFF2-40B4-BE49-F238E27FC236}">
                <a16:creationId xmlns:a16="http://schemas.microsoft.com/office/drawing/2014/main" id="{66528D3B-A78B-9480-B7BE-E05FD6C036C6}"/>
              </a:ext>
            </a:extLst>
          </p:cNvPr>
          <p:cNvSpPr txBox="1"/>
          <p:nvPr/>
        </p:nvSpPr>
        <p:spPr>
          <a:xfrm>
            <a:off x="1459329" y="2554300"/>
            <a:ext cx="5322465" cy="1477328"/>
          </a:xfrm>
          <a:prstGeom prst="rect">
            <a:avLst/>
          </a:prstGeom>
          <a:noFill/>
        </p:spPr>
        <p:txBody>
          <a:bodyPr wrap="square" rtlCol="0">
            <a:spAutoFit/>
          </a:bodyPr>
          <a:lstStyle/>
          <a:p>
            <a:r>
              <a:rPr lang="fr-FR" dirty="0"/>
              <a:t>- Rapide grâce à sa petit empreinte mémoire avec une gestion intelligente du CPU.</a:t>
            </a:r>
          </a:p>
          <a:p>
            <a:r>
              <a:rPr lang="fr-FR" dirty="0"/>
              <a:t>- Particulièrement optimisées pour PHP</a:t>
            </a:r>
          </a:p>
          <a:p>
            <a:r>
              <a:rPr lang="fr-FR" dirty="0"/>
              <a:t>- Les interfaces </a:t>
            </a:r>
            <a:r>
              <a:rPr lang="fr-FR" dirty="0" err="1"/>
              <a:t>FastCGI</a:t>
            </a:r>
            <a:r>
              <a:rPr lang="fr-FR" dirty="0"/>
              <a:t>, SCGI et CGI permettent des applications dans n’importe quel langage</a:t>
            </a:r>
          </a:p>
        </p:txBody>
      </p:sp>
      <p:sp>
        <p:nvSpPr>
          <p:cNvPr id="10" name="Accolade ouvrante 9">
            <a:extLst>
              <a:ext uri="{FF2B5EF4-FFF2-40B4-BE49-F238E27FC236}">
                <a16:creationId xmlns:a16="http://schemas.microsoft.com/office/drawing/2014/main" id="{6E25C2AB-53C0-76EF-951C-DFA68B268DF0}"/>
              </a:ext>
            </a:extLst>
          </p:cNvPr>
          <p:cNvSpPr/>
          <p:nvPr/>
        </p:nvSpPr>
        <p:spPr>
          <a:xfrm>
            <a:off x="1078336" y="2550014"/>
            <a:ext cx="380993" cy="1477328"/>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a:p>
        </p:txBody>
      </p:sp>
      <p:pic>
        <p:nvPicPr>
          <p:cNvPr id="12" name="Graphique 11" descr="Pouce en bas avec un remplissage uni">
            <a:extLst>
              <a:ext uri="{FF2B5EF4-FFF2-40B4-BE49-F238E27FC236}">
                <a16:creationId xmlns:a16="http://schemas.microsoft.com/office/drawing/2014/main" id="{6329FE3A-41AF-1473-F1DF-3F15DB2EBB9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6311" y="4990902"/>
            <a:ext cx="604250" cy="604250"/>
          </a:xfrm>
          <a:prstGeom prst="rect">
            <a:avLst/>
          </a:prstGeom>
        </p:spPr>
      </p:pic>
      <p:sp>
        <p:nvSpPr>
          <p:cNvPr id="14" name="Accolade ouvrante 13">
            <a:extLst>
              <a:ext uri="{FF2B5EF4-FFF2-40B4-BE49-F238E27FC236}">
                <a16:creationId xmlns:a16="http://schemas.microsoft.com/office/drawing/2014/main" id="{35A9C5AC-9C25-A960-FF40-151CE3782CAF}"/>
              </a:ext>
            </a:extLst>
          </p:cNvPr>
          <p:cNvSpPr/>
          <p:nvPr/>
        </p:nvSpPr>
        <p:spPr>
          <a:xfrm>
            <a:off x="1078336" y="4704039"/>
            <a:ext cx="380993" cy="923330"/>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a:p>
        </p:txBody>
      </p:sp>
      <p:sp>
        <p:nvSpPr>
          <p:cNvPr id="27" name="ZoneTexte 26">
            <a:extLst>
              <a:ext uri="{FF2B5EF4-FFF2-40B4-BE49-F238E27FC236}">
                <a16:creationId xmlns:a16="http://schemas.microsoft.com/office/drawing/2014/main" id="{C0F3CFFA-B3A0-9769-B033-8F1B162C0564}"/>
              </a:ext>
            </a:extLst>
          </p:cNvPr>
          <p:cNvSpPr txBox="1"/>
          <p:nvPr/>
        </p:nvSpPr>
        <p:spPr>
          <a:xfrm>
            <a:off x="1524958" y="4704039"/>
            <a:ext cx="5322465" cy="923330"/>
          </a:xfrm>
          <a:prstGeom prst="rect">
            <a:avLst/>
          </a:prstGeom>
          <a:noFill/>
        </p:spPr>
        <p:txBody>
          <a:bodyPr wrap="square" rtlCol="0">
            <a:spAutoFit/>
          </a:bodyPr>
          <a:lstStyle/>
          <a:p>
            <a:r>
              <a:rPr lang="fr-FR" dirty="0"/>
              <a:t>- Le supporte pas les fichiers .</a:t>
            </a:r>
            <a:r>
              <a:rPr lang="fr-FR" dirty="0" err="1"/>
              <a:t>htaccess</a:t>
            </a:r>
            <a:r>
              <a:rPr lang="fr-FR" dirty="0"/>
              <a:t>, les directives ne sont évaluées  qu’une fois. Il faut redémarrer le serveur pour prendre en compte d’autres directives.</a:t>
            </a:r>
          </a:p>
        </p:txBody>
      </p:sp>
      <p:pic>
        <p:nvPicPr>
          <p:cNvPr id="4" name="Image 3">
            <a:extLst>
              <a:ext uri="{FF2B5EF4-FFF2-40B4-BE49-F238E27FC236}">
                <a16:creationId xmlns:a16="http://schemas.microsoft.com/office/drawing/2014/main" id="{A696A0AA-B157-C114-E08B-916D6429624F}"/>
              </a:ext>
            </a:extLst>
          </p:cNvPr>
          <p:cNvPicPr>
            <a:picLocks noChangeAspect="1"/>
          </p:cNvPicPr>
          <p:nvPr/>
        </p:nvPicPr>
        <p:blipFill>
          <a:blip r:embed="rId7"/>
          <a:stretch>
            <a:fillRect/>
          </a:stretch>
        </p:blipFill>
        <p:spPr>
          <a:xfrm>
            <a:off x="7975600" y="207889"/>
            <a:ext cx="3026305" cy="2901324"/>
          </a:xfrm>
          <a:prstGeom prst="rect">
            <a:avLst/>
          </a:prstGeom>
        </p:spPr>
      </p:pic>
    </p:spTree>
    <p:extLst>
      <p:ext uri="{BB962C8B-B14F-4D97-AF65-F5344CB8AC3E}">
        <p14:creationId xmlns:p14="http://schemas.microsoft.com/office/powerpoint/2010/main" val="1284580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9D7A5D19-41C3-C26D-B133-C784C2038A19}"/>
              </a:ext>
            </a:extLst>
          </p:cNvPr>
          <p:cNvSpPr txBox="1"/>
          <p:nvPr/>
        </p:nvSpPr>
        <p:spPr>
          <a:xfrm>
            <a:off x="1078335" y="1554480"/>
            <a:ext cx="4715425" cy="710525"/>
          </a:xfrm>
          <a:prstGeom prst="rect">
            <a:avLst/>
          </a:prstGeom>
        </p:spPr>
        <p:txBody>
          <a:bodyPr vert="horz" lIns="91440" tIns="45720" rIns="91440" bIns="45720" rtlCol="0" anchor="t">
            <a:normAutofit/>
          </a:bodyPr>
          <a:lstStyle/>
          <a:p>
            <a:pPr algn="ctr">
              <a:lnSpc>
                <a:spcPct val="90000"/>
              </a:lnSpc>
              <a:spcBef>
                <a:spcPct val="0"/>
              </a:spcBef>
              <a:spcAft>
                <a:spcPts val="600"/>
              </a:spcAft>
            </a:pPr>
            <a:r>
              <a:rPr lang="en-US" sz="4000" b="1" kern="1200" dirty="0" err="1">
                <a:solidFill>
                  <a:schemeClr val="accent3">
                    <a:lumMod val="75000"/>
                  </a:schemeClr>
                </a:solidFill>
                <a:latin typeface="+mj-lt"/>
                <a:ea typeface="+mj-ea"/>
                <a:cs typeface="+mj-cs"/>
              </a:rPr>
              <a:t>Serveur</a:t>
            </a:r>
            <a:r>
              <a:rPr lang="en-US" sz="4000" b="1" kern="1200" dirty="0">
                <a:solidFill>
                  <a:schemeClr val="accent3">
                    <a:lumMod val="75000"/>
                  </a:schemeClr>
                </a:solidFill>
                <a:latin typeface="+mj-lt"/>
                <a:ea typeface="+mj-ea"/>
                <a:cs typeface="+mj-cs"/>
              </a:rPr>
              <a:t> NetWare</a:t>
            </a:r>
          </a:p>
        </p:txBody>
      </p:sp>
      <p:grpSp>
        <p:nvGrpSpPr>
          <p:cNvPr id="28" name="Group 27">
            <a:extLst>
              <a:ext uri="{FF2B5EF4-FFF2-40B4-BE49-F238E27FC236}">
                <a16:creationId xmlns:a16="http://schemas.microsoft.com/office/drawing/2014/main" id="{42668536-F94B-BC34-0E07-8E5C262A93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345" y="4686984"/>
            <a:ext cx="1835727" cy="2443501"/>
            <a:chOff x="-59345" y="4538825"/>
            <a:chExt cx="1947033" cy="2591657"/>
          </a:xfrm>
        </p:grpSpPr>
        <p:sp>
          <p:nvSpPr>
            <p:cNvPr id="29" name="Freeform: Shape 28">
              <a:extLst>
                <a:ext uri="{FF2B5EF4-FFF2-40B4-BE49-F238E27FC236}">
                  <a16:creationId xmlns:a16="http://schemas.microsoft.com/office/drawing/2014/main" id="{E72CE9D3-E78A-6C7A-0511-4026F4A2E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7437924" flipH="1" flipV="1">
              <a:off x="197686" y="4281794"/>
              <a:ext cx="1284318" cy="1798380"/>
            </a:xfrm>
            <a:custGeom>
              <a:avLst/>
              <a:gdLst>
                <a:gd name="connsiteX0" fmla="*/ 973884 w 1284318"/>
                <a:gd name="connsiteY0" fmla="*/ 319757 h 1798380"/>
                <a:gd name="connsiteX1" fmla="*/ 933347 w 1284318"/>
                <a:gd name="connsiteY1" fmla="*/ 456675 h 1798380"/>
                <a:gd name="connsiteX2" fmla="*/ 790087 w 1284318"/>
                <a:gd name="connsiteY2" fmla="*/ 646637 h 1798380"/>
                <a:gd name="connsiteX3" fmla="*/ 608179 w 1284318"/>
                <a:gd name="connsiteY3" fmla="*/ 800416 h 1798380"/>
                <a:gd name="connsiteX4" fmla="*/ 386518 w 1284318"/>
                <a:gd name="connsiteY4" fmla="*/ 918072 h 1798380"/>
                <a:gd name="connsiteX5" fmla="*/ 496841 w 1284318"/>
                <a:gd name="connsiteY5" fmla="*/ 931786 h 1798380"/>
                <a:gd name="connsiteX6" fmla="*/ 845020 w 1284318"/>
                <a:gd name="connsiteY6" fmla="*/ 932971 h 1798380"/>
                <a:gd name="connsiteX7" fmla="*/ 1104134 w 1284318"/>
                <a:gd name="connsiteY7" fmla="*/ 994216 h 1798380"/>
                <a:gd name="connsiteX8" fmla="*/ 1270764 w 1284318"/>
                <a:gd name="connsiteY8" fmla="*/ 1069595 h 1798380"/>
                <a:gd name="connsiteX9" fmla="*/ 1253844 w 1284318"/>
                <a:gd name="connsiteY9" fmla="*/ 1119951 h 1798380"/>
                <a:gd name="connsiteX10" fmla="*/ 1090000 w 1284318"/>
                <a:gd name="connsiteY10" fmla="*/ 1225064 h 1798380"/>
                <a:gd name="connsiteX11" fmla="*/ 830886 w 1284318"/>
                <a:gd name="connsiteY11" fmla="*/ 1291019 h 1798380"/>
                <a:gd name="connsiteX12" fmla="*/ 625381 w 1284318"/>
                <a:gd name="connsiteY12" fmla="*/ 1282695 h 1798380"/>
                <a:gd name="connsiteX13" fmla="*/ 394115 w 1284318"/>
                <a:gd name="connsiteY13" fmla="*/ 1213990 h 1798380"/>
                <a:gd name="connsiteX14" fmla="*/ 227806 w 1284318"/>
                <a:gd name="connsiteY14" fmla="*/ 1123564 h 1798380"/>
                <a:gd name="connsiteX15" fmla="*/ 222077 w 1284318"/>
                <a:gd name="connsiteY15" fmla="*/ 1154907 h 1798380"/>
                <a:gd name="connsiteX16" fmla="*/ 257021 w 1284318"/>
                <a:gd name="connsiteY16" fmla="*/ 1382395 h 1798380"/>
                <a:gd name="connsiteX17" fmla="*/ 329718 w 1284318"/>
                <a:gd name="connsiteY17" fmla="*/ 1649903 h 1798380"/>
                <a:gd name="connsiteX18" fmla="*/ 358172 w 1284318"/>
                <a:gd name="connsiteY18" fmla="*/ 1727779 h 1798380"/>
                <a:gd name="connsiteX19" fmla="*/ 162274 w 1284318"/>
                <a:gd name="connsiteY19" fmla="*/ 1798380 h 1798380"/>
                <a:gd name="connsiteX20" fmla="*/ 40999 w 1284318"/>
                <a:gd name="connsiteY20" fmla="*/ 1391750 h 1798380"/>
                <a:gd name="connsiteX21" fmla="*/ 130 w 1284318"/>
                <a:gd name="connsiteY21" fmla="*/ 955850 h 1798380"/>
                <a:gd name="connsiteX22" fmla="*/ 77747 w 1284318"/>
                <a:gd name="connsiteY22" fmla="*/ 449030 h 1798380"/>
                <a:gd name="connsiteX23" fmla="*/ 136820 w 1284318"/>
                <a:gd name="connsiteY23" fmla="*/ 274135 h 1798380"/>
                <a:gd name="connsiteX24" fmla="*/ 169577 w 1284318"/>
                <a:gd name="connsiteY24" fmla="*/ 204912 h 1798380"/>
                <a:gd name="connsiteX25" fmla="*/ 473768 w 1284318"/>
                <a:gd name="connsiteY25" fmla="*/ 0 h 1798380"/>
                <a:gd name="connsiteX26" fmla="*/ 493343 w 1284318"/>
                <a:gd name="connsiteY26" fmla="*/ 76022 h 1798380"/>
                <a:gd name="connsiteX27" fmla="*/ 488736 w 1284318"/>
                <a:gd name="connsiteY27" fmla="*/ 300123 h 1798380"/>
                <a:gd name="connsiteX28" fmla="*/ 374038 w 1284318"/>
                <a:gd name="connsiteY28" fmla="*/ 512355 h 1798380"/>
                <a:gd name="connsiteX29" fmla="*/ 375640 w 1284318"/>
                <a:gd name="connsiteY29" fmla="*/ 540894 h 1798380"/>
                <a:gd name="connsiteX30" fmla="*/ 646830 w 1284318"/>
                <a:gd name="connsiteY30" fmla="*/ 387756 h 1798380"/>
                <a:gd name="connsiteX31" fmla="*/ 965722 w 1284318"/>
                <a:gd name="connsiteY31" fmla="*/ 315165 h 1798380"/>
                <a:gd name="connsiteX32" fmla="*/ 973884 w 1284318"/>
                <a:gd name="connsiteY32" fmla="*/ 319757 h 1798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84318" h="1798380">
                  <a:moveTo>
                    <a:pt x="973884" y="319757"/>
                  </a:moveTo>
                  <a:cubicBezTo>
                    <a:pt x="986811" y="338318"/>
                    <a:pt x="958960" y="408335"/>
                    <a:pt x="933347" y="456675"/>
                  </a:cubicBezTo>
                  <a:cubicBezTo>
                    <a:pt x="904074" y="511920"/>
                    <a:pt x="844282" y="589347"/>
                    <a:pt x="790087" y="646637"/>
                  </a:cubicBezTo>
                  <a:cubicBezTo>
                    <a:pt x="735893" y="703928"/>
                    <a:pt x="675440" y="755177"/>
                    <a:pt x="608179" y="800416"/>
                  </a:cubicBezTo>
                  <a:cubicBezTo>
                    <a:pt x="540917" y="845656"/>
                    <a:pt x="392691" y="910590"/>
                    <a:pt x="386518" y="918072"/>
                  </a:cubicBezTo>
                  <a:cubicBezTo>
                    <a:pt x="380344" y="925554"/>
                    <a:pt x="420424" y="929303"/>
                    <a:pt x="496841" y="931786"/>
                  </a:cubicBezTo>
                  <a:cubicBezTo>
                    <a:pt x="573259" y="934270"/>
                    <a:pt x="743805" y="922566"/>
                    <a:pt x="845020" y="932971"/>
                  </a:cubicBezTo>
                  <a:cubicBezTo>
                    <a:pt x="946235" y="943376"/>
                    <a:pt x="1033176" y="971446"/>
                    <a:pt x="1104134" y="994216"/>
                  </a:cubicBezTo>
                  <a:cubicBezTo>
                    <a:pt x="1175091" y="1016986"/>
                    <a:pt x="1245812" y="1048639"/>
                    <a:pt x="1270764" y="1069595"/>
                  </a:cubicBezTo>
                  <a:cubicBezTo>
                    <a:pt x="1295715" y="1090551"/>
                    <a:pt x="1283970" y="1094040"/>
                    <a:pt x="1253844" y="1119951"/>
                  </a:cubicBezTo>
                  <a:cubicBezTo>
                    <a:pt x="1223716" y="1145863"/>
                    <a:pt x="1160493" y="1196552"/>
                    <a:pt x="1090000" y="1225064"/>
                  </a:cubicBezTo>
                  <a:cubicBezTo>
                    <a:pt x="1019507" y="1253574"/>
                    <a:pt x="908322" y="1281415"/>
                    <a:pt x="830886" y="1291019"/>
                  </a:cubicBezTo>
                  <a:cubicBezTo>
                    <a:pt x="753449" y="1300625"/>
                    <a:pt x="698175" y="1295534"/>
                    <a:pt x="625381" y="1282695"/>
                  </a:cubicBezTo>
                  <a:cubicBezTo>
                    <a:pt x="552586" y="1269857"/>
                    <a:pt x="460377" y="1240511"/>
                    <a:pt x="394115" y="1213990"/>
                  </a:cubicBezTo>
                  <a:cubicBezTo>
                    <a:pt x="327853" y="1187468"/>
                    <a:pt x="238957" y="1131321"/>
                    <a:pt x="227806" y="1123564"/>
                  </a:cubicBezTo>
                  <a:cubicBezTo>
                    <a:pt x="216655" y="1115808"/>
                    <a:pt x="217208" y="1111768"/>
                    <a:pt x="222077" y="1154907"/>
                  </a:cubicBezTo>
                  <a:cubicBezTo>
                    <a:pt x="226946" y="1198045"/>
                    <a:pt x="239081" y="1299895"/>
                    <a:pt x="257021" y="1382395"/>
                  </a:cubicBezTo>
                  <a:cubicBezTo>
                    <a:pt x="274961" y="1464894"/>
                    <a:pt x="302922" y="1570722"/>
                    <a:pt x="329718" y="1649903"/>
                  </a:cubicBezTo>
                  <a:lnTo>
                    <a:pt x="358172" y="1727779"/>
                  </a:lnTo>
                  <a:cubicBezTo>
                    <a:pt x="306835" y="1764820"/>
                    <a:pt x="211687" y="1783165"/>
                    <a:pt x="162274" y="1798380"/>
                  </a:cubicBezTo>
                  <a:cubicBezTo>
                    <a:pt x="110713" y="1663654"/>
                    <a:pt x="68023" y="1532171"/>
                    <a:pt x="40999" y="1391750"/>
                  </a:cubicBezTo>
                  <a:cubicBezTo>
                    <a:pt x="13975" y="1251328"/>
                    <a:pt x="-1594" y="1110579"/>
                    <a:pt x="130" y="955850"/>
                  </a:cubicBezTo>
                  <a:cubicBezTo>
                    <a:pt x="1851" y="801121"/>
                    <a:pt x="44504" y="584757"/>
                    <a:pt x="77747" y="449030"/>
                  </a:cubicBezTo>
                  <a:cubicBezTo>
                    <a:pt x="94369" y="381167"/>
                    <a:pt x="115286" y="324130"/>
                    <a:pt x="136820" y="274135"/>
                  </a:cubicBezTo>
                  <a:lnTo>
                    <a:pt x="169577" y="204912"/>
                  </a:lnTo>
                  <a:lnTo>
                    <a:pt x="473768" y="0"/>
                  </a:lnTo>
                  <a:lnTo>
                    <a:pt x="493343" y="76022"/>
                  </a:lnTo>
                  <a:cubicBezTo>
                    <a:pt x="505787" y="170470"/>
                    <a:pt x="505983" y="215712"/>
                    <a:pt x="488736" y="300123"/>
                  </a:cubicBezTo>
                  <a:cubicBezTo>
                    <a:pt x="471154" y="386172"/>
                    <a:pt x="392887" y="472227"/>
                    <a:pt x="374038" y="512355"/>
                  </a:cubicBezTo>
                  <a:cubicBezTo>
                    <a:pt x="355189" y="552484"/>
                    <a:pt x="330175" y="561660"/>
                    <a:pt x="375640" y="540894"/>
                  </a:cubicBezTo>
                  <a:cubicBezTo>
                    <a:pt x="421106" y="520128"/>
                    <a:pt x="548483" y="425379"/>
                    <a:pt x="646830" y="387756"/>
                  </a:cubicBezTo>
                  <a:cubicBezTo>
                    <a:pt x="745176" y="350135"/>
                    <a:pt x="936630" y="312461"/>
                    <a:pt x="965722" y="315165"/>
                  </a:cubicBezTo>
                  <a:cubicBezTo>
                    <a:pt x="969359" y="315503"/>
                    <a:pt x="972038" y="317105"/>
                    <a:pt x="973884" y="319757"/>
                  </a:cubicBez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9F2A1FAC-CB42-7B1E-2BA1-AC4BA8D26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7437924" flipH="1" flipV="1">
              <a:off x="197686" y="4281794"/>
              <a:ext cx="1284318" cy="1798380"/>
            </a:xfrm>
            <a:custGeom>
              <a:avLst/>
              <a:gdLst>
                <a:gd name="connsiteX0" fmla="*/ 973884 w 1284318"/>
                <a:gd name="connsiteY0" fmla="*/ 319757 h 1798380"/>
                <a:gd name="connsiteX1" fmla="*/ 933347 w 1284318"/>
                <a:gd name="connsiteY1" fmla="*/ 456675 h 1798380"/>
                <a:gd name="connsiteX2" fmla="*/ 790087 w 1284318"/>
                <a:gd name="connsiteY2" fmla="*/ 646637 h 1798380"/>
                <a:gd name="connsiteX3" fmla="*/ 608179 w 1284318"/>
                <a:gd name="connsiteY3" fmla="*/ 800416 h 1798380"/>
                <a:gd name="connsiteX4" fmla="*/ 386518 w 1284318"/>
                <a:gd name="connsiteY4" fmla="*/ 918072 h 1798380"/>
                <a:gd name="connsiteX5" fmla="*/ 496841 w 1284318"/>
                <a:gd name="connsiteY5" fmla="*/ 931786 h 1798380"/>
                <a:gd name="connsiteX6" fmla="*/ 845020 w 1284318"/>
                <a:gd name="connsiteY6" fmla="*/ 932971 h 1798380"/>
                <a:gd name="connsiteX7" fmla="*/ 1104134 w 1284318"/>
                <a:gd name="connsiteY7" fmla="*/ 994216 h 1798380"/>
                <a:gd name="connsiteX8" fmla="*/ 1270764 w 1284318"/>
                <a:gd name="connsiteY8" fmla="*/ 1069595 h 1798380"/>
                <a:gd name="connsiteX9" fmla="*/ 1253844 w 1284318"/>
                <a:gd name="connsiteY9" fmla="*/ 1119951 h 1798380"/>
                <a:gd name="connsiteX10" fmla="*/ 1090000 w 1284318"/>
                <a:gd name="connsiteY10" fmla="*/ 1225064 h 1798380"/>
                <a:gd name="connsiteX11" fmla="*/ 830886 w 1284318"/>
                <a:gd name="connsiteY11" fmla="*/ 1291019 h 1798380"/>
                <a:gd name="connsiteX12" fmla="*/ 625381 w 1284318"/>
                <a:gd name="connsiteY12" fmla="*/ 1282695 h 1798380"/>
                <a:gd name="connsiteX13" fmla="*/ 394115 w 1284318"/>
                <a:gd name="connsiteY13" fmla="*/ 1213990 h 1798380"/>
                <a:gd name="connsiteX14" fmla="*/ 227806 w 1284318"/>
                <a:gd name="connsiteY14" fmla="*/ 1123564 h 1798380"/>
                <a:gd name="connsiteX15" fmla="*/ 222077 w 1284318"/>
                <a:gd name="connsiteY15" fmla="*/ 1154907 h 1798380"/>
                <a:gd name="connsiteX16" fmla="*/ 257021 w 1284318"/>
                <a:gd name="connsiteY16" fmla="*/ 1382395 h 1798380"/>
                <a:gd name="connsiteX17" fmla="*/ 329718 w 1284318"/>
                <a:gd name="connsiteY17" fmla="*/ 1649903 h 1798380"/>
                <a:gd name="connsiteX18" fmla="*/ 358172 w 1284318"/>
                <a:gd name="connsiteY18" fmla="*/ 1727779 h 1798380"/>
                <a:gd name="connsiteX19" fmla="*/ 162274 w 1284318"/>
                <a:gd name="connsiteY19" fmla="*/ 1798380 h 1798380"/>
                <a:gd name="connsiteX20" fmla="*/ 40999 w 1284318"/>
                <a:gd name="connsiteY20" fmla="*/ 1391750 h 1798380"/>
                <a:gd name="connsiteX21" fmla="*/ 130 w 1284318"/>
                <a:gd name="connsiteY21" fmla="*/ 955850 h 1798380"/>
                <a:gd name="connsiteX22" fmla="*/ 77747 w 1284318"/>
                <a:gd name="connsiteY22" fmla="*/ 449030 h 1798380"/>
                <a:gd name="connsiteX23" fmla="*/ 136820 w 1284318"/>
                <a:gd name="connsiteY23" fmla="*/ 274135 h 1798380"/>
                <a:gd name="connsiteX24" fmla="*/ 169577 w 1284318"/>
                <a:gd name="connsiteY24" fmla="*/ 204912 h 1798380"/>
                <a:gd name="connsiteX25" fmla="*/ 473768 w 1284318"/>
                <a:gd name="connsiteY25" fmla="*/ 0 h 1798380"/>
                <a:gd name="connsiteX26" fmla="*/ 493343 w 1284318"/>
                <a:gd name="connsiteY26" fmla="*/ 76022 h 1798380"/>
                <a:gd name="connsiteX27" fmla="*/ 488736 w 1284318"/>
                <a:gd name="connsiteY27" fmla="*/ 300123 h 1798380"/>
                <a:gd name="connsiteX28" fmla="*/ 374038 w 1284318"/>
                <a:gd name="connsiteY28" fmla="*/ 512355 h 1798380"/>
                <a:gd name="connsiteX29" fmla="*/ 375640 w 1284318"/>
                <a:gd name="connsiteY29" fmla="*/ 540894 h 1798380"/>
                <a:gd name="connsiteX30" fmla="*/ 646830 w 1284318"/>
                <a:gd name="connsiteY30" fmla="*/ 387756 h 1798380"/>
                <a:gd name="connsiteX31" fmla="*/ 965722 w 1284318"/>
                <a:gd name="connsiteY31" fmla="*/ 315165 h 1798380"/>
                <a:gd name="connsiteX32" fmla="*/ 973884 w 1284318"/>
                <a:gd name="connsiteY32" fmla="*/ 319757 h 1798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84318" h="1798380">
                  <a:moveTo>
                    <a:pt x="973884" y="319757"/>
                  </a:moveTo>
                  <a:cubicBezTo>
                    <a:pt x="986811" y="338318"/>
                    <a:pt x="958960" y="408335"/>
                    <a:pt x="933347" y="456675"/>
                  </a:cubicBezTo>
                  <a:cubicBezTo>
                    <a:pt x="904074" y="511920"/>
                    <a:pt x="844282" y="589347"/>
                    <a:pt x="790087" y="646637"/>
                  </a:cubicBezTo>
                  <a:cubicBezTo>
                    <a:pt x="735893" y="703928"/>
                    <a:pt x="675440" y="755177"/>
                    <a:pt x="608179" y="800416"/>
                  </a:cubicBezTo>
                  <a:cubicBezTo>
                    <a:pt x="540917" y="845656"/>
                    <a:pt x="392691" y="910590"/>
                    <a:pt x="386518" y="918072"/>
                  </a:cubicBezTo>
                  <a:cubicBezTo>
                    <a:pt x="380344" y="925554"/>
                    <a:pt x="420424" y="929303"/>
                    <a:pt x="496841" y="931786"/>
                  </a:cubicBezTo>
                  <a:cubicBezTo>
                    <a:pt x="573259" y="934270"/>
                    <a:pt x="743805" y="922566"/>
                    <a:pt x="845020" y="932971"/>
                  </a:cubicBezTo>
                  <a:cubicBezTo>
                    <a:pt x="946235" y="943376"/>
                    <a:pt x="1033176" y="971446"/>
                    <a:pt x="1104134" y="994216"/>
                  </a:cubicBezTo>
                  <a:cubicBezTo>
                    <a:pt x="1175091" y="1016986"/>
                    <a:pt x="1245812" y="1048639"/>
                    <a:pt x="1270764" y="1069595"/>
                  </a:cubicBezTo>
                  <a:cubicBezTo>
                    <a:pt x="1295715" y="1090551"/>
                    <a:pt x="1283970" y="1094040"/>
                    <a:pt x="1253844" y="1119951"/>
                  </a:cubicBezTo>
                  <a:cubicBezTo>
                    <a:pt x="1223716" y="1145863"/>
                    <a:pt x="1160493" y="1196552"/>
                    <a:pt x="1090000" y="1225064"/>
                  </a:cubicBezTo>
                  <a:cubicBezTo>
                    <a:pt x="1019507" y="1253574"/>
                    <a:pt x="908322" y="1281415"/>
                    <a:pt x="830886" y="1291019"/>
                  </a:cubicBezTo>
                  <a:cubicBezTo>
                    <a:pt x="753449" y="1300625"/>
                    <a:pt x="698175" y="1295534"/>
                    <a:pt x="625381" y="1282695"/>
                  </a:cubicBezTo>
                  <a:cubicBezTo>
                    <a:pt x="552586" y="1269857"/>
                    <a:pt x="460377" y="1240511"/>
                    <a:pt x="394115" y="1213990"/>
                  </a:cubicBezTo>
                  <a:cubicBezTo>
                    <a:pt x="327853" y="1187468"/>
                    <a:pt x="238957" y="1131321"/>
                    <a:pt x="227806" y="1123564"/>
                  </a:cubicBezTo>
                  <a:cubicBezTo>
                    <a:pt x="216655" y="1115808"/>
                    <a:pt x="217208" y="1111768"/>
                    <a:pt x="222077" y="1154907"/>
                  </a:cubicBezTo>
                  <a:cubicBezTo>
                    <a:pt x="226946" y="1198045"/>
                    <a:pt x="239081" y="1299895"/>
                    <a:pt x="257021" y="1382395"/>
                  </a:cubicBezTo>
                  <a:cubicBezTo>
                    <a:pt x="274961" y="1464894"/>
                    <a:pt x="302922" y="1570722"/>
                    <a:pt x="329718" y="1649903"/>
                  </a:cubicBezTo>
                  <a:lnTo>
                    <a:pt x="358172" y="1727779"/>
                  </a:lnTo>
                  <a:cubicBezTo>
                    <a:pt x="306835" y="1764820"/>
                    <a:pt x="211687" y="1783165"/>
                    <a:pt x="162274" y="1798380"/>
                  </a:cubicBezTo>
                  <a:cubicBezTo>
                    <a:pt x="110713" y="1663654"/>
                    <a:pt x="68023" y="1532171"/>
                    <a:pt x="40999" y="1391750"/>
                  </a:cubicBezTo>
                  <a:cubicBezTo>
                    <a:pt x="13975" y="1251328"/>
                    <a:pt x="-1594" y="1110579"/>
                    <a:pt x="130" y="955850"/>
                  </a:cubicBezTo>
                  <a:cubicBezTo>
                    <a:pt x="1851" y="801121"/>
                    <a:pt x="44504" y="584757"/>
                    <a:pt x="77747" y="449030"/>
                  </a:cubicBezTo>
                  <a:cubicBezTo>
                    <a:pt x="94369" y="381167"/>
                    <a:pt x="115286" y="324130"/>
                    <a:pt x="136820" y="274135"/>
                  </a:cubicBezTo>
                  <a:lnTo>
                    <a:pt x="169577" y="204912"/>
                  </a:lnTo>
                  <a:lnTo>
                    <a:pt x="473768" y="0"/>
                  </a:lnTo>
                  <a:lnTo>
                    <a:pt x="493343" y="76022"/>
                  </a:lnTo>
                  <a:cubicBezTo>
                    <a:pt x="505787" y="170470"/>
                    <a:pt x="505983" y="215712"/>
                    <a:pt x="488736" y="300123"/>
                  </a:cubicBezTo>
                  <a:cubicBezTo>
                    <a:pt x="471154" y="386172"/>
                    <a:pt x="392887" y="472227"/>
                    <a:pt x="374038" y="512355"/>
                  </a:cubicBezTo>
                  <a:cubicBezTo>
                    <a:pt x="355189" y="552484"/>
                    <a:pt x="330175" y="561660"/>
                    <a:pt x="375640" y="540894"/>
                  </a:cubicBezTo>
                  <a:cubicBezTo>
                    <a:pt x="421106" y="520128"/>
                    <a:pt x="548483" y="425379"/>
                    <a:pt x="646830" y="387756"/>
                  </a:cubicBezTo>
                  <a:cubicBezTo>
                    <a:pt x="745176" y="350135"/>
                    <a:pt x="936630" y="312461"/>
                    <a:pt x="965722" y="315165"/>
                  </a:cubicBezTo>
                  <a:cubicBezTo>
                    <a:pt x="969359" y="315503"/>
                    <a:pt x="972038" y="317105"/>
                    <a:pt x="973884" y="319757"/>
                  </a:cubicBezTo>
                  <a:close/>
                </a:path>
              </a:pathLst>
            </a:custGeom>
            <a:solidFill>
              <a:schemeClr val="accent4">
                <a:lumMod val="40000"/>
                <a:lumOff val="60000"/>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1" name="Group 30">
              <a:extLst>
                <a:ext uri="{FF2B5EF4-FFF2-40B4-BE49-F238E27FC236}">
                  <a16:creationId xmlns:a16="http://schemas.microsoft.com/office/drawing/2014/main" id="{EC59595D-7F97-1779-97FA-E716359D82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6120" y="6047982"/>
              <a:ext cx="364724" cy="380251"/>
              <a:chOff x="483308" y="4524877"/>
              <a:chExt cx="383909" cy="400253"/>
            </a:xfrm>
          </p:grpSpPr>
          <p:sp>
            <p:nvSpPr>
              <p:cNvPr id="33" name="Freeform: Shape 32">
                <a:extLst>
                  <a:ext uri="{FF2B5EF4-FFF2-40B4-BE49-F238E27FC236}">
                    <a16:creationId xmlns:a16="http://schemas.microsoft.com/office/drawing/2014/main" id="{F6080E0A-F57D-B574-1CE1-3516A69BF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0478977">
                <a:off x="483308" y="4524877"/>
                <a:ext cx="383909" cy="400252"/>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849475"/>
                  <a:gd name="connsiteY0" fmla="*/ -4 h 4963943"/>
                  <a:gd name="connsiteX1" fmla="*/ 4735908 w 4849475"/>
                  <a:gd name="connsiteY1" fmla="*/ 1905902 h 4963943"/>
                  <a:gd name="connsiteX2" fmla="*/ 4451030 w 4849475"/>
                  <a:gd name="connsiteY2" fmla="*/ 3809083 h 4963943"/>
                  <a:gd name="connsiteX3" fmla="*/ 3419865 w 4849475"/>
                  <a:gd name="connsiteY3" fmla="*/ 4844851 h 4963943"/>
                  <a:gd name="connsiteX4" fmla="*/ 1074535 w 4849475"/>
                  <a:gd name="connsiteY4" fmla="*/ 4657232 h 4963943"/>
                  <a:gd name="connsiteX5" fmla="*/ 33359 w 4849475"/>
                  <a:gd name="connsiteY5" fmla="*/ 2995661 h 4963943"/>
                  <a:gd name="connsiteX6" fmla="*/ 592137 w 4849475"/>
                  <a:gd name="connsiteY6" fmla="*/ 805852 h 4963943"/>
                  <a:gd name="connsiteX7" fmla="*/ 2649000 w 4849475"/>
                  <a:gd name="connsiteY7" fmla="*/ -4 h 4963943"/>
                  <a:gd name="connsiteX0" fmla="*/ 2649000 w 4750338"/>
                  <a:gd name="connsiteY0" fmla="*/ -4 h 4963943"/>
                  <a:gd name="connsiteX1" fmla="*/ 4615020 w 4750338"/>
                  <a:gd name="connsiteY1" fmla="*/ 1658609 h 4963943"/>
                  <a:gd name="connsiteX2" fmla="*/ 4451030 w 4750338"/>
                  <a:gd name="connsiteY2" fmla="*/ 3809083 h 4963943"/>
                  <a:gd name="connsiteX3" fmla="*/ 3419865 w 4750338"/>
                  <a:gd name="connsiteY3" fmla="*/ 4844851 h 4963943"/>
                  <a:gd name="connsiteX4" fmla="*/ 1074535 w 4750338"/>
                  <a:gd name="connsiteY4" fmla="*/ 4657232 h 4963943"/>
                  <a:gd name="connsiteX5" fmla="*/ 33359 w 4750338"/>
                  <a:gd name="connsiteY5" fmla="*/ 2995661 h 4963943"/>
                  <a:gd name="connsiteX6" fmla="*/ 592137 w 4750338"/>
                  <a:gd name="connsiteY6" fmla="*/ 805852 h 4963943"/>
                  <a:gd name="connsiteX7" fmla="*/ 2649000 w 4750338"/>
                  <a:gd name="connsiteY7" fmla="*/ -4 h 4963943"/>
                  <a:gd name="connsiteX0" fmla="*/ 2158871 w 4260209"/>
                  <a:gd name="connsiteY0" fmla="*/ -4 h 5086984"/>
                  <a:gd name="connsiteX1" fmla="*/ 4124891 w 4260209"/>
                  <a:gd name="connsiteY1" fmla="*/ 1658609 h 5086984"/>
                  <a:gd name="connsiteX2" fmla="*/ 3960901 w 4260209"/>
                  <a:gd name="connsiteY2" fmla="*/ 3809083 h 5086984"/>
                  <a:gd name="connsiteX3" fmla="*/ 2929736 w 4260209"/>
                  <a:gd name="connsiteY3" fmla="*/ 4844851 h 5086984"/>
                  <a:gd name="connsiteX4" fmla="*/ 584406 w 4260209"/>
                  <a:gd name="connsiteY4" fmla="*/ 4657232 h 5086984"/>
                  <a:gd name="connsiteX5" fmla="*/ 102008 w 4260209"/>
                  <a:gd name="connsiteY5" fmla="*/ 805852 h 5086984"/>
                  <a:gd name="connsiteX6" fmla="*/ 2158871 w 4260209"/>
                  <a:gd name="connsiteY6" fmla="*/ -4 h 5086984"/>
                  <a:gd name="connsiteX0" fmla="*/ 2341715 w 4443053"/>
                  <a:gd name="connsiteY0" fmla="*/ -4 h 4937580"/>
                  <a:gd name="connsiteX1" fmla="*/ 4307735 w 4443053"/>
                  <a:gd name="connsiteY1" fmla="*/ 1658609 h 4937580"/>
                  <a:gd name="connsiteX2" fmla="*/ 4143745 w 4443053"/>
                  <a:gd name="connsiteY2" fmla="*/ 3809083 h 4937580"/>
                  <a:gd name="connsiteX3" fmla="*/ 3112580 w 4443053"/>
                  <a:gd name="connsiteY3" fmla="*/ 4844851 h 4937580"/>
                  <a:gd name="connsiteX4" fmla="*/ 321924 w 4443053"/>
                  <a:gd name="connsiteY4" fmla="*/ 4230304 h 4937580"/>
                  <a:gd name="connsiteX5" fmla="*/ 284852 w 4443053"/>
                  <a:gd name="connsiteY5" fmla="*/ 805852 h 4937580"/>
                  <a:gd name="connsiteX6" fmla="*/ 2341715 w 4443053"/>
                  <a:gd name="connsiteY6" fmla="*/ -4 h 4937580"/>
                  <a:gd name="connsiteX0" fmla="*/ 2567003 w 4668341"/>
                  <a:gd name="connsiteY0" fmla="*/ -4 h 4924017"/>
                  <a:gd name="connsiteX1" fmla="*/ 4533023 w 4668341"/>
                  <a:gd name="connsiteY1" fmla="*/ 1658609 h 4924017"/>
                  <a:gd name="connsiteX2" fmla="*/ 4369033 w 4668341"/>
                  <a:gd name="connsiteY2" fmla="*/ 3809083 h 4924017"/>
                  <a:gd name="connsiteX3" fmla="*/ 3337868 w 4668341"/>
                  <a:gd name="connsiteY3" fmla="*/ 4844851 h 4924017"/>
                  <a:gd name="connsiteX4" fmla="*/ 547212 w 4668341"/>
                  <a:gd name="connsiteY4" fmla="*/ 4230304 h 4924017"/>
                  <a:gd name="connsiteX5" fmla="*/ 169043 w 4668341"/>
                  <a:gd name="connsiteY5" fmla="*/ 1352706 h 4924017"/>
                  <a:gd name="connsiteX6" fmla="*/ 2567003 w 4668341"/>
                  <a:gd name="connsiteY6" fmla="*/ -4 h 492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8341" h="4924017">
                    <a:moveTo>
                      <a:pt x="2567003" y="-4"/>
                    </a:moveTo>
                    <a:cubicBezTo>
                      <a:pt x="3257631" y="183338"/>
                      <a:pt x="4232685" y="1023761"/>
                      <a:pt x="4533023" y="1658609"/>
                    </a:cubicBezTo>
                    <a:cubicBezTo>
                      <a:pt x="4833361" y="2293457"/>
                      <a:pt x="4568226" y="3278043"/>
                      <a:pt x="4369033" y="3809083"/>
                    </a:cubicBezTo>
                    <a:cubicBezTo>
                      <a:pt x="4169841" y="4340123"/>
                      <a:pt x="3650694" y="4729882"/>
                      <a:pt x="3337868" y="4844851"/>
                    </a:cubicBezTo>
                    <a:cubicBezTo>
                      <a:pt x="2627022" y="5065916"/>
                      <a:pt x="1075350" y="4812328"/>
                      <a:pt x="547212" y="4230304"/>
                    </a:cubicBezTo>
                    <a:cubicBezTo>
                      <a:pt x="19074" y="3648280"/>
                      <a:pt x="-167589" y="2057757"/>
                      <a:pt x="169043" y="1352706"/>
                    </a:cubicBezTo>
                    <a:cubicBezTo>
                      <a:pt x="505675" y="647655"/>
                      <a:pt x="1914330" y="30744"/>
                      <a:pt x="2567003" y="-4"/>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BB22A42D-E4C6-9099-347B-FB9CC38F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0478977">
                <a:off x="483308" y="4524878"/>
                <a:ext cx="383909" cy="400252"/>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849475"/>
                  <a:gd name="connsiteY0" fmla="*/ -4 h 4963943"/>
                  <a:gd name="connsiteX1" fmla="*/ 4735908 w 4849475"/>
                  <a:gd name="connsiteY1" fmla="*/ 1905902 h 4963943"/>
                  <a:gd name="connsiteX2" fmla="*/ 4451030 w 4849475"/>
                  <a:gd name="connsiteY2" fmla="*/ 3809083 h 4963943"/>
                  <a:gd name="connsiteX3" fmla="*/ 3419865 w 4849475"/>
                  <a:gd name="connsiteY3" fmla="*/ 4844851 h 4963943"/>
                  <a:gd name="connsiteX4" fmla="*/ 1074535 w 4849475"/>
                  <a:gd name="connsiteY4" fmla="*/ 4657232 h 4963943"/>
                  <a:gd name="connsiteX5" fmla="*/ 33359 w 4849475"/>
                  <a:gd name="connsiteY5" fmla="*/ 2995661 h 4963943"/>
                  <a:gd name="connsiteX6" fmla="*/ 592137 w 4849475"/>
                  <a:gd name="connsiteY6" fmla="*/ 805852 h 4963943"/>
                  <a:gd name="connsiteX7" fmla="*/ 2649000 w 4849475"/>
                  <a:gd name="connsiteY7" fmla="*/ -4 h 4963943"/>
                  <a:gd name="connsiteX0" fmla="*/ 2649000 w 4750338"/>
                  <a:gd name="connsiteY0" fmla="*/ -4 h 4963943"/>
                  <a:gd name="connsiteX1" fmla="*/ 4615020 w 4750338"/>
                  <a:gd name="connsiteY1" fmla="*/ 1658609 h 4963943"/>
                  <a:gd name="connsiteX2" fmla="*/ 4451030 w 4750338"/>
                  <a:gd name="connsiteY2" fmla="*/ 3809083 h 4963943"/>
                  <a:gd name="connsiteX3" fmla="*/ 3419865 w 4750338"/>
                  <a:gd name="connsiteY3" fmla="*/ 4844851 h 4963943"/>
                  <a:gd name="connsiteX4" fmla="*/ 1074535 w 4750338"/>
                  <a:gd name="connsiteY4" fmla="*/ 4657232 h 4963943"/>
                  <a:gd name="connsiteX5" fmla="*/ 33359 w 4750338"/>
                  <a:gd name="connsiteY5" fmla="*/ 2995661 h 4963943"/>
                  <a:gd name="connsiteX6" fmla="*/ 592137 w 4750338"/>
                  <a:gd name="connsiteY6" fmla="*/ 805852 h 4963943"/>
                  <a:gd name="connsiteX7" fmla="*/ 2649000 w 4750338"/>
                  <a:gd name="connsiteY7" fmla="*/ -4 h 4963943"/>
                  <a:gd name="connsiteX0" fmla="*/ 2158871 w 4260209"/>
                  <a:gd name="connsiteY0" fmla="*/ -4 h 5086984"/>
                  <a:gd name="connsiteX1" fmla="*/ 4124891 w 4260209"/>
                  <a:gd name="connsiteY1" fmla="*/ 1658609 h 5086984"/>
                  <a:gd name="connsiteX2" fmla="*/ 3960901 w 4260209"/>
                  <a:gd name="connsiteY2" fmla="*/ 3809083 h 5086984"/>
                  <a:gd name="connsiteX3" fmla="*/ 2929736 w 4260209"/>
                  <a:gd name="connsiteY3" fmla="*/ 4844851 h 5086984"/>
                  <a:gd name="connsiteX4" fmla="*/ 584406 w 4260209"/>
                  <a:gd name="connsiteY4" fmla="*/ 4657232 h 5086984"/>
                  <a:gd name="connsiteX5" fmla="*/ 102008 w 4260209"/>
                  <a:gd name="connsiteY5" fmla="*/ 805852 h 5086984"/>
                  <a:gd name="connsiteX6" fmla="*/ 2158871 w 4260209"/>
                  <a:gd name="connsiteY6" fmla="*/ -4 h 5086984"/>
                  <a:gd name="connsiteX0" fmla="*/ 2341715 w 4443053"/>
                  <a:gd name="connsiteY0" fmla="*/ -4 h 4937580"/>
                  <a:gd name="connsiteX1" fmla="*/ 4307735 w 4443053"/>
                  <a:gd name="connsiteY1" fmla="*/ 1658609 h 4937580"/>
                  <a:gd name="connsiteX2" fmla="*/ 4143745 w 4443053"/>
                  <a:gd name="connsiteY2" fmla="*/ 3809083 h 4937580"/>
                  <a:gd name="connsiteX3" fmla="*/ 3112580 w 4443053"/>
                  <a:gd name="connsiteY3" fmla="*/ 4844851 h 4937580"/>
                  <a:gd name="connsiteX4" fmla="*/ 321924 w 4443053"/>
                  <a:gd name="connsiteY4" fmla="*/ 4230304 h 4937580"/>
                  <a:gd name="connsiteX5" fmla="*/ 284852 w 4443053"/>
                  <a:gd name="connsiteY5" fmla="*/ 805852 h 4937580"/>
                  <a:gd name="connsiteX6" fmla="*/ 2341715 w 4443053"/>
                  <a:gd name="connsiteY6" fmla="*/ -4 h 4937580"/>
                  <a:gd name="connsiteX0" fmla="*/ 2567003 w 4668341"/>
                  <a:gd name="connsiteY0" fmla="*/ -4 h 4924017"/>
                  <a:gd name="connsiteX1" fmla="*/ 4533023 w 4668341"/>
                  <a:gd name="connsiteY1" fmla="*/ 1658609 h 4924017"/>
                  <a:gd name="connsiteX2" fmla="*/ 4369033 w 4668341"/>
                  <a:gd name="connsiteY2" fmla="*/ 3809083 h 4924017"/>
                  <a:gd name="connsiteX3" fmla="*/ 3337868 w 4668341"/>
                  <a:gd name="connsiteY3" fmla="*/ 4844851 h 4924017"/>
                  <a:gd name="connsiteX4" fmla="*/ 547212 w 4668341"/>
                  <a:gd name="connsiteY4" fmla="*/ 4230304 h 4924017"/>
                  <a:gd name="connsiteX5" fmla="*/ 169043 w 4668341"/>
                  <a:gd name="connsiteY5" fmla="*/ 1352706 h 4924017"/>
                  <a:gd name="connsiteX6" fmla="*/ 2567003 w 4668341"/>
                  <a:gd name="connsiteY6" fmla="*/ -4 h 492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8341" h="4924017">
                    <a:moveTo>
                      <a:pt x="2567003" y="-4"/>
                    </a:moveTo>
                    <a:cubicBezTo>
                      <a:pt x="3257631" y="183338"/>
                      <a:pt x="4232685" y="1023761"/>
                      <a:pt x="4533023" y="1658609"/>
                    </a:cubicBezTo>
                    <a:cubicBezTo>
                      <a:pt x="4833361" y="2293457"/>
                      <a:pt x="4568226" y="3278043"/>
                      <a:pt x="4369033" y="3809083"/>
                    </a:cubicBezTo>
                    <a:cubicBezTo>
                      <a:pt x="4169841" y="4340123"/>
                      <a:pt x="3650694" y="4729882"/>
                      <a:pt x="3337868" y="4844851"/>
                    </a:cubicBezTo>
                    <a:cubicBezTo>
                      <a:pt x="2627022" y="5065916"/>
                      <a:pt x="1075350" y="4812328"/>
                      <a:pt x="547212" y="4230304"/>
                    </a:cubicBezTo>
                    <a:cubicBezTo>
                      <a:pt x="19074" y="3648280"/>
                      <a:pt x="-167589" y="2057757"/>
                      <a:pt x="169043" y="1352706"/>
                    </a:cubicBezTo>
                    <a:cubicBezTo>
                      <a:pt x="505675" y="647655"/>
                      <a:pt x="1914330" y="30744"/>
                      <a:pt x="2567003" y="-4"/>
                    </a:cubicBezTo>
                    <a:close/>
                  </a:path>
                </a:pathLst>
              </a:custGeom>
              <a:solidFill>
                <a:schemeClr val="accent3">
                  <a:lumMod val="20000"/>
                  <a:lumOff val="80000"/>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2" name="Freeform: Shape 31">
              <a:extLst>
                <a:ext uri="{FF2B5EF4-FFF2-40B4-BE49-F238E27FC236}">
                  <a16:creationId xmlns:a16="http://schemas.microsoft.com/office/drawing/2014/main" id="{FE243CB5-5AF1-109D-AC9F-46E945EAA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532479">
              <a:off x="950678" y="6193473"/>
              <a:ext cx="1338349" cy="535670"/>
            </a:xfrm>
            <a:custGeom>
              <a:avLst/>
              <a:gdLst>
                <a:gd name="connsiteX0" fmla="*/ 1338349 w 1338349"/>
                <a:gd name="connsiteY0" fmla="*/ 347818 h 535670"/>
                <a:gd name="connsiteX1" fmla="*/ 1287341 w 1338349"/>
                <a:gd name="connsiteY1" fmla="*/ 535530 h 535670"/>
                <a:gd name="connsiteX2" fmla="*/ 372868 w 1338349"/>
                <a:gd name="connsiteY2" fmla="*/ 397570 h 535670"/>
                <a:gd name="connsiteX3" fmla="*/ 245339 w 1338349"/>
                <a:gd name="connsiteY3" fmla="*/ 374153 h 535670"/>
                <a:gd name="connsiteX4" fmla="*/ 0 w 1338349"/>
                <a:gd name="connsiteY4" fmla="*/ 69826 h 535670"/>
                <a:gd name="connsiteX5" fmla="*/ 36770 w 1338349"/>
                <a:gd name="connsiteY5" fmla="*/ 0 h 535670"/>
                <a:gd name="connsiteX6" fmla="*/ 159700 w 1338349"/>
                <a:gd name="connsiteY6" fmla="*/ 32956 h 535670"/>
                <a:gd name="connsiteX7" fmla="*/ 1338349 w 1338349"/>
                <a:gd name="connsiteY7" fmla="*/ 347818 h 535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8349" h="535670">
                  <a:moveTo>
                    <a:pt x="1338349" y="347818"/>
                  </a:moveTo>
                  <a:cubicBezTo>
                    <a:pt x="1334499" y="384480"/>
                    <a:pt x="1300731" y="541013"/>
                    <a:pt x="1287341" y="535530"/>
                  </a:cubicBezTo>
                  <a:cubicBezTo>
                    <a:pt x="1136748" y="531428"/>
                    <a:pt x="720671" y="460643"/>
                    <a:pt x="372868" y="397570"/>
                  </a:cubicBezTo>
                  <a:lnTo>
                    <a:pt x="245339" y="374153"/>
                  </a:lnTo>
                  <a:lnTo>
                    <a:pt x="0" y="69826"/>
                  </a:lnTo>
                  <a:lnTo>
                    <a:pt x="36770" y="0"/>
                  </a:lnTo>
                  <a:lnTo>
                    <a:pt x="159700" y="32956"/>
                  </a:lnTo>
                  <a:cubicBezTo>
                    <a:pt x="552583" y="137910"/>
                    <a:pt x="1300698" y="323919"/>
                    <a:pt x="1338349" y="347818"/>
                  </a:cubicBez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23" name="Image 22" descr="Une image contenant cercle, croquis, dessin, clipart&#10;&#10;Description générée automatiquement">
            <a:extLst>
              <a:ext uri="{FF2B5EF4-FFF2-40B4-BE49-F238E27FC236}">
                <a16:creationId xmlns:a16="http://schemas.microsoft.com/office/drawing/2014/main" id="{9CDA2F30-2A6E-A524-36E5-A62FDF7854C3}"/>
              </a:ext>
            </a:extLst>
          </p:cNvPr>
          <p:cNvPicPr>
            <a:picLocks noChangeAspect="1"/>
          </p:cNvPicPr>
          <p:nvPr/>
        </p:nvPicPr>
        <p:blipFill rotWithShape="1">
          <a:blip r:embed="rId2">
            <a:extLst>
              <a:ext uri="{28A0092B-C50C-407E-A947-70E740481C1C}">
                <a14:useLocalDpi xmlns:a14="http://schemas.microsoft.com/office/drawing/2010/main" val="0"/>
              </a:ext>
            </a:extLst>
          </a:blip>
          <a:srcRect t="17249" r="-1" b="18959"/>
          <a:stretch/>
        </p:blipFill>
        <p:spPr>
          <a:xfrm>
            <a:off x="6781794" y="3406737"/>
            <a:ext cx="5410198" cy="3451254"/>
          </a:xfrm>
          <a:prstGeom prst="rect">
            <a:avLst/>
          </a:prstGeom>
        </p:spPr>
      </p:pic>
      <p:pic>
        <p:nvPicPr>
          <p:cNvPr id="8" name="Graphique 7" descr="Signe pouce en haut contour">
            <a:extLst>
              <a:ext uri="{FF2B5EF4-FFF2-40B4-BE49-F238E27FC236}">
                <a16:creationId xmlns:a16="http://schemas.microsoft.com/office/drawing/2014/main" id="{2CF67350-CB04-08EE-2122-D7E378A186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4486" y="2923675"/>
            <a:ext cx="604249" cy="604249"/>
          </a:xfrm>
          <a:prstGeom prst="rect">
            <a:avLst/>
          </a:prstGeom>
        </p:spPr>
      </p:pic>
      <p:sp>
        <p:nvSpPr>
          <p:cNvPr id="9" name="ZoneTexte 8">
            <a:extLst>
              <a:ext uri="{FF2B5EF4-FFF2-40B4-BE49-F238E27FC236}">
                <a16:creationId xmlns:a16="http://schemas.microsoft.com/office/drawing/2014/main" id="{66528D3B-A78B-9480-B7BE-E05FD6C036C6}"/>
              </a:ext>
            </a:extLst>
          </p:cNvPr>
          <p:cNvSpPr txBox="1"/>
          <p:nvPr/>
        </p:nvSpPr>
        <p:spPr>
          <a:xfrm>
            <a:off x="1459329" y="2554300"/>
            <a:ext cx="5322465" cy="1477328"/>
          </a:xfrm>
          <a:prstGeom prst="rect">
            <a:avLst/>
          </a:prstGeom>
          <a:noFill/>
        </p:spPr>
        <p:txBody>
          <a:bodyPr wrap="square" rtlCol="0">
            <a:spAutoFit/>
          </a:bodyPr>
          <a:lstStyle/>
          <a:p>
            <a:r>
              <a:rPr lang="fr-FR" dirty="0"/>
              <a:t>- Gestion de multiprocesseurs et une mémoire physique à haute capacité.</a:t>
            </a:r>
          </a:p>
          <a:p>
            <a:r>
              <a:rPr lang="fr-FR" dirty="0"/>
              <a:t>- Grande capacité de partage et d’impression de fichier.</a:t>
            </a:r>
          </a:p>
          <a:p>
            <a:r>
              <a:rPr lang="fr-FR" dirty="0"/>
              <a:t>- Grande évolutivité grâce a ses normes et ses protocoles.</a:t>
            </a:r>
          </a:p>
        </p:txBody>
      </p:sp>
      <p:sp>
        <p:nvSpPr>
          <p:cNvPr id="10" name="Accolade ouvrante 9">
            <a:extLst>
              <a:ext uri="{FF2B5EF4-FFF2-40B4-BE49-F238E27FC236}">
                <a16:creationId xmlns:a16="http://schemas.microsoft.com/office/drawing/2014/main" id="{6E25C2AB-53C0-76EF-951C-DFA68B268DF0}"/>
              </a:ext>
            </a:extLst>
          </p:cNvPr>
          <p:cNvSpPr/>
          <p:nvPr/>
        </p:nvSpPr>
        <p:spPr>
          <a:xfrm>
            <a:off x="1078336" y="2550014"/>
            <a:ext cx="380993" cy="1477328"/>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a:p>
        </p:txBody>
      </p:sp>
      <p:pic>
        <p:nvPicPr>
          <p:cNvPr id="12" name="Graphique 11" descr="Pouce en bas avec un remplissage uni">
            <a:extLst>
              <a:ext uri="{FF2B5EF4-FFF2-40B4-BE49-F238E27FC236}">
                <a16:creationId xmlns:a16="http://schemas.microsoft.com/office/drawing/2014/main" id="{6329FE3A-41AF-1473-F1DF-3F15DB2EBB9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6311" y="4990902"/>
            <a:ext cx="604250" cy="604250"/>
          </a:xfrm>
          <a:prstGeom prst="rect">
            <a:avLst/>
          </a:prstGeom>
        </p:spPr>
      </p:pic>
      <p:sp>
        <p:nvSpPr>
          <p:cNvPr id="14" name="Accolade ouvrante 13">
            <a:extLst>
              <a:ext uri="{FF2B5EF4-FFF2-40B4-BE49-F238E27FC236}">
                <a16:creationId xmlns:a16="http://schemas.microsoft.com/office/drawing/2014/main" id="{35A9C5AC-9C25-A960-FF40-151CE3782CAF}"/>
              </a:ext>
            </a:extLst>
          </p:cNvPr>
          <p:cNvSpPr/>
          <p:nvPr/>
        </p:nvSpPr>
        <p:spPr>
          <a:xfrm>
            <a:off x="1078336" y="4704039"/>
            <a:ext cx="380993" cy="923330"/>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a:p>
        </p:txBody>
      </p:sp>
      <p:sp>
        <p:nvSpPr>
          <p:cNvPr id="27" name="ZoneTexte 26">
            <a:extLst>
              <a:ext uri="{FF2B5EF4-FFF2-40B4-BE49-F238E27FC236}">
                <a16:creationId xmlns:a16="http://schemas.microsoft.com/office/drawing/2014/main" id="{C0F3CFFA-B3A0-9769-B033-8F1B162C0564}"/>
              </a:ext>
            </a:extLst>
          </p:cNvPr>
          <p:cNvSpPr txBox="1"/>
          <p:nvPr/>
        </p:nvSpPr>
        <p:spPr>
          <a:xfrm>
            <a:off x="1524958" y="4704039"/>
            <a:ext cx="5322465" cy="923330"/>
          </a:xfrm>
          <a:prstGeom prst="rect">
            <a:avLst/>
          </a:prstGeom>
          <a:noFill/>
        </p:spPr>
        <p:txBody>
          <a:bodyPr wrap="square" rtlCol="0">
            <a:spAutoFit/>
          </a:bodyPr>
          <a:lstStyle/>
          <a:p>
            <a:r>
              <a:rPr lang="fr-FR" dirty="0"/>
              <a:t>- Très couteux</a:t>
            </a:r>
          </a:p>
          <a:p>
            <a:r>
              <a:rPr lang="fr-FR" dirty="0"/>
              <a:t>- Installation difficile</a:t>
            </a:r>
          </a:p>
          <a:p>
            <a:r>
              <a:rPr lang="fr-FR" dirty="0"/>
              <a:t>- Nombreuses applications non prisent en charge.</a:t>
            </a:r>
          </a:p>
        </p:txBody>
      </p:sp>
      <p:pic>
        <p:nvPicPr>
          <p:cNvPr id="5" name="Image 4">
            <a:extLst>
              <a:ext uri="{FF2B5EF4-FFF2-40B4-BE49-F238E27FC236}">
                <a16:creationId xmlns:a16="http://schemas.microsoft.com/office/drawing/2014/main" id="{940661F6-160D-3930-EB90-B7840638031D}"/>
              </a:ext>
            </a:extLst>
          </p:cNvPr>
          <p:cNvPicPr>
            <a:picLocks noChangeAspect="1"/>
          </p:cNvPicPr>
          <p:nvPr/>
        </p:nvPicPr>
        <p:blipFill>
          <a:blip r:embed="rId7"/>
          <a:stretch>
            <a:fillRect/>
          </a:stretch>
        </p:blipFill>
        <p:spPr>
          <a:xfrm>
            <a:off x="7963581" y="207928"/>
            <a:ext cx="3046624" cy="3082893"/>
          </a:xfrm>
          <a:prstGeom prst="rect">
            <a:avLst/>
          </a:prstGeom>
        </p:spPr>
      </p:pic>
    </p:spTree>
    <p:extLst>
      <p:ext uri="{BB962C8B-B14F-4D97-AF65-F5344CB8AC3E}">
        <p14:creationId xmlns:p14="http://schemas.microsoft.com/office/powerpoint/2010/main" val="2595070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8CCCB6D-5162-4AAE-A5E3-3AC55410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BCD8C04-CC7B-40EF-82EB-E9821F79B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0" y="2458"/>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9D93D9B9-0C7E-3F8B-A853-912D7033360A}"/>
              </a:ext>
            </a:extLst>
          </p:cNvPr>
          <p:cNvPicPr>
            <a:picLocks noChangeAspect="1"/>
          </p:cNvPicPr>
          <p:nvPr/>
        </p:nvPicPr>
        <p:blipFill rotWithShape="1">
          <a:blip r:embed="rId2">
            <a:alphaModFix amt="40000"/>
          </a:blip>
          <a:srcRect l="25430" r="7944" b="2"/>
          <a:stretch/>
        </p:blipFill>
        <p:spPr>
          <a:xfrm>
            <a:off x="-170" y="10"/>
            <a:ext cx="8450317" cy="6857990"/>
          </a:xfrm>
          <a:prstGeom prst="rect">
            <a:avLst/>
          </a:prstGeom>
        </p:spPr>
      </p:pic>
      <p:sp>
        <p:nvSpPr>
          <p:cNvPr id="2" name="ZoneTexte 1">
            <a:extLst>
              <a:ext uri="{FF2B5EF4-FFF2-40B4-BE49-F238E27FC236}">
                <a16:creationId xmlns:a16="http://schemas.microsoft.com/office/drawing/2014/main" id="{9D7A5D19-41C3-C26D-B133-C784C2038A19}"/>
              </a:ext>
            </a:extLst>
          </p:cNvPr>
          <p:cNvSpPr txBox="1"/>
          <p:nvPr/>
        </p:nvSpPr>
        <p:spPr>
          <a:xfrm>
            <a:off x="643468" y="4500880"/>
            <a:ext cx="4620584" cy="709724"/>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400" b="1" kern="1200" dirty="0" err="1">
                <a:solidFill>
                  <a:srgbClr val="FFFFFF"/>
                </a:solidFill>
                <a:latin typeface="+mj-lt"/>
                <a:ea typeface="+mj-ea"/>
                <a:cs typeface="+mj-cs"/>
              </a:rPr>
              <a:t>Serveur</a:t>
            </a:r>
            <a:r>
              <a:rPr lang="en-US" sz="4400" b="1" kern="1200" dirty="0">
                <a:solidFill>
                  <a:srgbClr val="FFFFFF"/>
                </a:solidFill>
                <a:latin typeface="+mj-lt"/>
                <a:ea typeface="+mj-ea"/>
                <a:cs typeface="+mj-cs"/>
              </a:rPr>
              <a:t> </a:t>
            </a:r>
            <a:r>
              <a:rPr lang="en-US" sz="4400" b="1" kern="1200" dirty="0" err="1">
                <a:solidFill>
                  <a:srgbClr val="FFFFFF"/>
                </a:solidFill>
                <a:latin typeface="+mj-lt"/>
                <a:ea typeface="+mj-ea"/>
                <a:cs typeface="+mj-cs"/>
              </a:rPr>
              <a:t>Virtuel</a:t>
            </a:r>
            <a:endParaRPr lang="en-US" sz="4400" b="1" kern="1200" dirty="0">
              <a:solidFill>
                <a:srgbClr val="FFFFFF"/>
              </a:solidFill>
              <a:latin typeface="+mj-lt"/>
              <a:ea typeface="+mj-ea"/>
              <a:cs typeface="+mj-cs"/>
            </a:endParaRPr>
          </a:p>
        </p:txBody>
      </p:sp>
      <p:pic>
        <p:nvPicPr>
          <p:cNvPr id="23" name="Image 22" descr="Une image contenant cercle, croquis, dessin, clipart&#10;&#10;Description générée automatiquement">
            <a:extLst>
              <a:ext uri="{FF2B5EF4-FFF2-40B4-BE49-F238E27FC236}">
                <a16:creationId xmlns:a16="http://schemas.microsoft.com/office/drawing/2014/main" id="{9CDA2F30-2A6E-A524-36E5-A62FDF7854C3}"/>
              </a:ext>
            </a:extLst>
          </p:cNvPr>
          <p:cNvPicPr>
            <a:picLocks noChangeAspect="1"/>
          </p:cNvPicPr>
          <p:nvPr/>
        </p:nvPicPr>
        <p:blipFill rotWithShape="1">
          <a:blip r:embed="rId3">
            <a:extLst>
              <a:ext uri="{28A0092B-C50C-407E-A947-70E740481C1C}">
                <a14:useLocalDpi xmlns:a14="http://schemas.microsoft.com/office/drawing/2010/main" val="0"/>
              </a:ext>
            </a:extLst>
          </a:blip>
          <a:srcRect l="5914" r="7140"/>
          <a:stretch/>
        </p:blipFill>
        <p:spPr>
          <a:xfrm>
            <a:off x="6225997" y="-2458"/>
            <a:ext cx="5962785" cy="685800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7" name="ZoneTexte 6">
            <a:extLst>
              <a:ext uri="{FF2B5EF4-FFF2-40B4-BE49-F238E27FC236}">
                <a16:creationId xmlns:a16="http://schemas.microsoft.com/office/drawing/2014/main" id="{2F0826F0-7652-9CED-7158-526B99C86E7B}"/>
              </a:ext>
            </a:extLst>
          </p:cNvPr>
          <p:cNvSpPr txBox="1"/>
          <p:nvPr/>
        </p:nvSpPr>
        <p:spPr>
          <a:xfrm>
            <a:off x="563586" y="1033681"/>
            <a:ext cx="4780348" cy="1323439"/>
          </a:xfrm>
          <a:prstGeom prst="rect">
            <a:avLst/>
          </a:prstGeom>
          <a:noFill/>
        </p:spPr>
        <p:txBody>
          <a:bodyPr wrap="none" rtlCol="0">
            <a:spAutoFit/>
          </a:bodyPr>
          <a:lstStyle/>
          <a:p>
            <a:pPr algn="ctr"/>
            <a:r>
              <a:rPr lang="fr-FR" sz="2000" dirty="0">
                <a:solidFill>
                  <a:schemeClr val="bg1"/>
                </a:solidFill>
              </a:rPr>
              <a:t>Avantages:</a:t>
            </a:r>
          </a:p>
          <a:p>
            <a:pPr algn="ctr"/>
            <a:r>
              <a:rPr lang="fr-FR" sz="2000" dirty="0">
                <a:solidFill>
                  <a:schemeClr val="bg1"/>
                </a:solidFill>
              </a:rPr>
              <a:t>- Optimisations des ressources</a:t>
            </a:r>
          </a:p>
          <a:p>
            <a:pPr algn="ctr"/>
            <a:r>
              <a:rPr lang="fr-FR" sz="2000" dirty="0">
                <a:solidFill>
                  <a:schemeClr val="bg1"/>
                </a:solidFill>
              </a:rPr>
              <a:t>Migration facile</a:t>
            </a:r>
          </a:p>
          <a:p>
            <a:pPr algn="ctr"/>
            <a:r>
              <a:rPr lang="fr-FR" sz="2000" dirty="0">
                <a:solidFill>
                  <a:schemeClr val="bg1"/>
                </a:solidFill>
              </a:rPr>
              <a:t>Reduction de l’empreinte environnementale</a:t>
            </a:r>
          </a:p>
        </p:txBody>
      </p:sp>
      <p:sp>
        <p:nvSpPr>
          <p:cNvPr id="8" name="ZoneTexte 7">
            <a:extLst>
              <a:ext uri="{FF2B5EF4-FFF2-40B4-BE49-F238E27FC236}">
                <a16:creationId xmlns:a16="http://schemas.microsoft.com/office/drawing/2014/main" id="{5BE16EF5-52A6-630F-85CF-CF73571FE1EE}"/>
              </a:ext>
            </a:extLst>
          </p:cNvPr>
          <p:cNvSpPr txBox="1"/>
          <p:nvPr/>
        </p:nvSpPr>
        <p:spPr>
          <a:xfrm>
            <a:off x="1491148" y="2890978"/>
            <a:ext cx="2925224" cy="923330"/>
          </a:xfrm>
          <a:prstGeom prst="rect">
            <a:avLst/>
          </a:prstGeom>
          <a:noFill/>
        </p:spPr>
        <p:txBody>
          <a:bodyPr wrap="none" rtlCol="0">
            <a:spAutoFit/>
          </a:bodyPr>
          <a:lstStyle/>
          <a:p>
            <a:pPr algn="ctr"/>
            <a:r>
              <a:rPr lang="fr-FR" dirty="0">
                <a:solidFill>
                  <a:schemeClr val="bg1"/>
                </a:solidFill>
              </a:rPr>
              <a:t>Inconvénients:</a:t>
            </a:r>
          </a:p>
          <a:p>
            <a:pPr algn="ctr"/>
            <a:r>
              <a:rPr lang="fr-FR" dirty="0">
                <a:solidFill>
                  <a:schemeClr val="bg1"/>
                </a:solidFill>
              </a:rPr>
              <a:t>- Surcharge des ressources</a:t>
            </a:r>
          </a:p>
          <a:p>
            <a:pPr algn="ctr"/>
            <a:r>
              <a:rPr lang="fr-FR" dirty="0">
                <a:solidFill>
                  <a:schemeClr val="bg1"/>
                </a:solidFill>
              </a:rPr>
              <a:t>- Dépendance à l’hyperviseur</a:t>
            </a:r>
          </a:p>
        </p:txBody>
      </p:sp>
    </p:spTree>
    <p:extLst>
      <p:ext uri="{BB962C8B-B14F-4D97-AF65-F5344CB8AC3E}">
        <p14:creationId xmlns:p14="http://schemas.microsoft.com/office/powerpoint/2010/main" val="3063669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8CCCB6D-5162-4AAE-A5E3-3AC55410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BCD8C04-CC7B-40EF-82EB-E9821F79B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0" y="2458"/>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CE1BB61B-C53F-C824-F39F-97AC04724F8C}"/>
              </a:ext>
            </a:extLst>
          </p:cNvPr>
          <p:cNvPicPr>
            <a:picLocks noChangeAspect="1"/>
          </p:cNvPicPr>
          <p:nvPr/>
        </p:nvPicPr>
        <p:blipFill rotWithShape="1">
          <a:blip r:embed="rId2">
            <a:alphaModFix amt="40000"/>
          </a:blip>
          <a:srcRect l="12700" r="17569"/>
          <a:stretch/>
        </p:blipFill>
        <p:spPr>
          <a:xfrm>
            <a:off x="-170" y="10"/>
            <a:ext cx="8450317" cy="6857990"/>
          </a:xfrm>
          <a:prstGeom prst="rect">
            <a:avLst/>
          </a:prstGeom>
        </p:spPr>
      </p:pic>
      <p:sp>
        <p:nvSpPr>
          <p:cNvPr id="2" name="ZoneTexte 1">
            <a:extLst>
              <a:ext uri="{FF2B5EF4-FFF2-40B4-BE49-F238E27FC236}">
                <a16:creationId xmlns:a16="http://schemas.microsoft.com/office/drawing/2014/main" id="{9D7A5D19-41C3-C26D-B133-C784C2038A19}"/>
              </a:ext>
            </a:extLst>
          </p:cNvPr>
          <p:cNvSpPr txBox="1"/>
          <p:nvPr/>
        </p:nvSpPr>
        <p:spPr>
          <a:xfrm>
            <a:off x="643468" y="643467"/>
            <a:ext cx="4620584" cy="456713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kern="1200">
                <a:solidFill>
                  <a:srgbClr val="FFFFFF"/>
                </a:solidFill>
                <a:latin typeface="+mj-lt"/>
                <a:ea typeface="+mj-ea"/>
                <a:cs typeface="+mj-cs"/>
              </a:rPr>
              <a:t>Serveur Physique</a:t>
            </a:r>
          </a:p>
        </p:txBody>
      </p:sp>
      <p:pic>
        <p:nvPicPr>
          <p:cNvPr id="23" name="Image 22" descr="Une image contenant cercle, croquis, dessin, clipart&#10;&#10;Description générée automatiquement">
            <a:extLst>
              <a:ext uri="{FF2B5EF4-FFF2-40B4-BE49-F238E27FC236}">
                <a16:creationId xmlns:a16="http://schemas.microsoft.com/office/drawing/2014/main" id="{9CDA2F30-2A6E-A524-36E5-A62FDF7854C3}"/>
              </a:ext>
            </a:extLst>
          </p:cNvPr>
          <p:cNvPicPr>
            <a:picLocks noChangeAspect="1"/>
          </p:cNvPicPr>
          <p:nvPr/>
        </p:nvPicPr>
        <p:blipFill rotWithShape="1">
          <a:blip r:embed="rId3">
            <a:extLst>
              <a:ext uri="{28A0092B-C50C-407E-A947-70E740481C1C}">
                <a14:useLocalDpi xmlns:a14="http://schemas.microsoft.com/office/drawing/2010/main" val="0"/>
              </a:ext>
            </a:extLst>
          </a:blip>
          <a:srcRect l="5914" r="7140"/>
          <a:stretch/>
        </p:blipFill>
        <p:spPr>
          <a:xfrm>
            <a:off x="6225997" y="-2458"/>
            <a:ext cx="5962785" cy="685800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6" name="ZoneTexte 5">
            <a:extLst>
              <a:ext uri="{FF2B5EF4-FFF2-40B4-BE49-F238E27FC236}">
                <a16:creationId xmlns:a16="http://schemas.microsoft.com/office/drawing/2014/main" id="{4574FF8E-D583-C604-8907-5FA075F83910}"/>
              </a:ext>
            </a:extLst>
          </p:cNvPr>
          <p:cNvSpPr txBox="1"/>
          <p:nvPr/>
        </p:nvSpPr>
        <p:spPr>
          <a:xfrm>
            <a:off x="366947" y="1033681"/>
            <a:ext cx="5173660" cy="1323439"/>
          </a:xfrm>
          <a:prstGeom prst="rect">
            <a:avLst/>
          </a:prstGeom>
          <a:noFill/>
        </p:spPr>
        <p:txBody>
          <a:bodyPr wrap="none" rtlCol="0">
            <a:spAutoFit/>
          </a:bodyPr>
          <a:lstStyle/>
          <a:p>
            <a:pPr algn="ctr"/>
            <a:r>
              <a:rPr lang="fr-FR" sz="2000" dirty="0">
                <a:solidFill>
                  <a:schemeClr val="bg1"/>
                </a:solidFill>
              </a:rPr>
              <a:t>Avantages:</a:t>
            </a:r>
          </a:p>
          <a:p>
            <a:pPr algn="ctr"/>
            <a:r>
              <a:rPr lang="fr-FR" sz="2000" dirty="0">
                <a:solidFill>
                  <a:schemeClr val="bg1"/>
                </a:solidFill>
              </a:rPr>
              <a:t>- Puissant et efficaces</a:t>
            </a:r>
          </a:p>
          <a:p>
            <a:pPr algn="ctr"/>
            <a:r>
              <a:rPr lang="fr-FR" sz="2000" dirty="0">
                <a:solidFill>
                  <a:schemeClr val="bg1"/>
                </a:solidFill>
              </a:rPr>
              <a:t>- Accès complet et sans restriction  aux serveurs</a:t>
            </a:r>
          </a:p>
          <a:p>
            <a:pPr algn="ctr"/>
            <a:r>
              <a:rPr lang="fr-FR" sz="2000" dirty="0">
                <a:solidFill>
                  <a:schemeClr val="bg1"/>
                </a:solidFill>
              </a:rPr>
              <a:t>- Configuration flexible</a:t>
            </a:r>
          </a:p>
        </p:txBody>
      </p:sp>
      <p:sp>
        <p:nvSpPr>
          <p:cNvPr id="7" name="ZoneTexte 6">
            <a:extLst>
              <a:ext uri="{FF2B5EF4-FFF2-40B4-BE49-F238E27FC236}">
                <a16:creationId xmlns:a16="http://schemas.microsoft.com/office/drawing/2014/main" id="{E91803E0-2747-3E28-0ED6-66D6A70F6A42}"/>
              </a:ext>
            </a:extLst>
          </p:cNvPr>
          <p:cNvSpPr txBox="1"/>
          <p:nvPr/>
        </p:nvSpPr>
        <p:spPr>
          <a:xfrm>
            <a:off x="2022287" y="2890978"/>
            <a:ext cx="1862946" cy="923330"/>
          </a:xfrm>
          <a:prstGeom prst="rect">
            <a:avLst/>
          </a:prstGeom>
          <a:noFill/>
        </p:spPr>
        <p:txBody>
          <a:bodyPr wrap="none" rtlCol="0">
            <a:spAutoFit/>
          </a:bodyPr>
          <a:lstStyle/>
          <a:p>
            <a:pPr algn="ctr"/>
            <a:r>
              <a:rPr lang="fr-FR" dirty="0">
                <a:solidFill>
                  <a:schemeClr val="bg1"/>
                </a:solidFill>
              </a:rPr>
              <a:t>Inconvénients:</a:t>
            </a:r>
          </a:p>
          <a:p>
            <a:pPr algn="ctr"/>
            <a:r>
              <a:rPr lang="fr-FR" dirty="0">
                <a:solidFill>
                  <a:schemeClr val="bg1"/>
                </a:solidFill>
              </a:rPr>
              <a:t>- Evolutivité faible</a:t>
            </a:r>
          </a:p>
          <a:p>
            <a:pPr algn="ctr"/>
            <a:r>
              <a:rPr lang="fr-FR" dirty="0">
                <a:solidFill>
                  <a:schemeClr val="bg1"/>
                </a:solidFill>
              </a:rPr>
              <a:t>- Cout élevé</a:t>
            </a:r>
          </a:p>
        </p:txBody>
      </p:sp>
    </p:spTree>
    <p:extLst>
      <p:ext uri="{BB962C8B-B14F-4D97-AF65-F5344CB8AC3E}">
        <p14:creationId xmlns:p14="http://schemas.microsoft.com/office/powerpoint/2010/main" val="1612685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Image 22" descr="Une image contenant cercle, croquis, dessin, clipart&#10;&#10;Description générée automatiquement">
            <a:extLst>
              <a:ext uri="{FF2B5EF4-FFF2-40B4-BE49-F238E27FC236}">
                <a16:creationId xmlns:a16="http://schemas.microsoft.com/office/drawing/2014/main" id="{9CDA2F30-2A6E-A524-36E5-A62FDF7854C3}"/>
              </a:ext>
            </a:extLst>
          </p:cNvPr>
          <p:cNvPicPr>
            <a:picLocks noChangeAspect="1"/>
          </p:cNvPicPr>
          <p:nvPr/>
        </p:nvPicPr>
        <p:blipFill>
          <a:blip r:embed="rId2">
            <a:alphaModFix amt="16000"/>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glow>
              <a:schemeClr val="accent1"/>
            </a:glow>
            <a:outerShdw sx="1000" sy="1000" algn="ctr" rotWithShape="0">
              <a:srgbClr val="000000"/>
            </a:outerShdw>
            <a:reflection endPos="0" dist="50800" dir="5400000" sy="-100000" algn="bl" rotWithShape="0"/>
          </a:effectLst>
        </p:spPr>
      </p:pic>
      <p:sp>
        <p:nvSpPr>
          <p:cNvPr id="2" name="ZoneTexte 1">
            <a:extLst>
              <a:ext uri="{FF2B5EF4-FFF2-40B4-BE49-F238E27FC236}">
                <a16:creationId xmlns:a16="http://schemas.microsoft.com/office/drawing/2014/main" id="{9D7A5D19-41C3-C26D-B133-C784C2038A19}"/>
              </a:ext>
            </a:extLst>
          </p:cNvPr>
          <p:cNvSpPr txBox="1"/>
          <p:nvPr/>
        </p:nvSpPr>
        <p:spPr>
          <a:xfrm>
            <a:off x="6669555" y="-30703"/>
            <a:ext cx="4866640" cy="769441"/>
          </a:xfrm>
          <a:prstGeom prst="rect">
            <a:avLst/>
          </a:prstGeom>
          <a:noFill/>
        </p:spPr>
        <p:txBody>
          <a:bodyPr wrap="square" rtlCol="0">
            <a:spAutoFit/>
          </a:bodyPr>
          <a:lstStyle/>
          <a:p>
            <a:pPr algn="r"/>
            <a:r>
              <a:rPr lang="fr-FR" sz="4400" b="1" dirty="0">
                <a:solidFill>
                  <a:schemeClr val="accent3">
                    <a:lumMod val="75000"/>
                  </a:schemeClr>
                </a:solidFill>
              </a:rPr>
              <a:t>Job 04</a:t>
            </a:r>
          </a:p>
        </p:txBody>
      </p:sp>
      <p:sp>
        <p:nvSpPr>
          <p:cNvPr id="4" name="ZoneTexte 3">
            <a:extLst>
              <a:ext uri="{FF2B5EF4-FFF2-40B4-BE49-F238E27FC236}">
                <a16:creationId xmlns:a16="http://schemas.microsoft.com/office/drawing/2014/main" id="{F57A18C0-30F9-0E5F-7674-3A152639A4AE}"/>
              </a:ext>
            </a:extLst>
          </p:cNvPr>
          <p:cNvSpPr txBox="1"/>
          <p:nvPr/>
        </p:nvSpPr>
        <p:spPr>
          <a:xfrm>
            <a:off x="513173" y="153887"/>
            <a:ext cx="3847334" cy="461665"/>
          </a:xfrm>
          <a:prstGeom prst="rect">
            <a:avLst/>
          </a:prstGeom>
          <a:noFill/>
        </p:spPr>
        <p:txBody>
          <a:bodyPr wrap="square" rtlCol="0">
            <a:spAutoFit/>
          </a:bodyPr>
          <a:lstStyle/>
          <a:p>
            <a:r>
              <a:rPr lang="fr-FR" sz="2400" b="1" dirty="0">
                <a:solidFill>
                  <a:srgbClr val="7C7C7C"/>
                </a:solidFill>
              </a:rPr>
              <a:t>Mise en place serveur DNS</a:t>
            </a:r>
          </a:p>
        </p:txBody>
      </p:sp>
      <p:pic>
        <p:nvPicPr>
          <p:cNvPr id="5" name="Image 4">
            <a:extLst>
              <a:ext uri="{FF2B5EF4-FFF2-40B4-BE49-F238E27FC236}">
                <a16:creationId xmlns:a16="http://schemas.microsoft.com/office/drawing/2014/main" id="{2D176378-F9FB-5685-CC70-F148C0B9F7EA}"/>
              </a:ext>
            </a:extLst>
          </p:cNvPr>
          <p:cNvPicPr>
            <a:picLocks noChangeAspect="1"/>
          </p:cNvPicPr>
          <p:nvPr/>
        </p:nvPicPr>
        <p:blipFill>
          <a:blip r:embed="rId3"/>
          <a:stretch>
            <a:fillRect/>
          </a:stretch>
        </p:blipFill>
        <p:spPr>
          <a:xfrm>
            <a:off x="822959" y="1711875"/>
            <a:ext cx="10784551" cy="3434250"/>
          </a:xfrm>
          <a:prstGeom prst="rect">
            <a:avLst/>
          </a:prstGeom>
        </p:spPr>
      </p:pic>
    </p:spTree>
    <p:extLst>
      <p:ext uri="{BB962C8B-B14F-4D97-AF65-F5344CB8AC3E}">
        <p14:creationId xmlns:p14="http://schemas.microsoft.com/office/powerpoint/2010/main" val="7194264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746</Words>
  <Application>Microsoft Office PowerPoint</Application>
  <PresentationFormat>Grand écran</PresentationFormat>
  <Paragraphs>85</Paragraphs>
  <Slides>13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13</vt:i4>
      </vt:variant>
    </vt:vector>
  </HeadingPairs>
  <TitlesOfParts>
    <vt:vector size="17"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anthony Yrles</dc:creator>
  <cp:lastModifiedBy>anthony Yrles</cp:lastModifiedBy>
  <cp:revision>1</cp:revision>
  <dcterms:created xsi:type="dcterms:W3CDTF">2023-10-22T13:58:10Z</dcterms:created>
  <dcterms:modified xsi:type="dcterms:W3CDTF">2023-10-25T13:16:28Z</dcterms:modified>
</cp:coreProperties>
</file>