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1D7F"/>
    <a:srgbClr val="E127E1"/>
    <a:srgbClr val="7C31D7"/>
    <a:srgbClr val="4472C4"/>
    <a:srgbClr val="49B9BF"/>
    <a:srgbClr val="4FB989"/>
    <a:srgbClr val="FFFFFF"/>
    <a:srgbClr val="64A467"/>
    <a:srgbClr val="B9B93A"/>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F531CE-7DDB-4052-B9ED-8190C0E1B2FE}" v="201" dt="2023-10-17T13:14:10.56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Yrles" userId="f7fc77b36c18f1e6" providerId="LiveId" clId="{D4F531CE-7DDB-4052-B9ED-8190C0E1B2FE}"/>
    <pc:docChg chg="undo custSel addSld delSld modSld">
      <pc:chgData name="anthony Yrles" userId="f7fc77b36c18f1e6" providerId="LiveId" clId="{D4F531CE-7DDB-4052-B9ED-8190C0E1B2FE}" dt="2023-10-17T13:14:37.382" v="8864" actId="122"/>
      <pc:docMkLst>
        <pc:docMk/>
      </pc:docMkLst>
      <pc:sldChg chg="addSp delSp modSp mod">
        <pc:chgData name="anthony Yrles" userId="f7fc77b36c18f1e6" providerId="LiveId" clId="{D4F531CE-7DDB-4052-B9ED-8190C0E1B2FE}" dt="2023-10-17T10:56:17.406" v="3750" actId="207"/>
        <pc:sldMkLst>
          <pc:docMk/>
          <pc:sldMk cId="680554605" sldId="256"/>
        </pc:sldMkLst>
        <pc:spChg chg="del">
          <ac:chgData name="anthony Yrles" userId="f7fc77b36c18f1e6" providerId="LiveId" clId="{D4F531CE-7DDB-4052-B9ED-8190C0E1B2FE}" dt="2023-10-16T16:20:22.474" v="52" actId="478"/>
          <ac:spMkLst>
            <pc:docMk/>
            <pc:sldMk cId="680554605" sldId="256"/>
            <ac:spMk id="4" creationId="{3210E7A7-97BC-BCE9-E27C-A50982964ADB}"/>
          </ac:spMkLst>
        </pc:spChg>
        <pc:spChg chg="mod">
          <ac:chgData name="anthony Yrles" userId="f7fc77b36c18f1e6" providerId="LiveId" clId="{D4F531CE-7DDB-4052-B9ED-8190C0E1B2FE}" dt="2023-10-17T10:56:17.406" v="3750" actId="207"/>
          <ac:spMkLst>
            <pc:docMk/>
            <pc:sldMk cId="680554605" sldId="256"/>
            <ac:spMk id="5" creationId="{97F53CE1-B0D2-890C-0B46-D672C7FCB16A}"/>
          </ac:spMkLst>
        </pc:spChg>
        <pc:picChg chg="add mod">
          <ac:chgData name="anthony Yrles" userId="f7fc77b36c18f1e6" providerId="LiveId" clId="{D4F531CE-7DDB-4052-B9ED-8190C0E1B2FE}" dt="2023-10-16T16:05:20.112" v="5" actId="14100"/>
          <ac:picMkLst>
            <pc:docMk/>
            <pc:sldMk cId="680554605" sldId="256"/>
            <ac:picMk id="3" creationId="{C2D85B79-F73A-3B86-577E-9EDE2C01CD2C}"/>
          </ac:picMkLst>
        </pc:picChg>
        <pc:picChg chg="add mod">
          <ac:chgData name="anthony Yrles" userId="f7fc77b36c18f1e6" providerId="LiveId" clId="{D4F531CE-7DDB-4052-B9ED-8190C0E1B2FE}" dt="2023-10-16T16:06:00.019" v="15" actId="14100"/>
          <ac:picMkLst>
            <pc:docMk/>
            <pc:sldMk cId="680554605" sldId="256"/>
            <ac:picMk id="8" creationId="{4FA02CC3-5D82-0170-66D4-855EAD669B28}"/>
          </ac:picMkLst>
        </pc:picChg>
        <pc:picChg chg="add del mod">
          <ac:chgData name="anthony Yrles" userId="f7fc77b36c18f1e6" providerId="LiveId" clId="{D4F531CE-7DDB-4052-B9ED-8190C0E1B2FE}" dt="2023-10-16T16:10:46.155" v="48" actId="478"/>
          <ac:picMkLst>
            <pc:docMk/>
            <pc:sldMk cId="680554605" sldId="256"/>
            <ac:picMk id="15" creationId="{A8AF2170-D017-5776-337C-E4488DF99085}"/>
          </ac:picMkLst>
        </pc:picChg>
        <pc:picChg chg="add mod ord">
          <ac:chgData name="anthony Yrles" userId="f7fc77b36c18f1e6" providerId="LiveId" clId="{D4F531CE-7DDB-4052-B9ED-8190C0E1B2FE}" dt="2023-10-16T16:24:51.433" v="58" actId="1076"/>
          <ac:picMkLst>
            <pc:docMk/>
            <pc:sldMk cId="680554605" sldId="256"/>
            <ac:picMk id="17" creationId="{44AF1F39-1E3C-E4D3-8A22-D2D0A71DB09E}"/>
          </ac:picMkLst>
        </pc:picChg>
      </pc:sldChg>
      <pc:sldChg chg="addSp delSp modSp mod">
        <pc:chgData name="anthony Yrles" userId="f7fc77b36c18f1e6" providerId="LiveId" clId="{D4F531CE-7DDB-4052-B9ED-8190C0E1B2FE}" dt="2023-10-17T11:51:27.910" v="6288" actId="123"/>
        <pc:sldMkLst>
          <pc:docMk/>
          <pc:sldMk cId="1487720496" sldId="257"/>
        </pc:sldMkLst>
        <pc:spChg chg="del mod">
          <ac:chgData name="anthony Yrles" userId="f7fc77b36c18f1e6" providerId="LiveId" clId="{D4F531CE-7DDB-4052-B9ED-8190C0E1B2FE}" dt="2023-10-16T16:26:18.535" v="61" actId="478"/>
          <ac:spMkLst>
            <pc:docMk/>
            <pc:sldMk cId="1487720496" sldId="257"/>
            <ac:spMk id="4" creationId="{55C2AE13-2696-E450-AA5B-EFD6812D9DD2}"/>
          </ac:spMkLst>
        </pc:spChg>
        <pc:spChg chg="add mod">
          <ac:chgData name="anthony Yrles" userId="f7fc77b36c18f1e6" providerId="LiveId" clId="{D4F531CE-7DDB-4052-B9ED-8190C0E1B2FE}" dt="2023-10-17T10:57:26.199" v="3795" actId="20577"/>
          <ac:spMkLst>
            <pc:docMk/>
            <pc:sldMk cId="1487720496" sldId="257"/>
            <ac:spMk id="4" creationId="{C97F77EF-3AB8-061D-4D40-F0598F0CF13D}"/>
          </ac:spMkLst>
        </pc:spChg>
        <pc:spChg chg="add del mod">
          <ac:chgData name="anthony Yrles" userId="f7fc77b36c18f1e6" providerId="LiveId" clId="{D4F531CE-7DDB-4052-B9ED-8190C0E1B2FE}" dt="2023-10-17T10:57:28.504" v="3796" actId="478"/>
          <ac:spMkLst>
            <pc:docMk/>
            <pc:sldMk cId="1487720496" sldId="257"/>
            <ac:spMk id="5" creationId="{1E3D783F-1CB6-0136-045B-2F280F0CFEFB}"/>
          </ac:spMkLst>
        </pc:spChg>
        <pc:spChg chg="add del mod">
          <ac:chgData name="anthony Yrles" userId="f7fc77b36c18f1e6" providerId="LiveId" clId="{D4F531CE-7DDB-4052-B9ED-8190C0E1B2FE}" dt="2023-10-16T16:28:31.615" v="79" actId="11529"/>
          <ac:spMkLst>
            <pc:docMk/>
            <pc:sldMk cId="1487720496" sldId="257"/>
            <ac:spMk id="9" creationId="{C1D45C33-E06B-9965-BC12-9C04DE3AD9AD}"/>
          </ac:spMkLst>
        </pc:spChg>
        <pc:spChg chg="mod">
          <ac:chgData name="anthony Yrles" userId="f7fc77b36c18f1e6" providerId="LiveId" clId="{D4F531CE-7DDB-4052-B9ED-8190C0E1B2FE}" dt="2023-10-17T11:51:27.910" v="6288" actId="123"/>
          <ac:spMkLst>
            <pc:docMk/>
            <pc:sldMk cId="1487720496" sldId="257"/>
            <ac:spMk id="13" creationId="{03797707-35BC-5DE8-84C7-25994718DF3C}"/>
          </ac:spMkLst>
        </pc:spChg>
        <pc:spChg chg="add del mod">
          <ac:chgData name="anthony Yrles" userId="f7fc77b36c18f1e6" providerId="LiveId" clId="{D4F531CE-7DDB-4052-B9ED-8190C0E1B2FE}" dt="2023-10-16T16:35:15.349" v="95"/>
          <ac:spMkLst>
            <pc:docMk/>
            <pc:sldMk cId="1487720496" sldId="257"/>
            <ac:spMk id="14" creationId="{8ECE13E4-89CC-0BDB-A9FD-62AC7E8012B2}"/>
          </ac:spMkLst>
        </pc:spChg>
        <pc:picChg chg="add mod">
          <ac:chgData name="anthony Yrles" userId="f7fc77b36c18f1e6" providerId="LiveId" clId="{D4F531CE-7DDB-4052-B9ED-8190C0E1B2FE}" dt="2023-10-16T16:06:11.286" v="16"/>
          <ac:picMkLst>
            <pc:docMk/>
            <pc:sldMk cId="1487720496" sldId="257"/>
            <ac:picMk id="2" creationId="{9518F733-8FDB-AA10-84F2-24C667DC9DE6}"/>
          </ac:picMkLst>
        </pc:picChg>
        <pc:picChg chg="add mod">
          <ac:chgData name="anthony Yrles" userId="f7fc77b36c18f1e6" providerId="LiveId" clId="{D4F531CE-7DDB-4052-B9ED-8190C0E1B2FE}" dt="2023-10-16T16:06:16.110" v="17"/>
          <ac:picMkLst>
            <pc:docMk/>
            <pc:sldMk cId="1487720496" sldId="257"/>
            <ac:picMk id="3" creationId="{354BC882-1811-D759-B086-258925ED4851}"/>
          </ac:picMkLst>
        </pc:picChg>
        <pc:picChg chg="add del mod ord">
          <ac:chgData name="anthony Yrles" userId="f7fc77b36c18f1e6" providerId="LiveId" clId="{D4F531CE-7DDB-4052-B9ED-8190C0E1B2FE}" dt="2023-10-16T16:29:14.847" v="89" actId="478"/>
          <ac:picMkLst>
            <pc:docMk/>
            <pc:sldMk cId="1487720496" sldId="257"/>
            <ac:picMk id="6" creationId="{AD586381-5B56-80E4-2A6E-063762ABD238}"/>
          </ac:picMkLst>
        </pc:picChg>
        <pc:picChg chg="add mod ord">
          <ac:chgData name="anthony Yrles" userId="f7fc77b36c18f1e6" providerId="LiveId" clId="{D4F531CE-7DDB-4052-B9ED-8190C0E1B2FE}" dt="2023-10-16T16:29:24.390" v="91" actId="167"/>
          <ac:picMkLst>
            <pc:docMk/>
            <pc:sldMk cId="1487720496" sldId="257"/>
            <ac:picMk id="11" creationId="{591FF8CC-A165-3E71-ECF6-51935A469B2D}"/>
          </ac:picMkLst>
        </pc:picChg>
      </pc:sldChg>
      <pc:sldChg chg="addSp delSp modSp mod">
        <pc:chgData name="anthony Yrles" userId="f7fc77b36c18f1e6" providerId="LiveId" clId="{D4F531CE-7DDB-4052-B9ED-8190C0E1B2FE}" dt="2023-10-17T11:51:34.390" v="6289" actId="123"/>
        <pc:sldMkLst>
          <pc:docMk/>
          <pc:sldMk cId="2150843523" sldId="258"/>
        </pc:sldMkLst>
        <pc:spChg chg="del">
          <ac:chgData name="anthony Yrles" userId="f7fc77b36c18f1e6" providerId="LiveId" clId="{D4F531CE-7DDB-4052-B9ED-8190C0E1B2FE}" dt="2023-10-16T16:36:26.483" v="101" actId="478"/>
          <ac:spMkLst>
            <pc:docMk/>
            <pc:sldMk cId="2150843523" sldId="258"/>
            <ac:spMk id="4" creationId="{75C48367-D6EB-BFAB-15AF-FC558FCDB49E}"/>
          </ac:spMkLst>
        </pc:spChg>
        <pc:spChg chg="add mod">
          <ac:chgData name="anthony Yrles" userId="f7fc77b36c18f1e6" providerId="LiveId" clId="{D4F531CE-7DDB-4052-B9ED-8190C0E1B2FE}" dt="2023-10-17T10:57:43.410" v="3844" actId="20577"/>
          <ac:spMkLst>
            <pc:docMk/>
            <pc:sldMk cId="2150843523" sldId="258"/>
            <ac:spMk id="4" creationId="{9B07FA4A-E5D2-5FA2-0808-3C5F310EE5AA}"/>
          </ac:spMkLst>
        </pc:spChg>
        <pc:spChg chg="mod">
          <ac:chgData name="anthony Yrles" userId="f7fc77b36c18f1e6" providerId="LiveId" clId="{D4F531CE-7DDB-4052-B9ED-8190C0E1B2FE}" dt="2023-10-17T11:51:34.390" v="6289" actId="123"/>
          <ac:spMkLst>
            <pc:docMk/>
            <pc:sldMk cId="2150843523" sldId="258"/>
            <ac:spMk id="10" creationId="{AEA065E0-54D4-11DB-F140-E5B7CD326F48}"/>
          </ac:spMkLst>
        </pc:spChg>
        <pc:spChg chg="add del mod">
          <ac:chgData name="anthony Yrles" userId="f7fc77b36c18f1e6" providerId="LiveId" clId="{D4F531CE-7DDB-4052-B9ED-8190C0E1B2FE}" dt="2023-10-17T10:57:33.264" v="3797" actId="478"/>
          <ac:spMkLst>
            <pc:docMk/>
            <pc:sldMk cId="2150843523" sldId="258"/>
            <ac:spMk id="11" creationId="{66F2D148-D80A-5916-E9CB-0CF49EB72AC7}"/>
          </ac:spMkLst>
        </pc:spChg>
        <pc:picChg chg="add mod">
          <ac:chgData name="anthony Yrles" userId="f7fc77b36c18f1e6" providerId="LiveId" clId="{D4F531CE-7DDB-4052-B9ED-8190C0E1B2FE}" dt="2023-10-16T16:06:20.967" v="18"/>
          <ac:picMkLst>
            <pc:docMk/>
            <pc:sldMk cId="2150843523" sldId="258"/>
            <ac:picMk id="2" creationId="{27CE3224-13A4-8CF4-0330-AD32B79664AD}"/>
          </ac:picMkLst>
        </pc:picChg>
        <pc:picChg chg="add mod">
          <ac:chgData name="anthony Yrles" userId="f7fc77b36c18f1e6" providerId="LiveId" clId="{D4F531CE-7DDB-4052-B9ED-8190C0E1B2FE}" dt="2023-10-16T16:06:25.041" v="19"/>
          <ac:picMkLst>
            <pc:docMk/>
            <pc:sldMk cId="2150843523" sldId="258"/>
            <ac:picMk id="3" creationId="{A19A7F0D-ADB5-4252-0D12-1C9D271B11F7}"/>
          </ac:picMkLst>
        </pc:picChg>
        <pc:picChg chg="add mod">
          <ac:chgData name="anthony Yrles" userId="f7fc77b36c18f1e6" providerId="LiveId" clId="{D4F531CE-7DDB-4052-B9ED-8190C0E1B2FE}" dt="2023-10-16T16:36:31.779" v="102"/>
          <ac:picMkLst>
            <pc:docMk/>
            <pc:sldMk cId="2150843523" sldId="258"/>
            <ac:picMk id="9" creationId="{7E2A2729-E0E9-1BFC-989F-80559B3DF80E}"/>
          </ac:picMkLst>
        </pc:picChg>
      </pc:sldChg>
      <pc:sldChg chg="addSp delSp modSp mod">
        <pc:chgData name="anthony Yrles" userId="f7fc77b36c18f1e6" providerId="LiveId" clId="{D4F531CE-7DDB-4052-B9ED-8190C0E1B2FE}" dt="2023-10-17T10:58:09.501" v="3899" actId="478"/>
        <pc:sldMkLst>
          <pc:docMk/>
          <pc:sldMk cId="1246443152" sldId="259"/>
        </pc:sldMkLst>
        <pc:spChg chg="add mod">
          <ac:chgData name="anthony Yrles" userId="f7fc77b36c18f1e6" providerId="LiveId" clId="{D4F531CE-7DDB-4052-B9ED-8190C0E1B2FE}" dt="2023-10-17T10:58:06.836" v="3898" actId="20577"/>
          <ac:spMkLst>
            <pc:docMk/>
            <pc:sldMk cId="1246443152" sldId="259"/>
            <ac:spMk id="4" creationId="{79114B45-BF9E-802C-1CA8-62F6021C0FFB}"/>
          </ac:spMkLst>
        </pc:spChg>
        <pc:spChg chg="del">
          <ac:chgData name="anthony Yrles" userId="f7fc77b36c18f1e6" providerId="LiveId" clId="{D4F531CE-7DDB-4052-B9ED-8190C0E1B2FE}" dt="2023-10-16T16:36:42.100" v="104" actId="478"/>
          <ac:spMkLst>
            <pc:docMk/>
            <pc:sldMk cId="1246443152" sldId="259"/>
            <ac:spMk id="4" creationId="{83AE567C-E95F-F2AF-1B6E-617CC6825F97}"/>
          </ac:spMkLst>
        </pc:spChg>
        <pc:spChg chg="del">
          <ac:chgData name="anthony Yrles" userId="f7fc77b36c18f1e6" providerId="LiveId" clId="{D4F531CE-7DDB-4052-B9ED-8190C0E1B2FE}" dt="2023-10-16T16:37:09.558" v="145" actId="478"/>
          <ac:spMkLst>
            <pc:docMk/>
            <pc:sldMk cId="1246443152" sldId="259"/>
            <ac:spMk id="5" creationId="{43A8911C-A65C-203B-7DA9-E00AFA952FE4}"/>
          </ac:spMkLst>
        </pc:spChg>
        <pc:spChg chg="add del mod">
          <ac:chgData name="anthony Yrles" userId="f7fc77b36c18f1e6" providerId="LiveId" clId="{D4F531CE-7DDB-4052-B9ED-8190C0E1B2FE}" dt="2023-10-17T10:58:09.501" v="3899" actId="478"/>
          <ac:spMkLst>
            <pc:docMk/>
            <pc:sldMk cId="1246443152" sldId="259"/>
            <ac:spMk id="8" creationId="{078CC53B-43A2-E011-BE97-B547B3011CB2}"/>
          </ac:spMkLst>
        </pc:spChg>
        <pc:picChg chg="add mod">
          <ac:chgData name="anthony Yrles" userId="f7fc77b36c18f1e6" providerId="LiveId" clId="{D4F531CE-7DDB-4052-B9ED-8190C0E1B2FE}" dt="2023-10-16T16:06:30.245" v="20"/>
          <ac:picMkLst>
            <pc:docMk/>
            <pc:sldMk cId="1246443152" sldId="259"/>
            <ac:picMk id="2" creationId="{0E28444C-DA46-BD5A-C3C1-D506AD22CC5A}"/>
          </ac:picMkLst>
        </pc:picChg>
        <pc:picChg chg="add mod">
          <ac:chgData name="anthony Yrles" userId="f7fc77b36c18f1e6" providerId="LiveId" clId="{D4F531CE-7DDB-4052-B9ED-8190C0E1B2FE}" dt="2023-10-16T16:06:33.977" v="21"/>
          <ac:picMkLst>
            <pc:docMk/>
            <pc:sldMk cId="1246443152" sldId="259"/>
            <ac:picMk id="3" creationId="{502F8060-1A21-085C-7DB5-88F52BEBDA43}"/>
          </ac:picMkLst>
        </pc:picChg>
        <pc:picChg chg="mod">
          <ac:chgData name="anthony Yrles" userId="f7fc77b36c18f1e6" providerId="LiveId" clId="{D4F531CE-7DDB-4052-B9ED-8190C0E1B2FE}" dt="2023-10-17T10:57:54.457" v="3846" actId="1076"/>
          <ac:picMkLst>
            <pc:docMk/>
            <pc:sldMk cId="1246443152" sldId="259"/>
            <ac:picMk id="9" creationId="{93828CD1-03D9-A5FF-0013-7AA0F5BAB1A7}"/>
          </ac:picMkLst>
        </pc:picChg>
        <pc:picChg chg="add mod ord">
          <ac:chgData name="anthony Yrles" userId="f7fc77b36c18f1e6" providerId="LiveId" clId="{D4F531CE-7DDB-4052-B9ED-8190C0E1B2FE}" dt="2023-10-16T16:37:02.250" v="144" actId="167"/>
          <ac:picMkLst>
            <pc:docMk/>
            <pc:sldMk cId="1246443152" sldId="259"/>
            <ac:picMk id="12" creationId="{11DCDB39-7F03-C167-7617-8009B90EA37D}"/>
          </ac:picMkLst>
        </pc:picChg>
      </pc:sldChg>
      <pc:sldChg chg="addSp delSp modSp mod">
        <pc:chgData name="anthony Yrles" userId="f7fc77b36c18f1e6" providerId="LiveId" clId="{D4F531CE-7DDB-4052-B9ED-8190C0E1B2FE}" dt="2023-10-17T11:52:01.167" v="6292" actId="1076"/>
        <pc:sldMkLst>
          <pc:docMk/>
          <pc:sldMk cId="1870498523" sldId="260"/>
        </pc:sldMkLst>
        <pc:spChg chg="del">
          <ac:chgData name="anthony Yrles" userId="f7fc77b36c18f1e6" providerId="LiveId" clId="{D4F531CE-7DDB-4052-B9ED-8190C0E1B2FE}" dt="2023-10-16T16:37:32.270" v="147" actId="478"/>
          <ac:spMkLst>
            <pc:docMk/>
            <pc:sldMk cId="1870498523" sldId="260"/>
            <ac:spMk id="2" creationId="{18C27C14-0F0A-291C-9F58-F108F55F48CA}"/>
          </ac:spMkLst>
        </pc:spChg>
        <pc:spChg chg="add mod">
          <ac:chgData name="anthony Yrles" userId="f7fc77b36c18f1e6" providerId="LiveId" clId="{D4F531CE-7DDB-4052-B9ED-8190C0E1B2FE}" dt="2023-10-17T10:58:23.513" v="3928" actId="20577"/>
          <ac:spMkLst>
            <pc:docMk/>
            <pc:sldMk cId="1870498523" sldId="260"/>
            <ac:spMk id="2" creationId="{E7B35937-2CAE-7154-CB2E-CBFDB6D26C1A}"/>
          </ac:spMkLst>
        </pc:spChg>
        <pc:spChg chg="del">
          <ac:chgData name="anthony Yrles" userId="f7fc77b36c18f1e6" providerId="LiveId" clId="{D4F531CE-7DDB-4052-B9ED-8190C0E1B2FE}" dt="2023-10-16T16:37:30.917" v="146" actId="478"/>
          <ac:spMkLst>
            <pc:docMk/>
            <pc:sldMk cId="1870498523" sldId="260"/>
            <ac:spMk id="4" creationId="{6146BF6A-9EAC-1117-7B35-0B5C1B8BC22E}"/>
          </ac:spMkLst>
        </pc:spChg>
        <pc:spChg chg="add del mod">
          <ac:chgData name="anthony Yrles" userId="f7fc77b36c18f1e6" providerId="LiveId" clId="{D4F531CE-7DDB-4052-B9ED-8190C0E1B2FE}" dt="2023-10-17T10:58:13.270" v="3900" actId="478"/>
          <ac:spMkLst>
            <pc:docMk/>
            <pc:sldMk cId="1870498523" sldId="260"/>
            <ac:spMk id="5" creationId="{8078B4C3-B1B6-060F-7DEA-547CEA88E397}"/>
          </ac:spMkLst>
        </pc:spChg>
        <pc:spChg chg="mod">
          <ac:chgData name="anthony Yrles" userId="f7fc77b36c18f1e6" providerId="LiveId" clId="{D4F531CE-7DDB-4052-B9ED-8190C0E1B2FE}" dt="2023-10-17T11:52:01.167" v="6292" actId="1076"/>
          <ac:spMkLst>
            <pc:docMk/>
            <pc:sldMk cId="1870498523" sldId="260"/>
            <ac:spMk id="40" creationId="{BD652B48-AA6D-F20A-C914-83C890854564}"/>
          </ac:spMkLst>
        </pc:spChg>
        <pc:spChg chg="mod">
          <ac:chgData name="anthony Yrles" userId="f7fc77b36c18f1e6" providerId="LiveId" clId="{D4F531CE-7DDB-4052-B9ED-8190C0E1B2FE}" dt="2023-10-17T11:51:55.875" v="6291" actId="1076"/>
          <ac:spMkLst>
            <pc:docMk/>
            <pc:sldMk cId="1870498523" sldId="260"/>
            <ac:spMk id="46" creationId="{2C6D938A-50EC-E16B-2C4B-04772E716B76}"/>
          </ac:spMkLst>
        </pc:spChg>
        <pc:picChg chg="add mod">
          <ac:chgData name="anthony Yrles" userId="f7fc77b36c18f1e6" providerId="LiveId" clId="{D4F531CE-7DDB-4052-B9ED-8190C0E1B2FE}" dt="2023-10-16T16:37:37.140" v="148"/>
          <ac:picMkLst>
            <pc:docMk/>
            <pc:sldMk cId="1870498523" sldId="260"/>
            <ac:picMk id="3" creationId="{2B359B6B-4F56-2E37-983C-980D7B67AA07}"/>
          </ac:picMkLst>
        </pc:picChg>
      </pc:sldChg>
      <pc:sldChg chg="addSp delSp modSp mod">
        <pc:chgData name="anthony Yrles" userId="f7fc77b36c18f1e6" providerId="LiveId" clId="{D4F531CE-7DDB-4052-B9ED-8190C0E1B2FE}" dt="2023-10-17T11:52:11.302" v="6293" actId="123"/>
        <pc:sldMkLst>
          <pc:docMk/>
          <pc:sldMk cId="1944433550" sldId="261"/>
        </pc:sldMkLst>
        <pc:spChg chg="add del mod">
          <ac:chgData name="anthony Yrles" userId="f7fc77b36c18f1e6" providerId="LiveId" clId="{D4F531CE-7DDB-4052-B9ED-8190C0E1B2FE}" dt="2023-10-17T10:58:32.240" v="3929" actId="478"/>
          <ac:spMkLst>
            <pc:docMk/>
            <pc:sldMk cId="1944433550" sldId="261"/>
            <ac:spMk id="2" creationId="{0C4B41BA-F63D-CBFA-5D49-47FD72E5AAB4}"/>
          </ac:spMkLst>
        </pc:spChg>
        <pc:spChg chg="add del">
          <ac:chgData name="anthony Yrles" userId="f7fc77b36c18f1e6" providerId="LiveId" clId="{D4F531CE-7DDB-4052-B9ED-8190C0E1B2FE}" dt="2023-10-16T16:38:23.334" v="202" actId="478"/>
          <ac:spMkLst>
            <pc:docMk/>
            <pc:sldMk cId="1944433550" sldId="261"/>
            <ac:spMk id="2" creationId="{E3452C59-EA0F-756D-DB06-38476F9F4CEE}"/>
          </ac:spMkLst>
        </pc:spChg>
        <pc:spChg chg="add mod">
          <ac:chgData name="anthony Yrles" userId="f7fc77b36c18f1e6" providerId="LiveId" clId="{D4F531CE-7DDB-4052-B9ED-8190C0E1B2FE}" dt="2023-10-17T10:58:41.829" v="3973" actId="20577"/>
          <ac:spMkLst>
            <pc:docMk/>
            <pc:sldMk cId="1944433550" sldId="261"/>
            <ac:spMk id="3" creationId="{5E03A22C-6E4A-7D19-BA94-19B08294D077}"/>
          </ac:spMkLst>
        </pc:spChg>
        <pc:spChg chg="add del">
          <ac:chgData name="anthony Yrles" userId="f7fc77b36c18f1e6" providerId="LiveId" clId="{D4F531CE-7DDB-4052-B9ED-8190C0E1B2FE}" dt="2023-10-16T16:38:04.108" v="154" actId="478"/>
          <ac:spMkLst>
            <pc:docMk/>
            <pc:sldMk cId="1944433550" sldId="261"/>
            <ac:spMk id="3" creationId="{C02D61E2-64D7-52EE-813C-CD55ADD16CF0}"/>
          </ac:spMkLst>
        </pc:spChg>
        <pc:spChg chg="mod">
          <ac:chgData name="anthony Yrles" userId="f7fc77b36c18f1e6" providerId="LiveId" clId="{D4F531CE-7DDB-4052-B9ED-8190C0E1B2FE}" dt="2023-10-17T11:52:11.302" v="6293" actId="123"/>
          <ac:spMkLst>
            <pc:docMk/>
            <pc:sldMk cId="1944433550" sldId="261"/>
            <ac:spMk id="8" creationId="{26F40531-21E3-0737-79A9-6AF0018DE12F}"/>
          </ac:spMkLst>
        </pc:spChg>
        <pc:spChg chg="add del mod">
          <ac:chgData name="anthony Yrles" userId="f7fc77b36c18f1e6" providerId="LiveId" clId="{D4F531CE-7DDB-4052-B9ED-8190C0E1B2FE}" dt="2023-10-17T06:57:00.483" v="246" actId="478"/>
          <ac:spMkLst>
            <pc:docMk/>
            <pc:sldMk cId="1944433550" sldId="261"/>
            <ac:spMk id="9" creationId="{DA14D2C8-6837-9613-D5B8-38A600BAFB73}"/>
          </ac:spMkLst>
        </pc:spChg>
        <pc:picChg chg="add mod">
          <ac:chgData name="anthony Yrles" userId="f7fc77b36c18f1e6" providerId="LiveId" clId="{D4F531CE-7DDB-4052-B9ED-8190C0E1B2FE}" dt="2023-10-16T16:06:38.375" v="22"/>
          <ac:picMkLst>
            <pc:docMk/>
            <pc:sldMk cId="1944433550" sldId="261"/>
            <ac:picMk id="6" creationId="{93D0924C-4F14-8227-8FBF-AC5AD8DC2B27}"/>
          </ac:picMkLst>
        </pc:picChg>
        <pc:picChg chg="add mod">
          <ac:chgData name="anthony Yrles" userId="f7fc77b36c18f1e6" providerId="LiveId" clId="{D4F531CE-7DDB-4052-B9ED-8190C0E1B2FE}" dt="2023-10-16T16:07:07.048" v="31"/>
          <ac:picMkLst>
            <pc:docMk/>
            <pc:sldMk cId="1944433550" sldId="261"/>
            <ac:picMk id="7" creationId="{33DA7C40-5BD2-DA78-B513-EADC793F9A1A}"/>
          </ac:picMkLst>
        </pc:picChg>
        <pc:picChg chg="add mod ord">
          <ac:chgData name="anthony Yrles" userId="f7fc77b36c18f1e6" providerId="LiveId" clId="{D4F531CE-7DDB-4052-B9ED-8190C0E1B2FE}" dt="2023-10-17T06:56:00.832" v="242" actId="1076"/>
          <ac:picMkLst>
            <pc:docMk/>
            <pc:sldMk cId="1944433550" sldId="261"/>
            <ac:picMk id="11" creationId="{62CF17F9-D1C8-19BA-8FF4-8722911966C3}"/>
          </ac:picMkLst>
        </pc:picChg>
      </pc:sldChg>
      <pc:sldChg chg="addSp delSp modSp mod">
        <pc:chgData name="anthony Yrles" userId="f7fc77b36c18f1e6" providerId="LiveId" clId="{D4F531CE-7DDB-4052-B9ED-8190C0E1B2FE}" dt="2023-10-17T10:59:00.676" v="3993" actId="20577"/>
        <pc:sldMkLst>
          <pc:docMk/>
          <pc:sldMk cId="1797907633" sldId="262"/>
        </pc:sldMkLst>
        <pc:spChg chg="del">
          <ac:chgData name="anthony Yrles" userId="f7fc77b36c18f1e6" providerId="LiveId" clId="{D4F531CE-7DDB-4052-B9ED-8190C0E1B2FE}" dt="2023-10-17T06:54:01.179" v="210" actId="478"/>
          <ac:spMkLst>
            <pc:docMk/>
            <pc:sldMk cId="1797907633" sldId="262"/>
            <ac:spMk id="2" creationId="{8A899CE7-92A0-01D1-FC0B-4E34FD7E5811}"/>
          </ac:spMkLst>
        </pc:spChg>
        <pc:spChg chg="del mod">
          <ac:chgData name="anthony Yrles" userId="f7fc77b36c18f1e6" providerId="LiveId" clId="{D4F531CE-7DDB-4052-B9ED-8190C0E1B2FE}" dt="2023-10-17T06:58:33.250" v="307" actId="478"/>
          <ac:spMkLst>
            <pc:docMk/>
            <pc:sldMk cId="1797907633" sldId="262"/>
            <ac:spMk id="3" creationId="{C5CFAFF8-4BA7-D04B-8701-4E519A9825A2}"/>
          </ac:spMkLst>
        </pc:spChg>
        <pc:spChg chg="add del mod">
          <ac:chgData name="anthony Yrles" userId="f7fc77b36c18f1e6" providerId="LiveId" clId="{D4F531CE-7DDB-4052-B9ED-8190C0E1B2FE}" dt="2023-10-17T10:58:50.465" v="3974" actId="478"/>
          <ac:spMkLst>
            <pc:docMk/>
            <pc:sldMk cId="1797907633" sldId="262"/>
            <ac:spMk id="13" creationId="{62C91DBD-7A3F-F188-2618-C43A822A9071}"/>
          </ac:spMkLst>
        </pc:spChg>
        <pc:spChg chg="add mod">
          <ac:chgData name="anthony Yrles" userId="f7fc77b36c18f1e6" providerId="LiveId" clId="{D4F531CE-7DDB-4052-B9ED-8190C0E1B2FE}" dt="2023-10-17T10:59:00.676" v="3993" actId="20577"/>
          <ac:spMkLst>
            <pc:docMk/>
            <pc:sldMk cId="1797907633" sldId="262"/>
            <ac:spMk id="16" creationId="{EEC07F48-96AB-9EBA-5B9E-60CBB7A695FA}"/>
          </ac:spMkLst>
        </pc:spChg>
        <pc:picChg chg="add mod">
          <ac:chgData name="anthony Yrles" userId="f7fc77b36c18f1e6" providerId="LiveId" clId="{D4F531CE-7DDB-4052-B9ED-8190C0E1B2FE}" dt="2023-10-16T16:06:40.108" v="23"/>
          <ac:picMkLst>
            <pc:docMk/>
            <pc:sldMk cId="1797907633" sldId="262"/>
            <ac:picMk id="4" creationId="{B1C3A5E2-246C-FBAB-7D88-228487348074}"/>
          </ac:picMkLst>
        </pc:picChg>
        <pc:picChg chg="add mod">
          <ac:chgData name="anthony Yrles" userId="f7fc77b36c18f1e6" providerId="LiveId" clId="{D4F531CE-7DDB-4052-B9ED-8190C0E1B2FE}" dt="2023-10-16T16:07:10.023" v="32"/>
          <ac:picMkLst>
            <pc:docMk/>
            <pc:sldMk cId="1797907633" sldId="262"/>
            <ac:picMk id="8" creationId="{40CC8B74-C4BA-F1FA-93F6-7B9C232E186F}"/>
          </ac:picMkLst>
        </pc:picChg>
        <pc:picChg chg="add mod ord">
          <ac:chgData name="anthony Yrles" userId="f7fc77b36c18f1e6" providerId="LiveId" clId="{D4F531CE-7DDB-4052-B9ED-8190C0E1B2FE}" dt="2023-10-17T06:54:09.200" v="212" actId="167"/>
          <ac:picMkLst>
            <pc:docMk/>
            <pc:sldMk cId="1797907633" sldId="262"/>
            <ac:picMk id="10" creationId="{95C312B7-758F-E459-18BB-31D3E986E12C}"/>
          </ac:picMkLst>
        </pc:picChg>
        <pc:picChg chg="mod">
          <ac:chgData name="anthony Yrles" userId="f7fc77b36c18f1e6" providerId="LiveId" clId="{D4F531CE-7DDB-4052-B9ED-8190C0E1B2FE}" dt="2023-10-17T06:53:45.738" v="207" actId="1076"/>
          <ac:picMkLst>
            <pc:docMk/>
            <pc:sldMk cId="1797907633" sldId="262"/>
            <ac:picMk id="14" creationId="{853E3397-E4E3-DB3F-D843-E1AD4B22EE96}"/>
          </ac:picMkLst>
        </pc:picChg>
      </pc:sldChg>
      <pc:sldChg chg="addSp delSp modSp mod">
        <pc:chgData name="anthony Yrles" userId="f7fc77b36c18f1e6" providerId="LiveId" clId="{D4F531CE-7DDB-4052-B9ED-8190C0E1B2FE}" dt="2023-10-17T10:59:42.812" v="4051" actId="478"/>
        <pc:sldMkLst>
          <pc:docMk/>
          <pc:sldMk cId="3144370029" sldId="263"/>
        </pc:sldMkLst>
        <pc:spChg chg="del">
          <ac:chgData name="anthony Yrles" userId="f7fc77b36c18f1e6" providerId="LiveId" clId="{D4F531CE-7DDB-4052-B9ED-8190C0E1B2FE}" dt="2023-10-17T06:54:24.678" v="216" actId="478"/>
          <ac:spMkLst>
            <pc:docMk/>
            <pc:sldMk cId="3144370029" sldId="263"/>
            <ac:spMk id="2" creationId="{847B0716-AE11-B26B-A454-D13366813CE4}"/>
          </ac:spMkLst>
        </pc:spChg>
        <pc:spChg chg="del mod">
          <ac:chgData name="anthony Yrles" userId="f7fc77b36c18f1e6" providerId="LiveId" clId="{D4F531CE-7DDB-4052-B9ED-8190C0E1B2FE}" dt="2023-10-17T10:59:42.812" v="4051" actId="478"/>
          <ac:spMkLst>
            <pc:docMk/>
            <pc:sldMk cId="3144370029" sldId="263"/>
            <ac:spMk id="3" creationId="{42DD5D43-38F2-147D-4584-E0E3961B4B9E}"/>
          </ac:spMkLst>
        </pc:spChg>
        <pc:spChg chg="add mod">
          <ac:chgData name="anthony Yrles" userId="f7fc77b36c18f1e6" providerId="LiveId" clId="{D4F531CE-7DDB-4052-B9ED-8190C0E1B2FE}" dt="2023-10-17T10:59:40.303" v="4050" actId="1076"/>
          <ac:spMkLst>
            <pc:docMk/>
            <pc:sldMk cId="3144370029" sldId="263"/>
            <ac:spMk id="14" creationId="{F10830D4-6609-1E45-F660-A5F5FE67B6E4}"/>
          </ac:spMkLst>
        </pc:spChg>
        <pc:picChg chg="add mod">
          <ac:chgData name="anthony Yrles" userId="f7fc77b36c18f1e6" providerId="LiveId" clId="{D4F531CE-7DDB-4052-B9ED-8190C0E1B2FE}" dt="2023-10-16T16:06:42.172" v="24"/>
          <ac:picMkLst>
            <pc:docMk/>
            <pc:sldMk cId="3144370029" sldId="263"/>
            <ac:picMk id="6" creationId="{9B869A2B-6D67-973F-7E20-91EF36A48A59}"/>
          </ac:picMkLst>
        </pc:picChg>
        <pc:picChg chg="add mod">
          <ac:chgData name="anthony Yrles" userId="f7fc77b36c18f1e6" providerId="LiveId" clId="{D4F531CE-7DDB-4052-B9ED-8190C0E1B2FE}" dt="2023-10-16T16:07:12.120" v="33"/>
          <ac:picMkLst>
            <pc:docMk/>
            <pc:sldMk cId="3144370029" sldId="263"/>
            <ac:picMk id="8" creationId="{E0C957BD-E5E1-833C-F100-E4E34BF81BF3}"/>
          </ac:picMkLst>
        </pc:picChg>
        <pc:picChg chg="add mod ord">
          <ac:chgData name="anthony Yrles" userId="f7fc77b36c18f1e6" providerId="LiveId" clId="{D4F531CE-7DDB-4052-B9ED-8190C0E1B2FE}" dt="2023-10-17T06:54:31.919" v="218" actId="167"/>
          <ac:picMkLst>
            <pc:docMk/>
            <pc:sldMk cId="3144370029" sldId="263"/>
            <ac:picMk id="11" creationId="{19FF26CD-AF30-271F-6712-406C29856649}"/>
          </ac:picMkLst>
        </pc:picChg>
      </pc:sldChg>
      <pc:sldChg chg="addSp delSp modSp mod">
        <pc:chgData name="anthony Yrles" userId="f7fc77b36c18f1e6" providerId="LiveId" clId="{D4F531CE-7DDB-4052-B9ED-8190C0E1B2FE}" dt="2023-10-17T11:00:03.501" v="4089" actId="478"/>
        <pc:sldMkLst>
          <pc:docMk/>
          <pc:sldMk cId="2224314019" sldId="264"/>
        </pc:sldMkLst>
        <pc:spChg chg="del">
          <ac:chgData name="anthony Yrles" userId="f7fc77b36c18f1e6" providerId="LiveId" clId="{D4F531CE-7DDB-4052-B9ED-8190C0E1B2FE}" dt="2023-10-17T06:54:41.129" v="221" actId="478"/>
          <ac:spMkLst>
            <pc:docMk/>
            <pc:sldMk cId="2224314019" sldId="264"/>
            <ac:spMk id="2" creationId="{01195B1A-3161-DE5D-5781-CAD6C0223B70}"/>
          </ac:spMkLst>
        </pc:spChg>
        <pc:spChg chg="del mod">
          <ac:chgData name="anthony Yrles" userId="f7fc77b36c18f1e6" providerId="LiveId" clId="{D4F531CE-7DDB-4052-B9ED-8190C0E1B2FE}" dt="2023-10-17T06:59:03.057" v="311" actId="478"/>
          <ac:spMkLst>
            <pc:docMk/>
            <pc:sldMk cId="2224314019" sldId="264"/>
            <ac:spMk id="3" creationId="{5BEFDF2D-36B9-48E5-647C-C83F02BA58E4}"/>
          </ac:spMkLst>
        </pc:spChg>
        <pc:spChg chg="add del mod">
          <ac:chgData name="anthony Yrles" userId="f7fc77b36c18f1e6" providerId="LiveId" clId="{D4F531CE-7DDB-4052-B9ED-8190C0E1B2FE}" dt="2023-10-17T11:00:03.501" v="4089" actId="478"/>
          <ac:spMkLst>
            <pc:docMk/>
            <pc:sldMk cId="2224314019" sldId="264"/>
            <ac:spMk id="15" creationId="{C63E3B53-8502-90CD-2F57-43133F21C3F4}"/>
          </ac:spMkLst>
        </pc:spChg>
        <pc:spChg chg="add mod">
          <ac:chgData name="anthony Yrles" userId="f7fc77b36c18f1e6" providerId="LiveId" clId="{D4F531CE-7DDB-4052-B9ED-8190C0E1B2FE}" dt="2023-10-17T11:00:01.426" v="4088" actId="20577"/>
          <ac:spMkLst>
            <pc:docMk/>
            <pc:sldMk cId="2224314019" sldId="264"/>
            <ac:spMk id="17" creationId="{596BDCDD-4194-0BEA-C1F5-F2ECA9C18CF7}"/>
          </ac:spMkLst>
        </pc:spChg>
        <pc:picChg chg="add mod">
          <ac:chgData name="anthony Yrles" userId="f7fc77b36c18f1e6" providerId="LiveId" clId="{D4F531CE-7DDB-4052-B9ED-8190C0E1B2FE}" dt="2023-10-16T16:06:44.830" v="25"/>
          <ac:picMkLst>
            <pc:docMk/>
            <pc:sldMk cId="2224314019" sldId="264"/>
            <ac:picMk id="6" creationId="{51C43A8E-CDA5-94F2-5D89-DE5733E16BCA}"/>
          </ac:picMkLst>
        </pc:picChg>
        <pc:picChg chg="add mod">
          <ac:chgData name="anthony Yrles" userId="f7fc77b36c18f1e6" providerId="LiveId" clId="{D4F531CE-7DDB-4052-B9ED-8190C0E1B2FE}" dt="2023-10-16T16:07:14.056" v="34"/>
          <ac:picMkLst>
            <pc:docMk/>
            <pc:sldMk cId="2224314019" sldId="264"/>
            <ac:picMk id="7" creationId="{7B226690-3FF3-53A9-B49C-81E0CDF6982C}"/>
          </ac:picMkLst>
        </pc:picChg>
        <pc:picChg chg="add mod ord">
          <ac:chgData name="anthony Yrles" userId="f7fc77b36c18f1e6" providerId="LiveId" clId="{D4F531CE-7DDB-4052-B9ED-8190C0E1B2FE}" dt="2023-10-17T06:54:48.221" v="223" actId="167"/>
          <ac:picMkLst>
            <pc:docMk/>
            <pc:sldMk cId="2224314019" sldId="264"/>
            <ac:picMk id="9" creationId="{A97F1733-3AD8-A2AA-37BA-FCAEECC1EE2B}"/>
          </ac:picMkLst>
        </pc:picChg>
      </pc:sldChg>
      <pc:sldChg chg="addSp delSp modSp mod">
        <pc:chgData name="anthony Yrles" userId="f7fc77b36c18f1e6" providerId="LiveId" clId="{D4F531CE-7DDB-4052-B9ED-8190C0E1B2FE}" dt="2023-10-17T13:10:00.548" v="8788" actId="1076"/>
        <pc:sldMkLst>
          <pc:docMk/>
          <pc:sldMk cId="1724705484" sldId="265"/>
        </pc:sldMkLst>
        <pc:spChg chg="del">
          <ac:chgData name="anthony Yrles" userId="f7fc77b36c18f1e6" providerId="LiveId" clId="{D4F531CE-7DDB-4052-B9ED-8190C0E1B2FE}" dt="2023-10-17T06:54:54.864" v="226" actId="478"/>
          <ac:spMkLst>
            <pc:docMk/>
            <pc:sldMk cId="1724705484" sldId="265"/>
            <ac:spMk id="4" creationId="{4BB47598-120D-EFAB-0DCC-AB2CCF8BF5E8}"/>
          </ac:spMkLst>
        </pc:spChg>
        <pc:spChg chg="del mod">
          <ac:chgData name="anthony Yrles" userId="f7fc77b36c18f1e6" providerId="LiveId" clId="{D4F531CE-7DDB-4052-B9ED-8190C0E1B2FE}" dt="2023-10-17T06:59:26.717" v="316" actId="478"/>
          <ac:spMkLst>
            <pc:docMk/>
            <pc:sldMk cId="1724705484" sldId="265"/>
            <ac:spMk id="5" creationId="{6B9F3131-713B-65DE-F32C-291E72BD729D}"/>
          </ac:spMkLst>
        </pc:spChg>
        <pc:spChg chg="add del mod">
          <ac:chgData name="anthony Yrles" userId="f7fc77b36c18f1e6" providerId="LiveId" clId="{D4F531CE-7DDB-4052-B9ED-8190C0E1B2FE}" dt="2023-10-17T11:00:21.707" v="4129" actId="478"/>
          <ac:spMkLst>
            <pc:docMk/>
            <pc:sldMk cId="1724705484" sldId="265"/>
            <ac:spMk id="10" creationId="{34EFB158-BBF1-1AE8-3DDD-83EF58B1F810}"/>
          </ac:spMkLst>
        </pc:spChg>
        <pc:spChg chg="add mod">
          <ac:chgData name="anthony Yrles" userId="f7fc77b36c18f1e6" providerId="LiveId" clId="{D4F531CE-7DDB-4052-B9ED-8190C0E1B2FE}" dt="2023-10-17T11:00:19.145" v="4128" actId="20577"/>
          <ac:spMkLst>
            <pc:docMk/>
            <pc:sldMk cId="1724705484" sldId="265"/>
            <ac:spMk id="11" creationId="{3FBE6D96-95CF-B015-574A-0032163E2FA3}"/>
          </ac:spMkLst>
        </pc:spChg>
        <pc:spChg chg="del">
          <ac:chgData name="anthony Yrles" userId="f7fc77b36c18f1e6" providerId="LiveId" clId="{D4F531CE-7DDB-4052-B9ED-8190C0E1B2FE}" dt="2023-10-17T13:09:03.821" v="8775" actId="478"/>
          <ac:spMkLst>
            <pc:docMk/>
            <pc:sldMk cId="1724705484" sldId="265"/>
            <ac:spMk id="13" creationId="{8FA43004-E47A-7AB7-72CC-7985EFDAC4E1}"/>
          </ac:spMkLst>
        </pc:spChg>
        <pc:spChg chg="del">
          <ac:chgData name="anthony Yrles" userId="f7fc77b36c18f1e6" providerId="LiveId" clId="{D4F531CE-7DDB-4052-B9ED-8190C0E1B2FE}" dt="2023-10-17T13:09:06.656" v="8777" actId="478"/>
          <ac:spMkLst>
            <pc:docMk/>
            <pc:sldMk cId="1724705484" sldId="265"/>
            <ac:spMk id="14" creationId="{E28899B5-3687-5905-8DF4-036A1E832E44}"/>
          </ac:spMkLst>
        </pc:spChg>
        <pc:spChg chg="del">
          <ac:chgData name="anthony Yrles" userId="f7fc77b36c18f1e6" providerId="LiveId" clId="{D4F531CE-7DDB-4052-B9ED-8190C0E1B2FE}" dt="2023-10-17T13:09:29.776" v="8782" actId="478"/>
          <ac:spMkLst>
            <pc:docMk/>
            <pc:sldMk cId="1724705484" sldId="265"/>
            <ac:spMk id="15" creationId="{D23494E3-B471-D82C-3C73-5722170981F8}"/>
          </ac:spMkLst>
        </pc:spChg>
        <pc:spChg chg="mod">
          <ac:chgData name="anthony Yrles" userId="f7fc77b36c18f1e6" providerId="LiveId" clId="{D4F531CE-7DDB-4052-B9ED-8190C0E1B2FE}" dt="2023-10-17T13:09:49.249" v="8786" actId="1076"/>
          <ac:spMkLst>
            <pc:docMk/>
            <pc:sldMk cId="1724705484" sldId="265"/>
            <ac:spMk id="16" creationId="{6448EF72-678C-E1A5-36E3-A928FBCFAAF4}"/>
          </ac:spMkLst>
        </pc:spChg>
        <pc:spChg chg="del">
          <ac:chgData name="anthony Yrles" userId="f7fc77b36c18f1e6" providerId="LiveId" clId="{D4F531CE-7DDB-4052-B9ED-8190C0E1B2FE}" dt="2023-10-17T13:09:05.439" v="8776" actId="478"/>
          <ac:spMkLst>
            <pc:docMk/>
            <pc:sldMk cId="1724705484" sldId="265"/>
            <ac:spMk id="17" creationId="{C601619F-8E4C-A303-996E-90B4D09EF4A1}"/>
          </ac:spMkLst>
        </pc:spChg>
        <pc:spChg chg="del">
          <ac:chgData name="anthony Yrles" userId="f7fc77b36c18f1e6" providerId="LiveId" clId="{D4F531CE-7DDB-4052-B9ED-8190C0E1B2FE}" dt="2023-10-17T13:09:08.310" v="8778" actId="478"/>
          <ac:spMkLst>
            <pc:docMk/>
            <pc:sldMk cId="1724705484" sldId="265"/>
            <ac:spMk id="18" creationId="{AAC46810-EE83-F5FE-73D2-80C8944ECA02}"/>
          </ac:spMkLst>
        </pc:spChg>
        <pc:spChg chg="del">
          <ac:chgData name="anthony Yrles" userId="f7fc77b36c18f1e6" providerId="LiveId" clId="{D4F531CE-7DDB-4052-B9ED-8190C0E1B2FE}" dt="2023-10-17T13:09:29.776" v="8782" actId="478"/>
          <ac:spMkLst>
            <pc:docMk/>
            <pc:sldMk cId="1724705484" sldId="265"/>
            <ac:spMk id="19" creationId="{027BC407-6EE2-F01B-67BB-DC08366EC7FE}"/>
          </ac:spMkLst>
        </pc:spChg>
        <pc:spChg chg="mod">
          <ac:chgData name="anthony Yrles" userId="f7fc77b36c18f1e6" providerId="LiveId" clId="{D4F531CE-7DDB-4052-B9ED-8190C0E1B2FE}" dt="2023-10-17T13:10:00.548" v="8788" actId="1076"/>
          <ac:spMkLst>
            <pc:docMk/>
            <pc:sldMk cId="1724705484" sldId="265"/>
            <ac:spMk id="20" creationId="{B87D6C27-B090-EC52-F24B-B8669D144EFD}"/>
          </ac:spMkLst>
        </pc:spChg>
        <pc:picChg chg="add mod">
          <ac:chgData name="anthony Yrles" userId="f7fc77b36c18f1e6" providerId="LiveId" clId="{D4F531CE-7DDB-4052-B9ED-8190C0E1B2FE}" dt="2023-10-16T16:06:46.560" v="26"/>
          <ac:picMkLst>
            <pc:docMk/>
            <pc:sldMk cId="1724705484" sldId="265"/>
            <ac:picMk id="2" creationId="{010485F5-23EB-CE7C-CC34-BD5AAF6B3135}"/>
          </ac:picMkLst>
        </pc:picChg>
        <pc:picChg chg="mod">
          <ac:chgData name="anthony Yrles" userId="f7fc77b36c18f1e6" providerId="LiveId" clId="{D4F531CE-7DDB-4052-B9ED-8190C0E1B2FE}" dt="2023-10-17T13:09:36.374" v="8785" actId="14100"/>
          <ac:picMkLst>
            <pc:docMk/>
            <pc:sldMk cId="1724705484" sldId="265"/>
            <ac:picMk id="3" creationId="{D7F2D283-9C29-6D02-87BE-ECAAB048A8AE}"/>
          </ac:picMkLst>
        </pc:picChg>
        <pc:picChg chg="add mod">
          <ac:chgData name="anthony Yrles" userId="f7fc77b36c18f1e6" providerId="LiveId" clId="{D4F531CE-7DDB-4052-B9ED-8190C0E1B2FE}" dt="2023-10-16T16:07:15.731" v="35"/>
          <ac:picMkLst>
            <pc:docMk/>
            <pc:sldMk cId="1724705484" sldId="265"/>
            <ac:picMk id="8" creationId="{193BFA83-5039-AEAC-748E-CE421BDC8F02}"/>
          </ac:picMkLst>
        </pc:picChg>
        <pc:picChg chg="add mod ord">
          <ac:chgData name="anthony Yrles" userId="f7fc77b36c18f1e6" providerId="LiveId" clId="{D4F531CE-7DDB-4052-B9ED-8190C0E1B2FE}" dt="2023-10-17T06:54:59.391" v="228" actId="167"/>
          <ac:picMkLst>
            <pc:docMk/>
            <pc:sldMk cId="1724705484" sldId="265"/>
            <ac:picMk id="9" creationId="{3C4CCC3E-589D-DE75-4D9A-56FB40A8FB78}"/>
          </ac:picMkLst>
        </pc:picChg>
      </pc:sldChg>
      <pc:sldChg chg="addSp delSp modSp mod">
        <pc:chgData name="anthony Yrles" userId="f7fc77b36c18f1e6" providerId="LiveId" clId="{D4F531CE-7DDB-4052-B9ED-8190C0E1B2FE}" dt="2023-10-17T11:52:31.363" v="6294" actId="123"/>
        <pc:sldMkLst>
          <pc:docMk/>
          <pc:sldMk cId="3386136741" sldId="266"/>
        </pc:sldMkLst>
        <pc:spChg chg="del">
          <ac:chgData name="anthony Yrles" userId="f7fc77b36c18f1e6" providerId="LiveId" clId="{D4F531CE-7DDB-4052-B9ED-8190C0E1B2FE}" dt="2023-10-17T06:55:08.017" v="231" actId="478"/>
          <ac:spMkLst>
            <pc:docMk/>
            <pc:sldMk cId="3386136741" sldId="266"/>
            <ac:spMk id="4" creationId="{21BB697F-F227-1325-3016-FDF337B23775}"/>
          </ac:spMkLst>
        </pc:spChg>
        <pc:spChg chg="del mod">
          <ac:chgData name="anthony Yrles" userId="f7fc77b36c18f1e6" providerId="LiveId" clId="{D4F531CE-7DDB-4052-B9ED-8190C0E1B2FE}" dt="2023-10-17T06:59:46.875" v="319" actId="478"/>
          <ac:spMkLst>
            <pc:docMk/>
            <pc:sldMk cId="3386136741" sldId="266"/>
            <ac:spMk id="5" creationId="{5633ED4E-8C26-55BA-4298-DE0242E85186}"/>
          </ac:spMkLst>
        </pc:spChg>
        <pc:spChg chg="add del mod">
          <ac:chgData name="anthony Yrles" userId="f7fc77b36c18f1e6" providerId="LiveId" clId="{D4F531CE-7DDB-4052-B9ED-8190C0E1B2FE}" dt="2023-10-17T11:00:41.801" v="4179" actId="478"/>
          <ac:spMkLst>
            <pc:docMk/>
            <pc:sldMk cId="3386136741" sldId="266"/>
            <ac:spMk id="12" creationId="{F35880EF-9833-7F61-F24F-B0E773E31193}"/>
          </ac:spMkLst>
        </pc:spChg>
        <pc:spChg chg="mod">
          <ac:chgData name="anthony Yrles" userId="f7fc77b36c18f1e6" providerId="LiveId" clId="{D4F531CE-7DDB-4052-B9ED-8190C0E1B2FE}" dt="2023-10-17T11:52:31.363" v="6294" actId="123"/>
          <ac:spMkLst>
            <pc:docMk/>
            <pc:sldMk cId="3386136741" sldId="266"/>
            <ac:spMk id="14" creationId="{74052C4F-B3CF-8A10-5C4C-D610D9F99390}"/>
          </ac:spMkLst>
        </pc:spChg>
        <pc:spChg chg="add mod">
          <ac:chgData name="anthony Yrles" userId="f7fc77b36c18f1e6" providerId="LiveId" clId="{D4F531CE-7DDB-4052-B9ED-8190C0E1B2FE}" dt="2023-10-17T11:00:39.305" v="4178" actId="20577"/>
          <ac:spMkLst>
            <pc:docMk/>
            <pc:sldMk cId="3386136741" sldId="266"/>
            <ac:spMk id="15" creationId="{43EE0FD5-47FF-714A-45A6-8E336B472402}"/>
          </ac:spMkLst>
        </pc:spChg>
        <pc:picChg chg="add mod">
          <ac:chgData name="anthony Yrles" userId="f7fc77b36c18f1e6" providerId="LiveId" clId="{D4F531CE-7DDB-4052-B9ED-8190C0E1B2FE}" dt="2023-10-16T16:06:48.727" v="27"/>
          <ac:picMkLst>
            <pc:docMk/>
            <pc:sldMk cId="3386136741" sldId="266"/>
            <ac:picMk id="2" creationId="{CF0E87E0-B13F-5ECD-2537-B45637675E3B}"/>
          </ac:picMkLst>
        </pc:picChg>
        <pc:picChg chg="add mod">
          <ac:chgData name="anthony Yrles" userId="f7fc77b36c18f1e6" providerId="LiveId" clId="{D4F531CE-7DDB-4052-B9ED-8190C0E1B2FE}" dt="2023-10-16T16:07:17.355" v="36"/>
          <ac:picMkLst>
            <pc:docMk/>
            <pc:sldMk cId="3386136741" sldId="266"/>
            <ac:picMk id="8" creationId="{5134B888-9EAE-8595-FAF2-401714C416B0}"/>
          </ac:picMkLst>
        </pc:picChg>
        <pc:picChg chg="add mod ord">
          <ac:chgData name="anthony Yrles" userId="f7fc77b36c18f1e6" providerId="LiveId" clId="{D4F531CE-7DDB-4052-B9ED-8190C0E1B2FE}" dt="2023-10-17T06:55:11.280" v="233" actId="167"/>
          <ac:picMkLst>
            <pc:docMk/>
            <pc:sldMk cId="3386136741" sldId="266"/>
            <ac:picMk id="10" creationId="{76EEAA55-3104-3EC9-4DE7-F2802224F04B}"/>
          </ac:picMkLst>
        </pc:picChg>
      </pc:sldChg>
      <pc:sldChg chg="addSp delSp modSp mod">
        <pc:chgData name="anthony Yrles" userId="f7fc77b36c18f1e6" providerId="LiveId" clId="{D4F531CE-7DDB-4052-B9ED-8190C0E1B2FE}" dt="2023-10-17T11:00:59.333" v="4220" actId="478"/>
        <pc:sldMkLst>
          <pc:docMk/>
          <pc:sldMk cId="2812891583" sldId="267"/>
        </pc:sldMkLst>
        <pc:spChg chg="del">
          <ac:chgData name="anthony Yrles" userId="f7fc77b36c18f1e6" providerId="LiveId" clId="{D4F531CE-7DDB-4052-B9ED-8190C0E1B2FE}" dt="2023-10-17T06:55:18.410" v="236" actId="478"/>
          <ac:spMkLst>
            <pc:docMk/>
            <pc:sldMk cId="2812891583" sldId="267"/>
            <ac:spMk id="2" creationId="{9A30492E-05AA-E13D-199B-6C40367B9C78}"/>
          </ac:spMkLst>
        </pc:spChg>
        <pc:spChg chg="add del mod">
          <ac:chgData name="anthony Yrles" userId="f7fc77b36c18f1e6" providerId="LiveId" clId="{D4F531CE-7DDB-4052-B9ED-8190C0E1B2FE}" dt="2023-10-17T07:01:51.087" v="330" actId="478"/>
          <ac:spMkLst>
            <pc:docMk/>
            <pc:sldMk cId="2812891583" sldId="267"/>
            <ac:spMk id="3" creationId="{11A87001-1048-D32E-9736-3FF0D7E8F0FB}"/>
          </ac:spMkLst>
        </pc:spChg>
        <pc:spChg chg="add del mod">
          <ac:chgData name="anthony Yrles" userId="f7fc77b36c18f1e6" providerId="LiveId" clId="{D4F531CE-7DDB-4052-B9ED-8190C0E1B2FE}" dt="2023-10-17T11:00:59.333" v="4220" actId="478"/>
          <ac:spMkLst>
            <pc:docMk/>
            <pc:sldMk cId="2812891583" sldId="267"/>
            <ac:spMk id="9" creationId="{0DFF2877-D032-4909-F4F0-4426870486D3}"/>
          </ac:spMkLst>
        </pc:spChg>
        <pc:spChg chg="add del mod">
          <ac:chgData name="anthony Yrles" userId="f7fc77b36c18f1e6" providerId="LiveId" clId="{D4F531CE-7DDB-4052-B9ED-8190C0E1B2FE}" dt="2023-10-17T09:49:38.203" v="2620" actId="478"/>
          <ac:spMkLst>
            <pc:docMk/>
            <pc:sldMk cId="2812891583" sldId="267"/>
            <ac:spMk id="10" creationId="{98C57107-67EF-5601-A942-504015852D0D}"/>
          </ac:spMkLst>
        </pc:spChg>
        <pc:spChg chg="add del mod">
          <ac:chgData name="anthony Yrles" userId="f7fc77b36c18f1e6" providerId="LiveId" clId="{D4F531CE-7DDB-4052-B9ED-8190C0E1B2FE}" dt="2023-10-17T09:48:57.363" v="2613" actId="478"/>
          <ac:spMkLst>
            <pc:docMk/>
            <pc:sldMk cId="2812891583" sldId="267"/>
            <ac:spMk id="11" creationId="{708A51C7-6AEE-706F-EFFC-E3E4022BFADE}"/>
          </ac:spMkLst>
        </pc:spChg>
        <pc:spChg chg="add del mod">
          <ac:chgData name="anthony Yrles" userId="f7fc77b36c18f1e6" providerId="LiveId" clId="{D4F531CE-7DDB-4052-B9ED-8190C0E1B2FE}" dt="2023-10-17T10:02:44.249" v="2890" actId="478"/>
          <ac:spMkLst>
            <pc:docMk/>
            <pc:sldMk cId="2812891583" sldId="267"/>
            <ac:spMk id="12" creationId="{44F5827B-A5AC-BDA3-A0D1-5B524B88EC47}"/>
          </ac:spMkLst>
        </pc:spChg>
        <pc:spChg chg="add del mod">
          <ac:chgData name="anthony Yrles" userId="f7fc77b36c18f1e6" providerId="LiveId" clId="{D4F531CE-7DDB-4052-B9ED-8190C0E1B2FE}" dt="2023-10-17T10:02:41.074" v="2886" actId="478"/>
          <ac:spMkLst>
            <pc:docMk/>
            <pc:sldMk cId="2812891583" sldId="267"/>
            <ac:spMk id="13" creationId="{5B42DF9B-AD26-544E-02A4-AE309717D0D5}"/>
          </ac:spMkLst>
        </pc:spChg>
        <pc:spChg chg="add del mod">
          <ac:chgData name="anthony Yrles" userId="f7fc77b36c18f1e6" providerId="LiveId" clId="{D4F531CE-7DDB-4052-B9ED-8190C0E1B2FE}" dt="2023-10-17T10:02:41.941" v="2887" actId="478"/>
          <ac:spMkLst>
            <pc:docMk/>
            <pc:sldMk cId="2812891583" sldId="267"/>
            <ac:spMk id="14" creationId="{814FF7FE-9669-3819-AA08-D6C59818ECF1}"/>
          </ac:spMkLst>
        </pc:spChg>
        <pc:spChg chg="add del mod">
          <ac:chgData name="anthony Yrles" userId="f7fc77b36c18f1e6" providerId="LiveId" clId="{D4F531CE-7DDB-4052-B9ED-8190C0E1B2FE}" dt="2023-10-17T10:02:42.593" v="2888" actId="478"/>
          <ac:spMkLst>
            <pc:docMk/>
            <pc:sldMk cId="2812891583" sldId="267"/>
            <ac:spMk id="15" creationId="{6A3CF619-5AC4-C936-A05D-7D1F7A3791B5}"/>
          </ac:spMkLst>
        </pc:spChg>
        <pc:spChg chg="add del mod">
          <ac:chgData name="anthony Yrles" userId="f7fc77b36c18f1e6" providerId="LiveId" clId="{D4F531CE-7DDB-4052-B9ED-8190C0E1B2FE}" dt="2023-10-17T10:02:46.372" v="2892" actId="478"/>
          <ac:spMkLst>
            <pc:docMk/>
            <pc:sldMk cId="2812891583" sldId="267"/>
            <ac:spMk id="16" creationId="{AFDFF5A6-F13A-92B0-D38D-D8C68536F539}"/>
          </ac:spMkLst>
        </pc:spChg>
        <pc:spChg chg="add del mod">
          <ac:chgData name="anthony Yrles" userId="f7fc77b36c18f1e6" providerId="LiveId" clId="{D4F531CE-7DDB-4052-B9ED-8190C0E1B2FE}" dt="2023-10-17T10:02:47.133" v="2893" actId="478"/>
          <ac:spMkLst>
            <pc:docMk/>
            <pc:sldMk cId="2812891583" sldId="267"/>
            <ac:spMk id="17" creationId="{32CEF420-B9DF-4945-E504-A5D00CA29EA8}"/>
          </ac:spMkLst>
        </pc:spChg>
        <pc:spChg chg="add del mod">
          <ac:chgData name="anthony Yrles" userId="f7fc77b36c18f1e6" providerId="LiveId" clId="{D4F531CE-7DDB-4052-B9ED-8190C0E1B2FE}" dt="2023-10-17T10:02:43.150" v="2889" actId="478"/>
          <ac:spMkLst>
            <pc:docMk/>
            <pc:sldMk cId="2812891583" sldId="267"/>
            <ac:spMk id="18" creationId="{9BDDEEDB-BD10-6EF2-595A-F8DE1BA2DBFD}"/>
          </ac:spMkLst>
        </pc:spChg>
        <pc:spChg chg="add mod ord">
          <ac:chgData name="anthony Yrles" userId="f7fc77b36c18f1e6" providerId="LiveId" clId="{D4F531CE-7DDB-4052-B9ED-8190C0E1B2FE}" dt="2023-10-17T10:28:37.366" v="2916" actId="14100"/>
          <ac:spMkLst>
            <pc:docMk/>
            <pc:sldMk cId="2812891583" sldId="267"/>
            <ac:spMk id="20" creationId="{0DF7FC5F-A8C0-0C07-91B5-2B3F3EEDD2E4}"/>
          </ac:spMkLst>
        </pc:spChg>
        <pc:spChg chg="add mod">
          <ac:chgData name="anthony Yrles" userId="f7fc77b36c18f1e6" providerId="LiveId" clId="{D4F531CE-7DDB-4052-B9ED-8190C0E1B2FE}" dt="2023-10-17T11:00:57.100" v="4219" actId="20577"/>
          <ac:spMkLst>
            <pc:docMk/>
            <pc:sldMk cId="2812891583" sldId="267"/>
            <ac:spMk id="21" creationId="{F26A0449-8AD3-5057-B4A5-A0D391D8E609}"/>
          </ac:spMkLst>
        </pc:spChg>
        <pc:graphicFrameChg chg="add mod modGraphic">
          <ac:chgData name="anthony Yrles" userId="f7fc77b36c18f1e6" providerId="LiveId" clId="{D4F531CE-7DDB-4052-B9ED-8190C0E1B2FE}" dt="2023-10-17T10:28:18.722" v="2913" actId="14100"/>
          <ac:graphicFrameMkLst>
            <pc:docMk/>
            <pc:sldMk cId="2812891583" sldId="267"/>
            <ac:graphicFrameMk id="19" creationId="{754336F2-4955-B4C8-752E-92680214CD73}"/>
          </ac:graphicFrameMkLst>
        </pc:graphicFrameChg>
        <pc:picChg chg="add mod">
          <ac:chgData name="anthony Yrles" userId="f7fc77b36c18f1e6" providerId="LiveId" clId="{D4F531CE-7DDB-4052-B9ED-8190C0E1B2FE}" dt="2023-10-16T16:06:50.758" v="28"/>
          <ac:picMkLst>
            <pc:docMk/>
            <pc:sldMk cId="2812891583" sldId="267"/>
            <ac:picMk id="6" creationId="{A214B73D-E9C1-4D92-2819-9217DACD4019}"/>
          </ac:picMkLst>
        </pc:picChg>
        <pc:picChg chg="add mod">
          <ac:chgData name="anthony Yrles" userId="f7fc77b36c18f1e6" providerId="LiveId" clId="{D4F531CE-7DDB-4052-B9ED-8190C0E1B2FE}" dt="2023-10-17T09:04:50.303" v="1403" actId="1076"/>
          <ac:picMkLst>
            <pc:docMk/>
            <pc:sldMk cId="2812891583" sldId="267"/>
            <ac:picMk id="7" creationId="{C6D252D8-FFD7-CD35-D548-8DDDC1C31CF4}"/>
          </ac:picMkLst>
        </pc:picChg>
        <pc:picChg chg="add mod ord">
          <ac:chgData name="anthony Yrles" userId="f7fc77b36c18f1e6" providerId="LiveId" clId="{D4F531CE-7DDB-4052-B9ED-8190C0E1B2FE}" dt="2023-10-17T06:55:21.905" v="238" actId="167"/>
          <ac:picMkLst>
            <pc:docMk/>
            <pc:sldMk cId="2812891583" sldId="267"/>
            <ac:picMk id="8" creationId="{92FF32BD-409A-8776-F642-7EC67956FAEB}"/>
          </ac:picMkLst>
        </pc:picChg>
      </pc:sldChg>
      <pc:sldChg chg="new del">
        <pc:chgData name="anthony Yrles" userId="f7fc77b36c18f1e6" providerId="LiveId" clId="{D4F531CE-7DDB-4052-B9ED-8190C0E1B2FE}" dt="2023-10-17T09:03:49.190" v="1396" actId="680"/>
        <pc:sldMkLst>
          <pc:docMk/>
          <pc:sldMk cId="65437406" sldId="268"/>
        </pc:sldMkLst>
      </pc:sldChg>
      <pc:sldChg chg="add del">
        <pc:chgData name="anthony Yrles" userId="f7fc77b36c18f1e6" providerId="LiveId" clId="{D4F531CE-7DDB-4052-B9ED-8190C0E1B2FE}" dt="2023-10-16T16:07:00.414" v="30"/>
        <pc:sldMkLst>
          <pc:docMk/>
          <pc:sldMk cId="4131132458" sldId="268"/>
        </pc:sldMkLst>
      </pc:sldChg>
      <pc:sldChg chg="addSp delSp modSp new mod">
        <pc:chgData name="anthony Yrles" userId="f7fc77b36c18f1e6" providerId="LiveId" clId="{D4F531CE-7DDB-4052-B9ED-8190C0E1B2FE}" dt="2023-10-17T11:52:41.135" v="6296" actId="123"/>
        <pc:sldMkLst>
          <pc:docMk/>
          <pc:sldMk cId="4178116567" sldId="268"/>
        </pc:sldMkLst>
        <pc:spChg chg="add del mod">
          <ac:chgData name="anthony Yrles" userId="f7fc77b36c18f1e6" providerId="LiveId" clId="{D4F531CE-7DDB-4052-B9ED-8190C0E1B2FE}" dt="2023-10-17T11:01:09.372" v="4221" actId="478"/>
          <ac:spMkLst>
            <pc:docMk/>
            <pc:sldMk cId="4178116567" sldId="268"/>
            <ac:spMk id="3" creationId="{640372E3-ABC9-63AD-2FE5-F9E244FDE57F}"/>
          </ac:spMkLst>
        </pc:spChg>
        <pc:spChg chg="add del mod">
          <ac:chgData name="anthony Yrles" userId="f7fc77b36c18f1e6" providerId="LiveId" clId="{D4F531CE-7DDB-4052-B9ED-8190C0E1B2FE}" dt="2023-10-17T09:17:53.227" v="1581" actId="478"/>
          <ac:spMkLst>
            <pc:docMk/>
            <pc:sldMk cId="4178116567" sldId="268"/>
            <ac:spMk id="8" creationId="{B3445209-93A7-FB3D-B784-29171216E583}"/>
          </ac:spMkLst>
        </pc:spChg>
        <pc:spChg chg="add del">
          <ac:chgData name="anthony Yrles" userId="f7fc77b36c18f1e6" providerId="LiveId" clId="{D4F531CE-7DDB-4052-B9ED-8190C0E1B2FE}" dt="2023-10-17T09:08:28.973" v="1423" actId="478"/>
          <ac:spMkLst>
            <pc:docMk/>
            <pc:sldMk cId="4178116567" sldId="268"/>
            <ac:spMk id="19" creationId="{6C70272D-83B0-ECA5-A247-669438EEEFE0}"/>
          </ac:spMkLst>
        </pc:spChg>
        <pc:spChg chg="add del mod">
          <ac:chgData name="anthony Yrles" userId="f7fc77b36c18f1e6" providerId="LiveId" clId="{D4F531CE-7DDB-4052-B9ED-8190C0E1B2FE}" dt="2023-10-17T09:17:48.151" v="1574" actId="478"/>
          <ac:spMkLst>
            <pc:docMk/>
            <pc:sldMk cId="4178116567" sldId="268"/>
            <ac:spMk id="20" creationId="{A8C246C2-2C3A-9B2D-0996-50C7FCB203FD}"/>
          </ac:spMkLst>
        </pc:spChg>
        <pc:spChg chg="add del mod">
          <ac:chgData name="anthony Yrles" userId="f7fc77b36c18f1e6" providerId="LiveId" clId="{D4F531CE-7DDB-4052-B9ED-8190C0E1B2FE}" dt="2023-10-17T09:17:48.879" v="1575" actId="478"/>
          <ac:spMkLst>
            <pc:docMk/>
            <pc:sldMk cId="4178116567" sldId="268"/>
            <ac:spMk id="21" creationId="{19054DF2-64AA-2A9C-830F-A4798BE9B90C}"/>
          </ac:spMkLst>
        </pc:spChg>
        <pc:spChg chg="add del mod">
          <ac:chgData name="anthony Yrles" userId="f7fc77b36c18f1e6" providerId="LiveId" clId="{D4F531CE-7DDB-4052-B9ED-8190C0E1B2FE}" dt="2023-10-17T09:17:49.450" v="1576" actId="478"/>
          <ac:spMkLst>
            <pc:docMk/>
            <pc:sldMk cId="4178116567" sldId="268"/>
            <ac:spMk id="22" creationId="{4488D291-D0BB-5D8B-A845-2A8C93004E2B}"/>
          </ac:spMkLst>
        </pc:spChg>
        <pc:spChg chg="add del mod">
          <ac:chgData name="anthony Yrles" userId="f7fc77b36c18f1e6" providerId="LiveId" clId="{D4F531CE-7DDB-4052-B9ED-8190C0E1B2FE}" dt="2023-10-17T09:17:50.075" v="1577" actId="478"/>
          <ac:spMkLst>
            <pc:docMk/>
            <pc:sldMk cId="4178116567" sldId="268"/>
            <ac:spMk id="23" creationId="{C6F15B5C-0730-5706-6F52-A85582E0E970}"/>
          </ac:spMkLst>
        </pc:spChg>
        <pc:spChg chg="add del mod">
          <ac:chgData name="anthony Yrles" userId="f7fc77b36c18f1e6" providerId="LiveId" clId="{D4F531CE-7DDB-4052-B9ED-8190C0E1B2FE}" dt="2023-10-17T09:17:50.650" v="1578" actId="478"/>
          <ac:spMkLst>
            <pc:docMk/>
            <pc:sldMk cId="4178116567" sldId="268"/>
            <ac:spMk id="24" creationId="{7AEB4DA2-CB29-2BB2-D66D-0D80DECF22FF}"/>
          </ac:spMkLst>
        </pc:spChg>
        <pc:spChg chg="add del mod">
          <ac:chgData name="anthony Yrles" userId="f7fc77b36c18f1e6" providerId="LiveId" clId="{D4F531CE-7DDB-4052-B9ED-8190C0E1B2FE}" dt="2023-10-17T09:14:51.316" v="1526" actId="478"/>
          <ac:spMkLst>
            <pc:docMk/>
            <pc:sldMk cId="4178116567" sldId="268"/>
            <ac:spMk id="40" creationId="{6E32DD7F-2E98-31BD-6AFA-1192BD0259D4}"/>
          </ac:spMkLst>
        </pc:spChg>
        <pc:spChg chg="add del mod">
          <ac:chgData name="anthony Yrles" userId="f7fc77b36c18f1e6" providerId="LiveId" clId="{D4F531CE-7DDB-4052-B9ED-8190C0E1B2FE}" dt="2023-10-17T09:14:51.965" v="1527" actId="478"/>
          <ac:spMkLst>
            <pc:docMk/>
            <pc:sldMk cId="4178116567" sldId="268"/>
            <ac:spMk id="41" creationId="{4E1C4019-7EA1-50EB-06D1-2B3E60AC52B1}"/>
          </ac:spMkLst>
        </pc:spChg>
        <pc:spChg chg="add del mod">
          <ac:chgData name="anthony Yrles" userId="f7fc77b36c18f1e6" providerId="LiveId" clId="{D4F531CE-7DDB-4052-B9ED-8190C0E1B2FE}" dt="2023-10-17T09:14:53.163" v="1529" actId="478"/>
          <ac:spMkLst>
            <pc:docMk/>
            <pc:sldMk cId="4178116567" sldId="268"/>
            <ac:spMk id="42" creationId="{CCD7A17D-B6A2-FEAD-EBFD-48A17CD527D0}"/>
          </ac:spMkLst>
        </pc:spChg>
        <pc:spChg chg="add del mod">
          <ac:chgData name="anthony Yrles" userId="f7fc77b36c18f1e6" providerId="LiveId" clId="{D4F531CE-7DDB-4052-B9ED-8190C0E1B2FE}" dt="2023-10-17T09:14:53.649" v="1530" actId="478"/>
          <ac:spMkLst>
            <pc:docMk/>
            <pc:sldMk cId="4178116567" sldId="268"/>
            <ac:spMk id="43" creationId="{A0D763FB-9397-B986-A057-68E6976982D4}"/>
          </ac:spMkLst>
        </pc:spChg>
        <pc:spChg chg="add del mod">
          <ac:chgData name="anthony Yrles" userId="f7fc77b36c18f1e6" providerId="LiveId" clId="{D4F531CE-7DDB-4052-B9ED-8190C0E1B2FE}" dt="2023-10-17T09:14:54.059" v="1531" actId="478"/>
          <ac:spMkLst>
            <pc:docMk/>
            <pc:sldMk cId="4178116567" sldId="268"/>
            <ac:spMk id="44" creationId="{DE54827E-89BA-94F1-250B-F507DAAF18EC}"/>
          </ac:spMkLst>
        </pc:spChg>
        <pc:spChg chg="add del mod">
          <ac:chgData name="anthony Yrles" userId="f7fc77b36c18f1e6" providerId="LiveId" clId="{D4F531CE-7DDB-4052-B9ED-8190C0E1B2FE}" dt="2023-10-17T09:14:54.596" v="1532" actId="478"/>
          <ac:spMkLst>
            <pc:docMk/>
            <pc:sldMk cId="4178116567" sldId="268"/>
            <ac:spMk id="45" creationId="{2C422F61-AC08-1017-7503-863233CCEFF9}"/>
          </ac:spMkLst>
        </pc:spChg>
        <pc:spChg chg="add del mod">
          <ac:chgData name="anthony Yrles" userId="f7fc77b36c18f1e6" providerId="LiveId" clId="{D4F531CE-7DDB-4052-B9ED-8190C0E1B2FE}" dt="2023-10-17T09:14:55.002" v="1533" actId="478"/>
          <ac:spMkLst>
            <pc:docMk/>
            <pc:sldMk cId="4178116567" sldId="268"/>
            <ac:spMk id="46" creationId="{57065C88-83A0-A8CA-FF4A-D48F62D5D0F2}"/>
          </ac:spMkLst>
        </pc:spChg>
        <pc:spChg chg="add del mod">
          <ac:chgData name="anthony Yrles" userId="f7fc77b36c18f1e6" providerId="LiveId" clId="{D4F531CE-7DDB-4052-B9ED-8190C0E1B2FE}" dt="2023-10-17T09:14:55.394" v="1534" actId="478"/>
          <ac:spMkLst>
            <pc:docMk/>
            <pc:sldMk cId="4178116567" sldId="268"/>
            <ac:spMk id="47" creationId="{791F7894-1062-50A9-5F01-B5B959714A8F}"/>
          </ac:spMkLst>
        </pc:spChg>
        <pc:spChg chg="add del mod">
          <ac:chgData name="anthony Yrles" userId="f7fc77b36c18f1e6" providerId="LiveId" clId="{D4F531CE-7DDB-4052-B9ED-8190C0E1B2FE}" dt="2023-10-17T09:14:56.179" v="1535" actId="478"/>
          <ac:spMkLst>
            <pc:docMk/>
            <pc:sldMk cId="4178116567" sldId="268"/>
            <ac:spMk id="48" creationId="{88B2789E-2BCE-2893-E832-A1B7AEC9FAD6}"/>
          </ac:spMkLst>
        </pc:spChg>
        <pc:spChg chg="add del mod">
          <ac:chgData name="anthony Yrles" userId="f7fc77b36c18f1e6" providerId="LiveId" clId="{D4F531CE-7DDB-4052-B9ED-8190C0E1B2FE}" dt="2023-10-17T09:14:52.727" v="1528" actId="478"/>
          <ac:spMkLst>
            <pc:docMk/>
            <pc:sldMk cId="4178116567" sldId="268"/>
            <ac:spMk id="49" creationId="{60EFA7F9-39E7-5B79-6374-4CA9815A8830}"/>
          </ac:spMkLst>
        </pc:spChg>
        <pc:spChg chg="add del mod">
          <ac:chgData name="anthony Yrles" userId="f7fc77b36c18f1e6" providerId="LiveId" clId="{D4F531CE-7DDB-4052-B9ED-8190C0E1B2FE}" dt="2023-10-17T09:14:56.641" v="1536" actId="478"/>
          <ac:spMkLst>
            <pc:docMk/>
            <pc:sldMk cId="4178116567" sldId="268"/>
            <ac:spMk id="50" creationId="{02A7BD97-F92F-465F-D545-766E65FA8889}"/>
          </ac:spMkLst>
        </pc:spChg>
        <pc:spChg chg="add del mod">
          <ac:chgData name="anthony Yrles" userId="f7fc77b36c18f1e6" providerId="LiveId" clId="{D4F531CE-7DDB-4052-B9ED-8190C0E1B2FE}" dt="2023-10-17T09:14:57.070" v="1537" actId="478"/>
          <ac:spMkLst>
            <pc:docMk/>
            <pc:sldMk cId="4178116567" sldId="268"/>
            <ac:spMk id="51" creationId="{502CF25F-D826-914A-F3CA-D8870D105053}"/>
          </ac:spMkLst>
        </pc:spChg>
        <pc:spChg chg="add del mod">
          <ac:chgData name="anthony Yrles" userId="f7fc77b36c18f1e6" providerId="LiveId" clId="{D4F531CE-7DDB-4052-B9ED-8190C0E1B2FE}" dt="2023-10-17T09:14:57.676" v="1538" actId="478"/>
          <ac:spMkLst>
            <pc:docMk/>
            <pc:sldMk cId="4178116567" sldId="268"/>
            <ac:spMk id="52" creationId="{A3E411D8-86E0-C3E1-ED4F-F317C4BDC35D}"/>
          </ac:spMkLst>
        </pc:spChg>
        <pc:spChg chg="add del mod">
          <ac:chgData name="anthony Yrles" userId="f7fc77b36c18f1e6" providerId="LiveId" clId="{D4F531CE-7DDB-4052-B9ED-8190C0E1B2FE}" dt="2023-10-17T09:14:46.592" v="1521"/>
          <ac:spMkLst>
            <pc:docMk/>
            <pc:sldMk cId="4178116567" sldId="268"/>
            <ac:spMk id="53" creationId="{2B34BE84-201C-7DAC-27F4-3EA8A5629991}"/>
          </ac:spMkLst>
        </pc:spChg>
        <pc:spChg chg="add del mod">
          <ac:chgData name="anthony Yrles" userId="f7fc77b36c18f1e6" providerId="LiveId" clId="{D4F531CE-7DDB-4052-B9ED-8190C0E1B2FE}" dt="2023-10-17T09:14:46.420" v="1520"/>
          <ac:spMkLst>
            <pc:docMk/>
            <pc:sldMk cId="4178116567" sldId="268"/>
            <ac:spMk id="54" creationId="{9C21D8B0-2D59-1BBC-F538-9CDA6DAB7A49}"/>
          </ac:spMkLst>
        </pc:spChg>
        <pc:spChg chg="add del mod">
          <ac:chgData name="anthony Yrles" userId="f7fc77b36c18f1e6" providerId="LiveId" clId="{D4F531CE-7DDB-4052-B9ED-8190C0E1B2FE}" dt="2023-10-17T09:14:46.257" v="1519"/>
          <ac:spMkLst>
            <pc:docMk/>
            <pc:sldMk cId="4178116567" sldId="268"/>
            <ac:spMk id="55" creationId="{7A4C3AE9-3344-1EAA-EB88-B1F1016CB789}"/>
          </ac:spMkLst>
        </pc:spChg>
        <pc:spChg chg="add del mod">
          <ac:chgData name="anthony Yrles" userId="f7fc77b36c18f1e6" providerId="LiveId" clId="{D4F531CE-7DDB-4052-B9ED-8190C0E1B2FE}" dt="2023-10-17T09:17:15.227" v="1568" actId="478"/>
          <ac:spMkLst>
            <pc:docMk/>
            <pc:sldMk cId="4178116567" sldId="268"/>
            <ac:spMk id="62" creationId="{0B2F4B21-1851-19BF-E833-71C07E681B63}"/>
          </ac:spMkLst>
        </pc:spChg>
        <pc:spChg chg="add del mod">
          <ac:chgData name="anthony Yrles" userId="f7fc77b36c18f1e6" providerId="LiveId" clId="{D4F531CE-7DDB-4052-B9ED-8190C0E1B2FE}" dt="2023-10-17T09:17:04.283" v="1564" actId="478"/>
          <ac:spMkLst>
            <pc:docMk/>
            <pc:sldMk cId="4178116567" sldId="268"/>
            <ac:spMk id="66" creationId="{E773758C-826B-2BA1-4607-5E5EC3B2B168}"/>
          </ac:spMkLst>
        </pc:spChg>
        <pc:spChg chg="add del mod">
          <ac:chgData name="anthony Yrles" userId="f7fc77b36c18f1e6" providerId="LiveId" clId="{D4F531CE-7DDB-4052-B9ED-8190C0E1B2FE}" dt="2023-10-17T09:17:03.368" v="1563" actId="478"/>
          <ac:spMkLst>
            <pc:docMk/>
            <pc:sldMk cId="4178116567" sldId="268"/>
            <ac:spMk id="67" creationId="{A66343BB-109D-4E9C-2621-A75FC5D7C938}"/>
          </ac:spMkLst>
        </pc:spChg>
        <pc:spChg chg="add del mod">
          <ac:chgData name="anthony Yrles" userId="f7fc77b36c18f1e6" providerId="LiveId" clId="{D4F531CE-7DDB-4052-B9ED-8190C0E1B2FE}" dt="2023-10-17T09:17:03.015" v="1562" actId="478"/>
          <ac:spMkLst>
            <pc:docMk/>
            <pc:sldMk cId="4178116567" sldId="268"/>
            <ac:spMk id="68" creationId="{707E357B-0996-9C20-282C-C5186C8DBFA2}"/>
          </ac:spMkLst>
        </pc:spChg>
        <pc:spChg chg="add del mod">
          <ac:chgData name="anthony Yrles" userId="f7fc77b36c18f1e6" providerId="LiveId" clId="{D4F531CE-7DDB-4052-B9ED-8190C0E1B2FE}" dt="2023-10-17T09:17:02.615" v="1561" actId="478"/>
          <ac:spMkLst>
            <pc:docMk/>
            <pc:sldMk cId="4178116567" sldId="268"/>
            <ac:spMk id="69" creationId="{587281AE-61A7-8765-3A96-1998052807CA}"/>
          </ac:spMkLst>
        </pc:spChg>
        <pc:spChg chg="add del mod">
          <ac:chgData name="anthony Yrles" userId="f7fc77b36c18f1e6" providerId="LiveId" clId="{D4F531CE-7DDB-4052-B9ED-8190C0E1B2FE}" dt="2023-10-17T09:17:01.985" v="1560" actId="478"/>
          <ac:spMkLst>
            <pc:docMk/>
            <pc:sldMk cId="4178116567" sldId="268"/>
            <ac:spMk id="70" creationId="{7A4302A2-CD0A-1C6E-F3B7-959AC7954BBE}"/>
          </ac:spMkLst>
        </pc:spChg>
        <pc:spChg chg="add del mod">
          <ac:chgData name="anthony Yrles" userId="f7fc77b36c18f1e6" providerId="LiveId" clId="{D4F531CE-7DDB-4052-B9ED-8190C0E1B2FE}" dt="2023-10-17T09:34:12.753" v="2053" actId="478"/>
          <ac:spMkLst>
            <pc:docMk/>
            <pc:sldMk cId="4178116567" sldId="268"/>
            <ac:spMk id="81" creationId="{0C45245C-2C8E-6C1D-386A-74AF40274BEF}"/>
          </ac:spMkLst>
        </pc:spChg>
        <pc:spChg chg="add del mod">
          <ac:chgData name="anthony Yrles" userId="f7fc77b36c18f1e6" providerId="LiveId" clId="{D4F531CE-7DDB-4052-B9ED-8190C0E1B2FE}" dt="2023-10-17T09:28:01.700" v="1724" actId="478"/>
          <ac:spMkLst>
            <pc:docMk/>
            <pc:sldMk cId="4178116567" sldId="268"/>
            <ac:spMk id="82" creationId="{A169BC2B-9CFC-4449-105E-7C8659645A89}"/>
          </ac:spMkLst>
        </pc:spChg>
        <pc:spChg chg="add del mod">
          <ac:chgData name="anthony Yrles" userId="f7fc77b36c18f1e6" providerId="LiveId" clId="{D4F531CE-7DDB-4052-B9ED-8190C0E1B2FE}" dt="2023-10-17T09:28:31.649" v="1732" actId="478"/>
          <ac:spMkLst>
            <pc:docMk/>
            <pc:sldMk cId="4178116567" sldId="268"/>
            <ac:spMk id="83" creationId="{971FE392-220D-3881-6615-0B8CE28DDCBF}"/>
          </ac:spMkLst>
        </pc:spChg>
        <pc:spChg chg="add del mod">
          <ac:chgData name="anthony Yrles" userId="f7fc77b36c18f1e6" providerId="LiveId" clId="{D4F531CE-7DDB-4052-B9ED-8190C0E1B2FE}" dt="2023-10-17T09:28:17.631" v="1727" actId="478"/>
          <ac:spMkLst>
            <pc:docMk/>
            <pc:sldMk cId="4178116567" sldId="268"/>
            <ac:spMk id="84" creationId="{002FAB35-72E9-DF77-97D4-5735673BEE21}"/>
          </ac:spMkLst>
        </pc:spChg>
        <pc:spChg chg="add del mod">
          <ac:chgData name="anthony Yrles" userId="f7fc77b36c18f1e6" providerId="LiveId" clId="{D4F531CE-7DDB-4052-B9ED-8190C0E1B2FE}" dt="2023-10-17T09:28:56.993" v="1738" actId="478"/>
          <ac:spMkLst>
            <pc:docMk/>
            <pc:sldMk cId="4178116567" sldId="268"/>
            <ac:spMk id="85" creationId="{9407B555-BC0E-1023-647D-6F103E3B57A2}"/>
          </ac:spMkLst>
        </pc:spChg>
        <pc:spChg chg="add del mod">
          <ac:chgData name="anthony Yrles" userId="f7fc77b36c18f1e6" providerId="LiveId" clId="{D4F531CE-7DDB-4052-B9ED-8190C0E1B2FE}" dt="2023-10-17T09:29:16.740" v="1741" actId="478"/>
          <ac:spMkLst>
            <pc:docMk/>
            <pc:sldMk cId="4178116567" sldId="268"/>
            <ac:spMk id="86" creationId="{2170992D-3262-B182-F4D5-5EF47D9E4875}"/>
          </ac:spMkLst>
        </pc:spChg>
        <pc:spChg chg="add del mod">
          <ac:chgData name="anthony Yrles" userId="f7fc77b36c18f1e6" providerId="LiveId" clId="{D4F531CE-7DDB-4052-B9ED-8190C0E1B2FE}" dt="2023-10-17T09:33:51.849" v="2034" actId="478"/>
          <ac:spMkLst>
            <pc:docMk/>
            <pc:sldMk cId="4178116567" sldId="268"/>
            <ac:spMk id="87" creationId="{3FC75202-5418-65AC-FEFA-DD2B4E4FE85C}"/>
          </ac:spMkLst>
        </pc:spChg>
        <pc:spChg chg="add del mod">
          <ac:chgData name="anthony Yrles" userId="f7fc77b36c18f1e6" providerId="LiveId" clId="{D4F531CE-7DDB-4052-B9ED-8190C0E1B2FE}" dt="2023-10-17T09:33:52.515" v="2035" actId="478"/>
          <ac:spMkLst>
            <pc:docMk/>
            <pc:sldMk cId="4178116567" sldId="268"/>
            <ac:spMk id="88" creationId="{561CB864-DBCE-E29C-2639-735E2E447274}"/>
          </ac:spMkLst>
        </pc:spChg>
        <pc:spChg chg="add del mod">
          <ac:chgData name="anthony Yrles" userId="f7fc77b36c18f1e6" providerId="LiveId" clId="{D4F531CE-7DDB-4052-B9ED-8190C0E1B2FE}" dt="2023-10-17T09:33:52.881" v="2036" actId="478"/>
          <ac:spMkLst>
            <pc:docMk/>
            <pc:sldMk cId="4178116567" sldId="268"/>
            <ac:spMk id="89" creationId="{64C5483F-009F-9BB0-017B-E4ED55EE7B3B}"/>
          </ac:spMkLst>
        </pc:spChg>
        <pc:spChg chg="add del mod">
          <ac:chgData name="anthony Yrles" userId="f7fc77b36c18f1e6" providerId="LiveId" clId="{D4F531CE-7DDB-4052-B9ED-8190C0E1B2FE}" dt="2023-10-17T09:33:53.767" v="2038" actId="478"/>
          <ac:spMkLst>
            <pc:docMk/>
            <pc:sldMk cId="4178116567" sldId="268"/>
            <ac:spMk id="90" creationId="{2C80E1B4-65CF-2495-CCDD-E2ECA0F3974A}"/>
          </ac:spMkLst>
        </pc:spChg>
        <pc:spChg chg="add del mod">
          <ac:chgData name="anthony Yrles" userId="f7fc77b36c18f1e6" providerId="LiveId" clId="{D4F531CE-7DDB-4052-B9ED-8190C0E1B2FE}" dt="2023-10-17T09:33:53.228" v="2037" actId="478"/>
          <ac:spMkLst>
            <pc:docMk/>
            <pc:sldMk cId="4178116567" sldId="268"/>
            <ac:spMk id="91" creationId="{B8573CDC-1935-2A76-EC6A-FB4B96491467}"/>
          </ac:spMkLst>
        </pc:spChg>
        <pc:spChg chg="add del mod">
          <ac:chgData name="anthony Yrles" userId="f7fc77b36c18f1e6" providerId="LiveId" clId="{D4F531CE-7DDB-4052-B9ED-8190C0E1B2FE}" dt="2023-10-17T09:34:09.266" v="2052" actId="478"/>
          <ac:spMkLst>
            <pc:docMk/>
            <pc:sldMk cId="4178116567" sldId="268"/>
            <ac:spMk id="92" creationId="{D0BAC30F-387B-4D5A-E15C-9CF65127CED5}"/>
          </ac:spMkLst>
        </pc:spChg>
        <pc:spChg chg="add del mod">
          <ac:chgData name="anthony Yrles" userId="f7fc77b36c18f1e6" providerId="LiveId" clId="{D4F531CE-7DDB-4052-B9ED-8190C0E1B2FE}" dt="2023-10-17T09:33:58.101" v="2042" actId="478"/>
          <ac:spMkLst>
            <pc:docMk/>
            <pc:sldMk cId="4178116567" sldId="268"/>
            <ac:spMk id="93" creationId="{48B319F0-B597-F6FB-CA9D-8BB3226FD7D0}"/>
          </ac:spMkLst>
        </pc:spChg>
        <pc:spChg chg="add del mod">
          <ac:chgData name="anthony Yrles" userId="f7fc77b36c18f1e6" providerId="LiveId" clId="{D4F531CE-7DDB-4052-B9ED-8190C0E1B2FE}" dt="2023-10-17T09:33:57.489" v="2041" actId="478"/>
          <ac:spMkLst>
            <pc:docMk/>
            <pc:sldMk cId="4178116567" sldId="268"/>
            <ac:spMk id="94" creationId="{28A70CD9-22DF-CE8C-5296-FB5900820871}"/>
          </ac:spMkLst>
        </pc:spChg>
        <pc:spChg chg="add del mod">
          <ac:chgData name="anthony Yrles" userId="f7fc77b36c18f1e6" providerId="LiveId" clId="{D4F531CE-7DDB-4052-B9ED-8190C0E1B2FE}" dt="2023-10-17T09:34:00.466" v="2044" actId="478"/>
          <ac:spMkLst>
            <pc:docMk/>
            <pc:sldMk cId="4178116567" sldId="268"/>
            <ac:spMk id="95" creationId="{6F4A55C9-85E4-5866-78BA-41E3013818D5}"/>
          </ac:spMkLst>
        </pc:spChg>
        <pc:spChg chg="add del mod">
          <ac:chgData name="anthony Yrles" userId="f7fc77b36c18f1e6" providerId="LiveId" clId="{D4F531CE-7DDB-4052-B9ED-8190C0E1B2FE}" dt="2023-10-17T09:33:59.229" v="2043" actId="478"/>
          <ac:spMkLst>
            <pc:docMk/>
            <pc:sldMk cId="4178116567" sldId="268"/>
            <ac:spMk id="96" creationId="{3B5628AF-A1EB-85E3-88A0-D0C8A6590681}"/>
          </ac:spMkLst>
        </pc:spChg>
        <pc:spChg chg="add del mod">
          <ac:chgData name="anthony Yrles" userId="f7fc77b36c18f1e6" providerId="LiveId" clId="{D4F531CE-7DDB-4052-B9ED-8190C0E1B2FE}" dt="2023-10-17T09:34:01.529" v="2045" actId="478"/>
          <ac:spMkLst>
            <pc:docMk/>
            <pc:sldMk cId="4178116567" sldId="268"/>
            <ac:spMk id="97" creationId="{86F9C03A-7CE5-6E61-6980-1C2F62F10585}"/>
          </ac:spMkLst>
        </pc:spChg>
        <pc:spChg chg="add del mod">
          <ac:chgData name="anthony Yrles" userId="f7fc77b36c18f1e6" providerId="LiveId" clId="{D4F531CE-7DDB-4052-B9ED-8190C0E1B2FE}" dt="2023-10-17T09:34:02.462" v="2046" actId="478"/>
          <ac:spMkLst>
            <pc:docMk/>
            <pc:sldMk cId="4178116567" sldId="268"/>
            <ac:spMk id="98" creationId="{44305FDE-1DFA-F10D-1720-4B87EC251C73}"/>
          </ac:spMkLst>
        </pc:spChg>
        <pc:spChg chg="add del mod">
          <ac:chgData name="anthony Yrles" userId="f7fc77b36c18f1e6" providerId="LiveId" clId="{D4F531CE-7DDB-4052-B9ED-8190C0E1B2FE}" dt="2023-10-17T09:34:06.275" v="2049" actId="478"/>
          <ac:spMkLst>
            <pc:docMk/>
            <pc:sldMk cId="4178116567" sldId="268"/>
            <ac:spMk id="99" creationId="{C6A9A044-D89D-56AB-53CE-53637CCAAF88}"/>
          </ac:spMkLst>
        </pc:spChg>
        <pc:spChg chg="add del mod">
          <ac:chgData name="anthony Yrles" userId="f7fc77b36c18f1e6" providerId="LiveId" clId="{D4F531CE-7DDB-4052-B9ED-8190C0E1B2FE}" dt="2023-10-17T09:34:03.568" v="2047" actId="478"/>
          <ac:spMkLst>
            <pc:docMk/>
            <pc:sldMk cId="4178116567" sldId="268"/>
            <ac:spMk id="100" creationId="{8DE9469B-A19D-32D7-366E-025B2EA1F616}"/>
          </ac:spMkLst>
        </pc:spChg>
        <pc:spChg chg="add del mod">
          <ac:chgData name="anthony Yrles" userId="f7fc77b36c18f1e6" providerId="LiveId" clId="{D4F531CE-7DDB-4052-B9ED-8190C0E1B2FE}" dt="2023-10-17T09:34:08.392" v="2051" actId="478"/>
          <ac:spMkLst>
            <pc:docMk/>
            <pc:sldMk cId="4178116567" sldId="268"/>
            <ac:spMk id="101" creationId="{BF2D7C7B-7EC7-EA7D-6615-8B70E7FF5A58}"/>
          </ac:spMkLst>
        </pc:spChg>
        <pc:spChg chg="add del mod">
          <ac:chgData name="anthony Yrles" userId="f7fc77b36c18f1e6" providerId="LiveId" clId="{D4F531CE-7DDB-4052-B9ED-8190C0E1B2FE}" dt="2023-10-17T09:34:07.877" v="2050" actId="478"/>
          <ac:spMkLst>
            <pc:docMk/>
            <pc:sldMk cId="4178116567" sldId="268"/>
            <ac:spMk id="102" creationId="{B8B9E6E9-FEFB-BA69-E58F-D0BCDAF455E9}"/>
          </ac:spMkLst>
        </pc:spChg>
        <pc:spChg chg="add del mod">
          <ac:chgData name="anthony Yrles" userId="f7fc77b36c18f1e6" providerId="LiveId" clId="{D4F531CE-7DDB-4052-B9ED-8190C0E1B2FE}" dt="2023-10-17T10:02:52.061" v="2896" actId="478"/>
          <ac:spMkLst>
            <pc:docMk/>
            <pc:sldMk cId="4178116567" sldId="268"/>
            <ac:spMk id="107" creationId="{8A3F999B-AB1B-226B-E493-CC0903252672}"/>
          </ac:spMkLst>
        </pc:spChg>
        <pc:spChg chg="add del mod">
          <ac:chgData name="anthony Yrles" userId="f7fc77b36c18f1e6" providerId="LiveId" clId="{D4F531CE-7DDB-4052-B9ED-8190C0E1B2FE}" dt="2023-10-17T10:02:49.042" v="2894" actId="478"/>
          <ac:spMkLst>
            <pc:docMk/>
            <pc:sldMk cId="4178116567" sldId="268"/>
            <ac:spMk id="108" creationId="{51CE594B-6AAC-CBCB-E138-CE8A9A2EE2DC}"/>
          </ac:spMkLst>
        </pc:spChg>
        <pc:spChg chg="add del mod">
          <ac:chgData name="anthony Yrles" userId="f7fc77b36c18f1e6" providerId="LiveId" clId="{D4F531CE-7DDB-4052-B9ED-8190C0E1B2FE}" dt="2023-10-17T10:02:49.897" v="2895" actId="478"/>
          <ac:spMkLst>
            <pc:docMk/>
            <pc:sldMk cId="4178116567" sldId="268"/>
            <ac:spMk id="109" creationId="{8D92B45E-9592-7E78-EBF3-1E44362DDBBC}"/>
          </ac:spMkLst>
        </pc:spChg>
        <pc:spChg chg="add mod">
          <ac:chgData name="anthony Yrles" userId="f7fc77b36c18f1e6" providerId="LiveId" clId="{D4F531CE-7DDB-4052-B9ED-8190C0E1B2FE}" dt="2023-10-17T11:52:41.135" v="6296" actId="123"/>
          <ac:spMkLst>
            <pc:docMk/>
            <pc:sldMk cId="4178116567" sldId="268"/>
            <ac:spMk id="114" creationId="{25999790-F529-0EFA-F1AD-8F5FF501B0CA}"/>
          </ac:spMkLst>
        </pc:spChg>
        <pc:spChg chg="add mod">
          <ac:chgData name="anthony Yrles" userId="f7fc77b36c18f1e6" providerId="LiveId" clId="{D4F531CE-7DDB-4052-B9ED-8190C0E1B2FE}" dt="2023-10-17T11:52:38.171" v="6295" actId="123"/>
          <ac:spMkLst>
            <pc:docMk/>
            <pc:sldMk cId="4178116567" sldId="268"/>
            <ac:spMk id="115" creationId="{E7E3037A-CBA4-823B-5640-7B6B1B82EEEC}"/>
          </ac:spMkLst>
        </pc:spChg>
        <pc:spChg chg="add mod">
          <ac:chgData name="anthony Yrles" userId="f7fc77b36c18f1e6" providerId="LiveId" clId="{D4F531CE-7DDB-4052-B9ED-8190C0E1B2FE}" dt="2023-10-17T11:01:09.693" v="4222"/>
          <ac:spMkLst>
            <pc:docMk/>
            <pc:sldMk cId="4178116567" sldId="268"/>
            <ac:spMk id="116" creationId="{DF98C57B-15B8-2379-B9E1-72D61807A343}"/>
          </ac:spMkLst>
        </pc:spChg>
        <pc:graphicFrameChg chg="add del mod">
          <ac:chgData name="anthony Yrles" userId="f7fc77b36c18f1e6" providerId="LiveId" clId="{D4F531CE-7DDB-4052-B9ED-8190C0E1B2FE}" dt="2023-10-17T09:34:05.480" v="2048" actId="478"/>
          <ac:graphicFrameMkLst>
            <pc:docMk/>
            <pc:sldMk cId="4178116567" sldId="268"/>
            <ac:graphicFrameMk id="80" creationId="{1C6C52B3-3824-DBA3-2CC4-A3E4211B9492}"/>
          </ac:graphicFrameMkLst>
        </pc:graphicFrameChg>
        <pc:picChg chg="add mod">
          <ac:chgData name="anthony Yrles" userId="f7fc77b36c18f1e6" providerId="LiveId" clId="{D4F531CE-7DDB-4052-B9ED-8190C0E1B2FE}" dt="2023-10-17T09:04:29.718" v="1398"/>
          <ac:picMkLst>
            <pc:docMk/>
            <pc:sldMk cId="4178116567" sldId="268"/>
            <ac:picMk id="2" creationId="{AB83277F-4758-D718-C2B1-DA866FB66443}"/>
          </ac:picMkLst>
        </pc:picChg>
        <pc:picChg chg="add del mod">
          <ac:chgData name="anthony Yrles" userId="f7fc77b36c18f1e6" providerId="LiveId" clId="{D4F531CE-7DDB-4052-B9ED-8190C0E1B2FE}" dt="2023-10-17T09:06:11.819" v="1407" actId="478"/>
          <ac:picMkLst>
            <pc:docMk/>
            <pc:sldMk cId="4178116567" sldId="268"/>
            <ac:picMk id="4" creationId="{D5D1968A-1D20-3454-4DB1-8A87A6B44F4F}"/>
          </ac:picMkLst>
        </pc:picChg>
        <pc:picChg chg="add del mod">
          <ac:chgData name="anthony Yrles" userId="f7fc77b36c18f1e6" providerId="LiveId" clId="{D4F531CE-7DDB-4052-B9ED-8190C0E1B2FE}" dt="2023-10-17T09:06:14.300" v="1408" actId="478"/>
          <ac:picMkLst>
            <pc:docMk/>
            <pc:sldMk cId="4178116567" sldId="268"/>
            <ac:picMk id="7" creationId="{C4B5E898-8A1E-EBC5-3829-50025770A51B}"/>
          </ac:picMkLst>
        </pc:picChg>
        <pc:picChg chg="add mod">
          <ac:chgData name="anthony Yrles" userId="f7fc77b36c18f1e6" providerId="LiveId" clId="{D4F531CE-7DDB-4052-B9ED-8190C0E1B2FE}" dt="2023-10-17T09:34:27.648" v="2054"/>
          <ac:picMkLst>
            <pc:docMk/>
            <pc:sldMk cId="4178116567" sldId="268"/>
            <ac:picMk id="104" creationId="{80F9253B-9037-9CCF-41B9-C1A979D54B76}"/>
          </ac:picMkLst>
        </pc:picChg>
        <pc:picChg chg="add mod">
          <ac:chgData name="anthony Yrles" userId="f7fc77b36c18f1e6" providerId="LiveId" clId="{D4F531CE-7DDB-4052-B9ED-8190C0E1B2FE}" dt="2023-10-17T09:34:33.786" v="2055"/>
          <ac:picMkLst>
            <pc:docMk/>
            <pc:sldMk cId="4178116567" sldId="268"/>
            <ac:picMk id="106" creationId="{259C395D-91F2-0C9C-4A7C-0EA71C9E30B6}"/>
          </ac:picMkLst>
        </pc:picChg>
        <pc:picChg chg="add mod">
          <ac:chgData name="anthony Yrles" userId="f7fc77b36c18f1e6" providerId="LiveId" clId="{D4F531CE-7DDB-4052-B9ED-8190C0E1B2FE}" dt="2023-10-17T10:36:33.256" v="3252" actId="1076"/>
          <ac:picMkLst>
            <pc:docMk/>
            <pc:sldMk cId="4178116567" sldId="268"/>
            <ac:picMk id="111" creationId="{B9E0FA52-ABB2-129B-FF5D-5D2D6D144971}"/>
          </ac:picMkLst>
        </pc:picChg>
        <pc:picChg chg="add mod">
          <ac:chgData name="anthony Yrles" userId="f7fc77b36c18f1e6" providerId="LiveId" clId="{D4F531CE-7DDB-4052-B9ED-8190C0E1B2FE}" dt="2023-10-17T10:37:02.009" v="3258" actId="1076"/>
          <ac:picMkLst>
            <pc:docMk/>
            <pc:sldMk cId="4178116567" sldId="268"/>
            <ac:picMk id="113" creationId="{113C406E-1C0A-E71A-FF1A-B2CA4B3EC8C4}"/>
          </ac:picMkLst>
        </pc:picChg>
        <pc:cxnChg chg="add del mod">
          <ac:chgData name="anthony Yrles" userId="f7fc77b36c18f1e6" providerId="LiveId" clId="{D4F531CE-7DDB-4052-B9ED-8190C0E1B2FE}" dt="2023-10-17T09:06:10.797" v="1406" actId="478"/>
          <ac:cxnSpMkLst>
            <pc:docMk/>
            <pc:sldMk cId="4178116567" sldId="268"/>
            <ac:cxnSpMk id="5" creationId="{C006F2D6-31D4-4DDD-072E-BAEFD0C49A7B}"/>
          </ac:cxnSpMkLst>
        </pc:cxnChg>
        <pc:cxnChg chg="add del mod">
          <ac:chgData name="anthony Yrles" userId="f7fc77b36c18f1e6" providerId="LiveId" clId="{D4F531CE-7DDB-4052-B9ED-8190C0E1B2FE}" dt="2023-10-17T09:06:14.300" v="1408" actId="478"/>
          <ac:cxnSpMkLst>
            <pc:docMk/>
            <pc:sldMk cId="4178116567" sldId="268"/>
            <ac:cxnSpMk id="6" creationId="{61ABADB7-5E30-9960-99C7-6F3DF8967DCD}"/>
          </ac:cxnSpMkLst>
        </pc:cxnChg>
        <pc:cxnChg chg="add del mod">
          <ac:chgData name="anthony Yrles" userId="f7fc77b36c18f1e6" providerId="LiveId" clId="{D4F531CE-7DDB-4052-B9ED-8190C0E1B2FE}" dt="2023-10-17T09:07:47.545" v="1417" actId="478"/>
          <ac:cxnSpMkLst>
            <pc:docMk/>
            <pc:sldMk cId="4178116567" sldId="268"/>
            <ac:cxnSpMk id="10" creationId="{D30A758D-72CB-C846-AE91-273BD616F07D}"/>
          </ac:cxnSpMkLst>
        </pc:cxnChg>
        <pc:cxnChg chg="add del mod">
          <ac:chgData name="anthony Yrles" userId="f7fc77b36c18f1e6" providerId="LiveId" clId="{D4F531CE-7DDB-4052-B9ED-8190C0E1B2FE}" dt="2023-10-17T09:07:49.667" v="1418" actId="478"/>
          <ac:cxnSpMkLst>
            <pc:docMk/>
            <pc:sldMk cId="4178116567" sldId="268"/>
            <ac:cxnSpMk id="12" creationId="{F814C6E5-CB5E-7796-6450-8431ABEA6237}"/>
          </ac:cxnSpMkLst>
        </pc:cxnChg>
        <pc:cxnChg chg="add del mod">
          <ac:chgData name="anthony Yrles" userId="f7fc77b36c18f1e6" providerId="LiveId" clId="{D4F531CE-7DDB-4052-B9ED-8190C0E1B2FE}" dt="2023-10-17T09:07:51.645" v="1419" actId="478"/>
          <ac:cxnSpMkLst>
            <pc:docMk/>
            <pc:sldMk cId="4178116567" sldId="268"/>
            <ac:cxnSpMk id="14" creationId="{351740D7-9A77-8DDA-87FB-16B801F4BBB1}"/>
          </ac:cxnSpMkLst>
        </pc:cxnChg>
        <pc:cxnChg chg="add del mod">
          <ac:chgData name="anthony Yrles" userId="f7fc77b36c18f1e6" providerId="LiveId" clId="{D4F531CE-7DDB-4052-B9ED-8190C0E1B2FE}" dt="2023-10-17T09:07:53.463" v="1420" actId="478"/>
          <ac:cxnSpMkLst>
            <pc:docMk/>
            <pc:sldMk cId="4178116567" sldId="268"/>
            <ac:cxnSpMk id="16" creationId="{C394CCE3-511E-27EE-80BC-BC1061C46B83}"/>
          </ac:cxnSpMkLst>
        </pc:cxnChg>
        <pc:cxnChg chg="add del mod">
          <ac:chgData name="anthony Yrles" userId="f7fc77b36c18f1e6" providerId="LiveId" clId="{D4F531CE-7DDB-4052-B9ED-8190C0E1B2FE}" dt="2023-10-17T09:07:55.608" v="1421" actId="478"/>
          <ac:cxnSpMkLst>
            <pc:docMk/>
            <pc:sldMk cId="4178116567" sldId="268"/>
            <ac:cxnSpMk id="18" creationId="{FA121232-6CF8-7F57-3EB1-D61E0F05A433}"/>
          </ac:cxnSpMkLst>
        </pc:cxnChg>
        <pc:cxnChg chg="add del mod">
          <ac:chgData name="anthony Yrles" userId="f7fc77b36c18f1e6" providerId="LiveId" clId="{D4F531CE-7DDB-4052-B9ED-8190C0E1B2FE}" dt="2023-10-17T09:17:51.748" v="1579" actId="478"/>
          <ac:cxnSpMkLst>
            <pc:docMk/>
            <pc:sldMk cId="4178116567" sldId="268"/>
            <ac:cxnSpMk id="26" creationId="{4E4350D2-F37E-80F2-BB18-E97C036E255E}"/>
          </ac:cxnSpMkLst>
        </pc:cxnChg>
        <pc:cxnChg chg="add del mod">
          <ac:chgData name="anthony Yrles" userId="f7fc77b36c18f1e6" providerId="LiveId" clId="{D4F531CE-7DDB-4052-B9ED-8190C0E1B2FE}" dt="2023-10-17T09:17:52.656" v="1580" actId="478"/>
          <ac:cxnSpMkLst>
            <pc:docMk/>
            <pc:sldMk cId="4178116567" sldId="268"/>
            <ac:cxnSpMk id="28" creationId="{A724EED9-A510-BD57-871F-895C54F70C89}"/>
          </ac:cxnSpMkLst>
        </pc:cxnChg>
        <pc:cxnChg chg="add del mod">
          <ac:chgData name="anthony Yrles" userId="f7fc77b36c18f1e6" providerId="LiveId" clId="{D4F531CE-7DDB-4052-B9ED-8190C0E1B2FE}" dt="2023-10-17T09:17:54.090" v="1582" actId="478"/>
          <ac:cxnSpMkLst>
            <pc:docMk/>
            <pc:sldMk cId="4178116567" sldId="268"/>
            <ac:cxnSpMk id="30" creationId="{2DE80B8D-6FED-EB4A-126C-21D93BEBAC51}"/>
          </ac:cxnSpMkLst>
        </pc:cxnChg>
        <pc:cxnChg chg="add del mod">
          <ac:chgData name="anthony Yrles" userId="f7fc77b36c18f1e6" providerId="LiveId" clId="{D4F531CE-7DDB-4052-B9ED-8190C0E1B2FE}" dt="2023-10-17T09:17:54.931" v="1583" actId="478"/>
          <ac:cxnSpMkLst>
            <pc:docMk/>
            <pc:sldMk cId="4178116567" sldId="268"/>
            <ac:cxnSpMk id="32" creationId="{D6198355-BE53-3467-216C-DC9D70D44E44}"/>
          </ac:cxnSpMkLst>
        </pc:cxnChg>
        <pc:cxnChg chg="add del mod">
          <ac:chgData name="anthony Yrles" userId="f7fc77b36c18f1e6" providerId="LiveId" clId="{D4F531CE-7DDB-4052-B9ED-8190C0E1B2FE}" dt="2023-10-17T09:17:56.178" v="1584" actId="478"/>
          <ac:cxnSpMkLst>
            <pc:docMk/>
            <pc:sldMk cId="4178116567" sldId="268"/>
            <ac:cxnSpMk id="34" creationId="{D0EDD605-18F8-E5BD-1AE2-A0B2803E4D93}"/>
          </ac:cxnSpMkLst>
        </pc:cxnChg>
        <pc:cxnChg chg="add del mod">
          <ac:chgData name="anthony Yrles" userId="f7fc77b36c18f1e6" providerId="LiveId" clId="{D4F531CE-7DDB-4052-B9ED-8190C0E1B2FE}" dt="2023-10-17T09:14:43.834" v="1507" actId="11529"/>
          <ac:cxnSpMkLst>
            <pc:docMk/>
            <pc:sldMk cId="4178116567" sldId="268"/>
            <ac:cxnSpMk id="57" creationId="{42AC23EF-399C-3D0A-F20F-704739D53EAB}"/>
          </ac:cxnSpMkLst>
        </pc:cxnChg>
        <pc:cxnChg chg="add del mod">
          <ac:chgData name="anthony Yrles" userId="f7fc77b36c18f1e6" providerId="LiveId" clId="{D4F531CE-7DDB-4052-B9ED-8190C0E1B2FE}" dt="2023-10-17T09:17:16.080" v="1569" actId="478"/>
          <ac:cxnSpMkLst>
            <pc:docMk/>
            <pc:sldMk cId="4178116567" sldId="268"/>
            <ac:cxnSpMk id="64" creationId="{D062FC28-CD6B-B3EA-0D77-A0FD1D3E89A5}"/>
          </ac:cxnSpMkLst>
        </pc:cxnChg>
        <pc:cxnChg chg="add mod">
          <ac:chgData name="anthony Yrles" userId="f7fc77b36c18f1e6" providerId="LiveId" clId="{D4F531CE-7DDB-4052-B9ED-8190C0E1B2FE}" dt="2023-10-17T09:34:27.648" v="2054"/>
          <ac:cxnSpMkLst>
            <pc:docMk/>
            <pc:sldMk cId="4178116567" sldId="268"/>
            <ac:cxnSpMk id="103" creationId="{8FF1BAE3-63D0-9AD6-EFED-F0E109242DE3}"/>
          </ac:cxnSpMkLst>
        </pc:cxnChg>
        <pc:cxnChg chg="add mod">
          <ac:chgData name="anthony Yrles" userId="f7fc77b36c18f1e6" providerId="LiveId" clId="{D4F531CE-7DDB-4052-B9ED-8190C0E1B2FE}" dt="2023-10-17T09:34:33.786" v="2055"/>
          <ac:cxnSpMkLst>
            <pc:docMk/>
            <pc:sldMk cId="4178116567" sldId="268"/>
            <ac:cxnSpMk id="105" creationId="{6864FBD5-9DE5-F599-336C-451361923741}"/>
          </ac:cxnSpMkLst>
        </pc:cxnChg>
      </pc:sldChg>
      <pc:sldChg chg="addSp delSp modSp new mod">
        <pc:chgData name="anthony Yrles" userId="f7fc77b36c18f1e6" providerId="LiveId" clId="{D4F531CE-7DDB-4052-B9ED-8190C0E1B2FE}" dt="2023-10-17T12:40:32.885" v="7142" actId="1076"/>
        <pc:sldMkLst>
          <pc:docMk/>
          <pc:sldMk cId="2020485987" sldId="269"/>
        </pc:sldMkLst>
        <pc:spChg chg="add del mod">
          <ac:chgData name="anthony Yrles" userId="f7fc77b36c18f1e6" providerId="LiveId" clId="{D4F531CE-7DDB-4052-B9ED-8190C0E1B2FE}" dt="2023-10-17T11:01:13.970" v="4223" actId="478"/>
          <ac:spMkLst>
            <pc:docMk/>
            <pc:sldMk cId="2020485987" sldId="269"/>
            <ac:spMk id="3" creationId="{B1538D3C-DD9C-8EC1-FA8D-2EC7286E03C4}"/>
          </ac:spMkLst>
        </pc:spChg>
        <pc:spChg chg="add mod">
          <ac:chgData name="anthony Yrles" userId="f7fc77b36c18f1e6" providerId="LiveId" clId="{D4F531CE-7DDB-4052-B9ED-8190C0E1B2FE}" dt="2023-10-17T11:01:30.536" v="4258" actId="20577"/>
          <ac:spMkLst>
            <pc:docMk/>
            <pc:sldMk cId="2020485987" sldId="269"/>
            <ac:spMk id="8" creationId="{4C726EB8-5F84-46CF-5F7D-C06F03AA6B35}"/>
          </ac:spMkLst>
        </pc:spChg>
        <pc:spChg chg="add mod">
          <ac:chgData name="anthony Yrles" userId="f7fc77b36c18f1e6" providerId="LiveId" clId="{D4F531CE-7DDB-4052-B9ED-8190C0E1B2FE}" dt="2023-10-17T12:37:16.675" v="7090" actId="14100"/>
          <ac:spMkLst>
            <pc:docMk/>
            <pc:sldMk cId="2020485987" sldId="269"/>
            <ac:spMk id="9" creationId="{4E07B803-A9BC-AA4C-DF65-DDF82B6A77B1}"/>
          </ac:spMkLst>
        </pc:spChg>
        <pc:spChg chg="add del">
          <ac:chgData name="anthony Yrles" userId="f7fc77b36c18f1e6" providerId="LiveId" clId="{D4F531CE-7DDB-4052-B9ED-8190C0E1B2FE}" dt="2023-10-17T11:02:30.563" v="4261" actId="478"/>
          <ac:spMkLst>
            <pc:docMk/>
            <pc:sldMk cId="2020485987" sldId="269"/>
            <ac:spMk id="10" creationId="{DC9879F7-E98B-3768-B141-2558CE40596A}"/>
          </ac:spMkLst>
        </pc:spChg>
        <pc:spChg chg="add mod">
          <ac:chgData name="anthony Yrles" userId="f7fc77b36c18f1e6" providerId="LiveId" clId="{D4F531CE-7DDB-4052-B9ED-8190C0E1B2FE}" dt="2023-10-17T12:37:11.311" v="7088" actId="14100"/>
          <ac:spMkLst>
            <pc:docMk/>
            <pc:sldMk cId="2020485987" sldId="269"/>
            <ac:spMk id="11" creationId="{780C31F3-953B-7096-8044-6ADAB9AFC776}"/>
          </ac:spMkLst>
        </pc:spChg>
        <pc:spChg chg="add mod">
          <ac:chgData name="anthony Yrles" userId="f7fc77b36c18f1e6" providerId="LiveId" clId="{D4F531CE-7DDB-4052-B9ED-8190C0E1B2FE}" dt="2023-10-17T12:36:50.629" v="7081" actId="14100"/>
          <ac:spMkLst>
            <pc:docMk/>
            <pc:sldMk cId="2020485987" sldId="269"/>
            <ac:spMk id="12" creationId="{9FBA29DD-E308-814A-4C04-C9D576C10C15}"/>
          </ac:spMkLst>
        </pc:spChg>
        <pc:spChg chg="add mod">
          <ac:chgData name="anthony Yrles" userId="f7fc77b36c18f1e6" providerId="LiveId" clId="{D4F531CE-7DDB-4052-B9ED-8190C0E1B2FE}" dt="2023-10-17T12:36:44.867" v="7079" actId="14100"/>
          <ac:spMkLst>
            <pc:docMk/>
            <pc:sldMk cId="2020485987" sldId="269"/>
            <ac:spMk id="13" creationId="{45631025-7C67-7DD6-38A0-06B6A11EC8D0}"/>
          </ac:spMkLst>
        </pc:spChg>
        <pc:spChg chg="add mod">
          <ac:chgData name="anthony Yrles" userId="f7fc77b36c18f1e6" providerId="LiveId" clId="{D4F531CE-7DDB-4052-B9ED-8190C0E1B2FE}" dt="2023-10-17T12:36:39.233" v="7077" actId="14100"/>
          <ac:spMkLst>
            <pc:docMk/>
            <pc:sldMk cId="2020485987" sldId="269"/>
            <ac:spMk id="14" creationId="{65903E0E-AF50-C487-A4F7-1CE16FD8EEA0}"/>
          </ac:spMkLst>
        </pc:spChg>
        <pc:spChg chg="add mod">
          <ac:chgData name="anthony Yrles" userId="f7fc77b36c18f1e6" providerId="LiveId" clId="{D4F531CE-7DDB-4052-B9ED-8190C0E1B2FE}" dt="2023-10-17T12:36:26.027" v="7074" actId="14100"/>
          <ac:spMkLst>
            <pc:docMk/>
            <pc:sldMk cId="2020485987" sldId="269"/>
            <ac:spMk id="15" creationId="{D431BFAD-4616-9986-9F23-57EE3ABD34C2}"/>
          </ac:spMkLst>
        </pc:spChg>
        <pc:spChg chg="add mod">
          <ac:chgData name="anthony Yrles" userId="f7fc77b36c18f1e6" providerId="LiveId" clId="{D4F531CE-7DDB-4052-B9ED-8190C0E1B2FE}" dt="2023-10-17T12:36:15.571" v="7072" actId="14100"/>
          <ac:spMkLst>
            <pc:docMk/>
            <pc:sldMk cId="2020485987" sldId="269"/>
            <ac:spMk id="16" creationId="{EF67C4DA-31A7-72CB-9A95-236B7AEDE770}"/>
          </ac:spMkLst>
        </pc:spChg>
        <pc:spChg chg="add del">
          <ac:chgData name="anthony Yrles" userId="f7fc77b36c18f1e6" providerId="LiveId" clId="{D4F531CE-7DDB-4052-B9ED-8190C0E1B2FE}" dt="2023-10-17T11:04:29.688" v="4289" actId="478"/>
          <ac:spMkLst>
            <pc:docMk/>
            <pc:sldMk cId="2020485987" sldId="269"/>
            <ac:spMk id="17" creationId="{FDBD83AE-B1FC-73ED-10D1-1A23D855AF54}"/>
          </ac:spMkLst>
        </pc:spChg>
        <pc:spChg chg="add mod">
          <ac:chgData name="anthony Yrles" userId="f7fc77b36c18f1e6" providerId="LiveId" clId="{D4F531CE-7DDB-4052-B9ED-8190C0E1B2FE}" dt="2023-10-17T12:37:14.721" v="7089" actId="14100"/>
          <ac:spMkLst>
            <pc:docMk/>
            <pc:sldMk cId="2020485987" sldId="269"/>
            <ac:spMk id="18" creationId="{3C36FD20-50D1-5C1F-F181-AB6C7D028373}"/>
          </ac:spMkLst>
        </pc:spChg>
        <pc:spChg chg="add mod">
          <ac:chgData name="anthony Yrles" userId="f7fc77b36c18f1e6" providerId="LiveId" clId="{D4F531CE-7DDB-4052-B9ED-8190C0E1B2FE}" dt="2023-10-17T12:37:05.645" v="7087" actId="20577"/>
          <ac:spMkLst>
            <pc:docMk/>
            <pc:sldMk cId="2020485987" sldId="269"/>
            <ac:spMk id="19" creationId="{74E5D0C3-51CC-DB70-78CF-79E234F30B88}"/>
          </ac:spMkLst>
        </pc:spChg>
        <pc:spChg chg="add mod">
          <ac:chgData name="anthony Yrles" userId="f7fc77b36c18f1e6" providerId="LiveId" clId="{D4F531CE-7DDB-4052-B9ED-8190C0E1B2FE}" dt="2023-10-17T12:36:48.698" v="7080" actId="14100"/>
          <ac:spMkLst>
            <pc:docMk/>
            <pc:sldMk cId="2020485987" sldId="269"/>
            <ac:spMk id="20" creationId="{01F34396-D0A2-473B-182C-53803E6F4C58}"/>
          </ac:spMkLst>
        </pc:spChg>
        <pc:spChg chg="add mod">
          <ac:chgData name="anthony Yrles" userId="f7fc77b36c18f1e6" providerId="LiveId" clId="{D4F531CE-7DDB-4052-B9ED-8190C0E1B2FE}" dt="2023-10-17T12:36:42.934" v="7078" actId="14100"/>
          <ac:spMkLst>
            <pc:docMk/>
            <pc:sldMk cId="2020485987" sldId="269"/>
            <ac:spMk id="21" creationId="{171AB37D-0470-5399-9FE8-AB0AAFCED739}"/>
          </ac:spMkLst>
        </pc:spChg>
        <pc:spChg chg="add mod">
          <ac:chgData name="anthony Yrles" userId="f7fc77b36c18f1e6" providerId="LiveId" clId="{D4F531CE-7DDB-4052-B9ED-8190C0E1B2FE}" dt="2023-10-17T12:36:36.943" v="7076" actId="14100"/>
          <ac:spMkLst>
            <pc:docMk/>
            <pc:sldMk cId="2020485987" sldId="269"/>
            <ac:spMk id="22" creationId="{134EB713-A77B-555A-D0A7-DD1BE253871A}"/>
          </ac:spMkLst>
        </pc:spChg>
        <pc:spChg chg="add mod">
          <ac:chgData name="anthony Yrles" userId="f7fc77b36c18f1e6" providerId="LiveId" clId="{D4F531CE-7DDB-4052-B9ED-8190C0E1B2FE}" dt="2023-10-17T12:36:32.778" v="7075" actId="14100"/>
          <ac:spMkLst>
            <pc:docMk/>
            <pc:sldMk cId="2020485987" sldId="269"/>
            <ac:spMk id="23" creationId="{E925BE45-1BF0-904B-3334-8F92CB430ACD}"/>
          </ac:spMkLst>
        </pc:spChg>
        <pc:spChg chg="add mod">
          <ac:chgData name="anthony Yrles" userId="f7fc77b36c18f1e6" providerId="LiveId" clId="{D4F531CE-7DDB-4052-B9ED-8190C0E1B2FE}" dt="2023-10-17T12:36:22.573" v="7073" actId="14100"/>
          <ac:spMkLst>
            <pc:docMk/>
            <pc:sldMk cId="2020485987" sldId="269"/>
            <ac:spMk id="24" creationId="{B08A1425-446D-61C2-4E2B-B020463DE2B8}"/>
          </ac:spMkLst>
        </pc:spChg>
        <pc:spChg chg="add del mod">
          <ac:chgData name="anthony Yrles" userId="f7fc77b36c18f1e6" providerId="LiveId" clId="{D4F531CE-7DDB-4052-B9ED-8190C0E1B2FE}" dt="2023-10-17T11:19:02.341" v="4824" actId="478"/>
          <ac:spMkLst>
            <pc:docMk/>
            <pc:sldMk cId="2020485987" sldId="269"/>
            <ac:spMk id="25" creationId="{A3313214-8656-92D4-0B12-2979F063175D}"/>
          </ac:spMkLst>
        </pc:spChg>
        <pc:spChg chg="add del mod">
          <ac:chgData name="anthony Yrles" userId="f7fc77b36c18f1e6" providerId="LiveId" clId="{D4F531CE-7DDB-4052-B9ED-8190C0E1B2FE}" dt="2023-10-17T11:18:59.182" v="4818" actId="478"/>
          <ac:spMkLst>
            <pc:docMk/>
            <pc:sldMk cId="2020485987" sldId="269"/>
            <ac:spMk id="26" creationId="{F0567B76-CFDC-FC2A-5915-5981DA93F822}"/>
          </ac:spMkLst>
        </pc:spChg>
        <pc:spChg chg="add del mod">
          <ac:chgData name="anthony Yrles" userId="f7fc77b36c18f1e6" providerId="LiveId" clId="{D4F531CE-7DDB-4052-B9ED-8190C0E1B2FE}" dt="2023-10-17T11:19:01.819" v="4823" actId="478"/>
          <ac:spMkLst>
            <pc:docMk/>
            <pc:sldMk cId="2020485987" sldId="269"/>
            <ac:spMk id="27" creationId="{5BB60082-8ED2-8E8F-1CF9-C095CD4BA205}"/>
          </ac:spMkLst>
        </pc:spChg>
        <pc:spChg chg="add del mod">
          <ac:chgData name="anthony Yrles" userId="f7fc77b36c18f1e6" providerId="LiveId" clId="{D4F531CE-7DDB-4052-B9ED-8190C0E1B2FE}" dt="2023-10-17T11:19:01.392" v="4822" actId="478"/>
          <ac:spMkLst>
            <pc:docMk/>
            <pc:sldMk cId="2020485987" sldId="269"/>
            <ac:spMk id="28" creationId="{B2056012-4412-E534-23DA-8489CC3C1F47}"/>
          </ac:spMkLst>
        </pc:spChg>
        <pc:spChg chg="add del mod">
          <ac:chgData name="anthony Yrles" userId="f7fc77b36c18f1e6" providerId="LiveId" clId="{D4F531CE-7DDB-4052-B9ED-8190C0E1B2FE}" dt="2023-10-17T11:19:00.952" v="4821" actId="478"/>
          <ac:spMkLst>
            <pc:docMk/>
            <pc:sldMk cId="2020485987" sldId="269"/>
            <ac:spMk id="29" creationId="{45D5B580-EA46-59FE-1E74-996112D5A6C2}"/>
          </ac:spMkLst>
        </pc:spChg>
        <pc:spChg chg="add del mod">
          <ac:chgData name="anthony Yrles" userId="f7fc77b36c18f1e6" providerId="LiveId" clId="{D4F531CE-7DDB-4052-B9ED-8190C0E1B2FE}" dt="2023-10-17T11:19:00.516" v="4820" actId="478"/>
          <ac:spMkLst>
            <pc:docMk/>
            <pc:sldMk cId="2020485987" sldId="269"/>
            <ac:spMk id="30" creationId="{75E913EB-FAB2-9FEF-4884-F963DBB4EF59}"/>
          </ac:spMkLst>
        </pc:spChg>
        <pc:spChg chg="add del mod">
          <ac:chgData name="anthony Yrles" userId="f7fc77b36c18f1e6" providerId="LiveId" clId="{D4F531CE-7DDB-4052-B9ED-8190C0E1B2FE}" dt="2023-10-17T11:19:00.053" v="4819" actId="478"/>
          <ac:spMkLst>
            <pc:docMk/>
            <pc:sldMk cId="2020485987" sldId="269"/>
            <ac:spMk id="31" creationId="{A4CDFBDF-8FD2-8A49-AEF4-6B759EF078A6}"/>
          </ac:spMkLst>
        </pc:spChg>
        <pc:spChg chg="add mod">
          <ac:chgData name="anthony Yrles" userId="f7fc77b36c18f1e6" providerId="LiveId" clId="{D4F531CE-7DDB-4052-B9ED-8190C0E1B2FE}" dt="2023-10-17T11:21:31.989" v="5021" actId="20577"/>
          <ac:spMkLst>
            <pc:docMk/>
            <pc:sldMk cId="2020485987" sldId="269"/>
            <ac:spMk id="32" creationId="{23CAC111-5331-163E-31E8-0FA140E7F7DA}"/>
          </ac:spMkLst>
        </pc:spChg>
        <pc:spChg chg="add mod">
          <ac:chgData name="anthony Yrles" userId="f7fc77b36c18f1e6" providerId="LiveId" clId="{D4F531CE-7DDB-4052-B9ED-8190C0E1B2FE}" dt="2023-10-17T11:26:03.343" v="5323" actId="20577"/>
          <ac:spMkLst>
            <pc:docMk/>
            <pc:sldMk cId="2020485987" sldId="269"/>
            <ac:spMk id="33" creationId="{82A091B4-7F25-88CB-6827-A5406DF91FA5}"/>
          </ac:spMkLst>
        </pc:spChg>
        <pc:spChg chg="add del mod">
          <ac:chgData name="anthony Yrles" userId="f7fc77b36c18f1e6" providerId="LiveId" clId="{D4F531CE-7DDB-4052-B9ED-8190C0E1B2FE}" dt="2023-10-17T11:25:00.066" v="5225" actId="21"/>
          <ac:spMkLst>
            <pc:docMk/>
            <pc:sldMk cId="2020485987" sldId="269"/>
            <ac:spMk id="34" creationId="{6063C6F3-E106-F5C3-A0CF-D7A6EB6BF8F6}"/>
          </ac:spMkLst>
        </pc:spChg>
        <pc:spChg chg="add mod">
          <ac:chgData name="anthony Yrles" userId="f7fc77b36c18f1e6" providerId="LiveId" clId="{D4F531CE-7DDB-4052-B9ED-8190C0E1B2FE}" dt="2023-10-17T11:26:46.889" v="5380" actId="20577"/>
          <ac:spMkLst>
            <pc:docMk/>
            <pc:sldMk cId="2020485987" sldId="269"/>
            <ac:spMk id="35" creationId="{A6C29E87-DC73-7D3F-4DD4-5C5AE09FF8E4}"/>
          </ac:spMkLst>
        </pc:spChg>
        <pc:spChg chg="add mod">
          <ac:chgData name="anthony Yrles" userId="f7fc77b36c18f1e6" providerId="LiveId" clId="{D4F531CE-7DDB-4052-B9ED-8190C0E1B2FE}" dt="2023-10-17T11:29:23.246" v="5621" actId="1076"/>
          <ac:spMkLst>
            <pc:docMk/>
            <pc:sldMk cId="2020485987" sldId="269"/>
            <ac:spMk id="36" creationId="{AB55B99D-211B-20AA-1163-DCE80222075F}"/>
          </ac:spMkLst>
        </pc:spChg>
        <pc:spChg chg="add mod">
          <ac:chgData name="anthony Yrles" userId="f7fc77b36c18f1e6" providerId="LiveId" clId="{D4F531CE-7DDB-4052-B9ED-8190C0E1B2FE}" dt="2023-10-17T11:30:50.114" v="5833" actId="313"/>
          <ac:spMkLst>
            <pc:docMk/>
            <pc:sldMk cId="2020485987" sldId="269"/>
            <ac:spMk id="37" creationId="{3A2F6EDA-DB1F-39A5-4B50-FB7855579549}"/>
          </ac:spMkLst>
        </pc:spChg>
        <pc:spChg chg="add mod">
          <ac:chgData name="anthony Yrles" userId="f7fc77b36c18f1e6" providerId="LiveId" clId="{D4F531CE-7DDB-4052-B9ED-8190C0E1B2FE}" dt="2023-10-17T11:32:30.828" v="5987" actId="313"/>
          <ac:spMkLst>
            <pc:docMk/>
            <pc:sldMk cId="2020485987" sldId="269"/>
            <ac:spMk id="38" creationId="{C116A8EF-46B5-D8CE-CD87-75DA16C0301B}"/>
          </ac:spMkLst>
        </pc:spChg>
        <pc:spChg chg="add mod">
          <ac:chgData name="anthony Yrles" userId="f7fc77b36c18f1e6" providerId="LiveId" clId="{D4F531CE-7DDB-4052-B9ED-8190C0E1B2FE}" dt="2023-10-17T12:38:23.550" v="7095" actId="14100"/>
          <ac:spMkLst>
            <pc:docMk/>
            <pc:sldMk cId="2020485987" sldId="269"/>
            <ac:spMk id="39" creationId="{084C29AF-58FA-82F5-84D5-C2B75A82D90E}"/>
          </ac:spMkLst>
        </pc:spChg>
        <pc:spChg chg="add mod">
          <ac:chgData name="anthony Yrles" userId="f7fc77b36c18f1e6" providerId="LiveId" clId="{D4F531CE-7DDB-4052-B9ED-8190C0E1B2FE}" dt="2023-10-17T12:38:46.704" v="7099" actId="13822"/>
          <ac:spMkLst>
            <pc:docMk/>
            <pc:sldMk cId="2020485987" sldId="269"/>
            <ac:spMk id="40" creationId="{F74B9DD1-BF9D-BD6B-2FC8-A5613BC0EEA1}"/>
          </ac:spMkLst>
        </pc:spChg>
        <pc:spChg chg="add mod">
          <ac:chgData name="anthony Yrles" userId="f7fc77b36c18f1e6" providerId="LiveId" clId="{D4F531CE-7DDB-4052-B9ED-8190C0E1B2FE}" dt="2023-10-17T12:39:59.793" v="7120" actId="1076"/>
          <ac:spMkLst>
            <pc:docMk/>
            <pc:sldMk cId="2020485987" sldId="269"/>
            <ac:spMk id="41" creationId="{3A232659-857A-8AD0-E20A-1727B05F4A88}"/>
          </ac:spMkLst>
        </pc:spChg>
        <pc:spChg chg="add mod">
          <ac:chgData name="anthony Yrles" userId="f7fc77b36c18f1e6" providerId="LiveId" clId="{D4F531CE-7DDB-4052-B9ED-8190C0E1B2FE}" dt="2023-10-17T12:40:32.885" v="7142" actId="1076"/>
          <ac:spMkLst>
            <pc:docMk/>
            <pc:sldMk cId="2020485987" sldId="269"/>
            <ac:spMk id="42" creationId="{EF87C490-0575-7353-FB34-AC7A9AF8CC7C}"/>
          </ac:spMkLst>
        </pc:spChg>
        <pc:picChg chg="add mod">
          <ac:chgData name="anthony Yrles" userId="f7fc77b36c18f1e6" providerId="LiveId" clId="{D4F531CE-7DDB-4052-B9ED-8190C0E1B2FE}" dt="2023-10-17T10:54:15.740" v="3745"/>
          <ac:picMkLst>
            <pc:docMk/>
            <pc:sldMk cId="2020485987" sldId="269"/>
            <ac:picMk id="2" creationId="{D5176CC9-3674-C40F-A92B-8E8034A17CC6}"/>
          </ac:picMkLst>
        </pc:picChg>
        <pc:picChg chg="add del mod">
          <ac:chgData name="anthony Yrles" userId="f7fc77b36c18f1e6" providerId="LiveId" clId="{D4F531CE-7DDB-4052-B9ED-8190C0E1B2FE}" dt="2023-10-17T12:38:26.706" v="7096" actId="478"/>
          <ac:picMkLst>
            <pc:docMk/>
            <pc:sldMk cId="2020485987" sldId="269"/>
            <ac:picMk id="5" creationId="{F300D81B-16FD-FA74-1142-520601D8EA79}"/>
          </ac:picMkLst>
        </pc:picChg>
        <pc:picChg chg="add del mod">
          <ac:chgData name="anthony Yrles" userId="f7fc77b36c18f1e6" providerId="LiveId" clId="{D4F531CE-7DDB-4052-B9ED-8190C0E1B2FE}" dt="2023-10-17T10:56:19.104" v="3751"/>
          <ac:picMkLst>
            <pc:docMk/>
            <pc:sldMk cId="2020485987" sldId="269"/>
            <ac:picMk id="7" creationId="{BA63CC1B-0A71-3B90-3B9F-8151A84A8DD6}"/>
          </ac:picMkLst>
        </pc:picChg>
        <pc:cxnChg chg="add del mod">
          <ac:chgData name="anthony Yrles" userId="f7fc77b36c18f1e6" providerId="LiveId" clId="{D4F531CE-7DDB-4052-B9ED-8190C0E1B2FE}" dt="2023-10-17T12:38:28.023" v="7097" actId="478"/>
          <ac:cxnSpMkLst>
            <pc:docMk/>
            <pc:sldMk cId="2020485987" sldId="269"/>
            <ac:cxnSpMk id="4" creationId="{71A3CAB2-D335-6D92-962C-5A929192C143}"/>
          </ac:cxnSpMkLst>
        </pc:cxnChg>
        <pc:cxnChg chg="add del mod">
          <ac:chgData name="anthony Yrles" userId="f7fc77b36c18f1e6" providerId="LiveId" clId="{D4F531CE-7DDB-4052-B9ED-8190C0E1B2FE}" dt="2023-10-17T10:56:19.104" v="3751"/>
          <ac:cxnSpMkLst>
            <pc:docMk/>
            <pc:sldMk cId="2020485987" sldId="269"/>
            <ac:cxnSpMk id="6" creationId="{E14CE780-9341-70CE-FDA9-C54CF5C21784}"/>
          </ac:cxnSpMkLst>
        </pc:cxnChg>
      </pc:sldChg>
      <pc:sldChg chg="addSp modSp new mod">
        <pc:chgData name="anthony Yrles" userId="f7fc77b36c18f1e6" providerId="LiveId" clId="{D4F531CE-7DDB-4052-B9ED-8190C0E1B2FE}" dt="2023-10-17T11:53:47.916" v="6304" actId="1076"/>
        <pc:sldMkLst>
          <pc:docMk/>
          <pc:sldMk cId="612904718" sldId="270"/>
        </pc:sldMkLst>
        <pc:spChg chg="add mod">
          <ac:chgData name="anthony Yrles" userId="f7fc77b36c18f1e6" providerId="LiveId" clId="{D4F531CE-7DDB-4052-B9ED-8190C0E1B2FE}" dt="2023-10-17T11:33:44.561" v="6032" actId="20577"/>
          <ac:spMkLst>
            <pc:docMk/>
            <pc:sldMk cId="612904718" sldId="270"/>
            <ac:spMk id="7" creationId="{A7F2F3C5-4391-560C-BB01-B288EB6053DF}"/>
          </ac:spMkLst>
        </pc:spChg>
        <pc:spChg chg="add mod">
          <ac:chgData name="anthony Yrles" userId="f7fc77b36c18f1e6" providerId="LiveId" clId="{D4F531CE-7DDB-4052-B9ED-8190C0E1B2FE}" dt="2023-10-17T11:53:15.328" v="6299" actId="1076"/>
          <ac:spMkLst>
            <pc:docMk/>
            <pc:sldMk cId="612904718" sldId="270"/>
            <ac:spMk id="12" creationId="{0F10A8D2-AA16-8EB6-0198-E2EF92047DF4}"/>
          </ac:spMkLst>
        </pc:spChg>
        <pc:spChg chg="add mod">
          <ac:chgData name="anthony Yrles" userId="f7fc77b36c18f1e6" providerId="LiveId" clId="{D4F531CE-7DDB-4052-B9ED-8190C0E1B2FE}" dt="2023-10-17T11:53:47.916" v="6304" actId="1076"/>
          <ac:spMkLst>
            <pc:docMk/>
            <pc:sldMk cId="612904718" sldId="270"/>
            <ac:spMk id="13" creationId="{959897C1-D835-6E41-4339-A0CD94C077FF}"/>
          </ac:spMkLst>
        </pc:spChg>
        <pc:picChg chg="add mod">
          <ac:chgData name="anthony Yrles" userId="f7fc77b36c18f1e6" providerId="LiveId" clId="{D4F531CE-7DDB-4052-B9ED-8190C0E1B2FE}" dt="2023-10-17T11:33:01.105" v="5989"/>
          <ac:picMkLst>
            <pc:docMk/>
            <pc:sldMk cId="612904718" sldId="270"/>
            <ac:picMk id="3" creationId="{27CEEEBF-9506-462D-F5F9-92230CD0227B}"/>
          </ac:picMkLst>
        </pc:picChg>
        <pc:picChg chg="add mod">
          <ac:chgData name="anthony Yrles" userId="f7fc77b36c18f1e6" providerId="LiveId" clId="{D4F531CE-7DDB-4052-B9ED-8190C0E1B2FE}" dt="2023-10-17T11:33:08.164" v="5990"/>
          <ac:picMkLst>
            <pc:docMk/>
            <pc:sldMk cId="612904718" sldId="270"/>
            <ac:picMk id="5" creationId="{1273941B-B170-977C-E34F-D93B6D1DF3E1}"/>
          </ac:picMkLst>
        </pc:picChg>
        <pc:picChg chg="add mod">
          <ac:chgData name="anthony Yrles" userId="f7fc77b36c18f1e6" providerId="LiveId" clId="{D4F531CE-7DDB-4052-B9ED-8190C0E1B2FE}" dt="2023-10-17T11:33:18.139" v="5991"/>
          <ac:picMkLst>
            <pc:docMk/>
            <pc:sldMk cId="612904718" sldId="270"/>
            <ac:picMk id="6" creationId="{047F315A-F4E9-2631-86BA-C9F49D761522}"/>
          </ac:picMkLst>
        </pc:picChg>
        <pc:picChg chg="add mod">
          <ac:chgData name="anthony Yrles" userId="f7fc77b36c18f1e6" providerId="LiveId" clId="{D4F531CE-7DDB-4052-B9ED-8190C0E1B2FE}" dt="2023-10-17T11:53:05.355" v="6298" actId="1076"/>
          <ac:picMkLst>
            <pc:docMk/>
            <pc:sldMk cId="612904718" sldId="270"/>
            <ac:picMk id="9" creationId="{6C51A011-36D5-C45E-7C1F-11C1C75C1B3F}"/>
          </ac:picMkLst>
        </pc:picChg>
        <pc:picChg chg="add mod">
          <ac:chgData name="anthony Yrles" userId="f7fc77b36c18f1e6" providerId="LiveId" clId="{D4F531CE-7DDB-4052-B9ED-8190C0E1B2FE}" dt="2023-10-17T11:47:04.302" v="6046" actId="1076"/>
          <ac:picMkLst>
            <pc:docMk/>
            <pc:sldMk cId="612904718" sldId="270"/>
            <ac:picMk id="11" creationId="{E868348B-F4C1-DDB6-C5D7-7383532A2302}"/>
          </ac:picMkLst>
        </pc:picChg>
        <pc:cxnChg chg="add mod">
          <ac:chgData name="anthony Yrles" userId="f7fc77b36c18f1e6" providerId="LiveId" clId="{D4F531CE-7DDB-4052-B9ED-8190C0E1B2FE}" dt="2023-10-17T11:33:01.105" v="5989"/>
          <ac:cxnSpMkLst>
            <pc:docMk/>
            <pc:sldMk cId="612904718" sldId="270"/>
            <ac:cxnSpMk id="2" creationId="{5C9F9A53-2680-4FFD-643D-D4440E0459FF}"/>
          </ac:cxnSpMkLst>
        </pc:cxnChg>
        <pc:cxnChg chg="add mod">
          <ac:chgData name="anthony Yrles" userId="f7fc77b36c18f1e6" providerId="LiveId" clId="{D4F531CE-7DDB-4052-B9ED-8190C0E1B2FE}" dt="2023-10-17T11:33:08.164" v="5990"/>
          <ac:cxnSpMkLst>
            <pc:docMk/>
            <pc:sldMk cId="612904718" sldId="270"/>
            <ac:cxnSpMk id="4" creationId="{08505DF3-8F7F-9D7E-29AF-7DF512A49CCD}"/>
          </ac:cxnSpMkLst>
        </pc:cxnChg>
      </pc:sldChg>
      <pc:sldChg chg="addSp modSp new mod">
        <pc:chgData name="anthony Yrles" userId="f7fc77b36c18f1e6" providerId="LiveId" clId="{D4F531CE-7DDB-4052-B9ED-8190C0E1B2FE}" dt="2023-10-17T12:31:43.798" v="7028" actId="33524"/>
        <pc:sldMkLst>
          <pc:docMk/>
          <pc:sldMk cId="1450656" sldId="271"/>
        </pc:sldMkLst>
        <pc:spChg chg="add mod">
          <ac:chgData name="anthony Yrles" userId="f7fc77b36c18f1e6" providerId="LiveId" clId="{D4F531CE-7DDB-4052-B9ED-8190C0E1B2FE}" dt="2023-10-17T12:07:44.099" v="6588" actId="1076"/>
          <ac:spMkLst>
            <pc:docMk/>
            <pc:sldMk cId="1450656" sldId="271"/>
            <ac:spMk id="7" creationId="{231B5511-8B9C-7EEE-145E-875DAEA773F2}"/>
          </ac:spMkLst>
        </pc:spChg>
        <pc:spChg chg="add mod">
          <ac:chgData name="anthony Yrles" userId="f7fc77b36c18f1e6" providerId="LiveId" clId="{D4F531CE-7DDB-4052-B9ED-8190C0E1B2FE}" dt="2023-10-17T12:07:48.612" v="6589" actId="1076"/>
          <ac:spMkLst>
            <pc:docMk/>
            <pc:sldMk cId="1450656" sldId="271"/>
            <ac:spMk id="8" creationId="{99778F1A-AD55-40CE-AFC7-15AA3DC21197}"/>
          </ac:spMkLst>
        </pc:spChg>
        <pc:spChg chg="add mod">
          <ac:chgData name="anthony Yrles" userId="f7fc77b36c18f1e6" providerId="LiveId" clId="{D4F531CE-7DDB-4052-B9ED-8190C0E1B2FE}" dt="2023-10-17T12:31:43.798" v="7028" actId="33524"/>
          <ac:spMkLst>
            <pc:docMk/>
            <pc:sldMk cId="1450656" sldId="271"/>
            <ac:spMk id="13" creationId="{DFCB18D2-718D-71F5-C222-21FAA4F02676}"/>
          </ac:spMkLst>
        </pc:spChg>
        <pc:picChg chg="add mod">
          <ac:chgData name="anthony Yrles" userId="f7fc77b36c18f1e6" providerId="LiveId" clId="{D4F531CE-7DDB-4052-B9ED-8190C0E1B2FE}" dt="2023-10-17T11:53:32.375" v="6301"/>
          <ac:picMkLst>
            <pc:docMk/>
            <pc:sldMk cId="1450656" sldId="271"/>
            <ac:picMk id="3" creationId="{EA927689-3562-680A-527B-46CB8A8BA952}"/>
          </ac:picMkLst>
        </pc:picChg>
        <pc:picChg chg="add mod">
          <ac:chgData name="anthony Yrles" userId="f7fc77b36c18f1e6" providerId="LiveId" clId="{D4F531CE-7DDB-4052-B9ED-8190C0E1B2FE}" dt="2023-10-17T11:53:40.313" v="6303"/>
          <ac:picMkLst>
            <pc:docMk/>
            <pc:sldMk cId="1450656" sldId="271"/>
            <ac:picMk id="5" creationId="{2E9DE6E5-C488-8FE9-35B1-BEDF70F03A89}"/>
          </ac:picMkLst>
        </pc:picChg>
        <pc:picChg chg="add mod">
          <ac:chgData name="anthony Yrles" userId="f7fc77b36c18f1e6" providerId="LiveId" clId="{D4F531CE-7DDB-4052-B9ED-8190C0E1B2FE}" dt="2023-10-17T11:54:03.440" v="6305"/>
          <ac:picMkLst>
            <pc:docMk/>
            <pc:sldMk cId="1450656" sldId="271"/>
            <ac:picMk id="6" creationId="{660E22B4-1D10-ACD8-29A5-67A14AFDFF8C}"/>
          </ac:picMkLst>
        </pc:picChg>
        <pc:picChg chg="add mod">
          <ac:chgData name="anthony Yrles" userId="f7fc77b36c18f1e6" providerId="LiveId" clId="{D4F531CE-7DDB-4052-B9ED-8190C0E1B2FE}" dt="2023-10-17T12:07:52.072" v="6590" actId="1076"/>
          <ac:picMkLst>
            <pc:docMk/>
            <pc:sldMk cId="1450656" sldId="271"/>
            <ac:picMk id="10" creationId="{9BA8E74F-02E3-22F6-C30C-F0BA14ECB4C7}"/>
          </ac:picMkLst>
        </pc:picChg>
        <pc:picChg chg="add mod">
          <ac:chgData name="anthony Yrles" userId="f7fc77b36c18f1e6" providerId="LiveId" clId="{D4F531CE-7DDB-4052-B9ED-8190C0E1B2FE}" dt="2023-10-17T12:27:52.354" v="6595" actId="1076"/>
          <ac:picMkLst>
            <pc:docMk/>
            <pc:sldMk cId="1450656" sldId="271"/>
            <ac:picMk id="12" creationId="{1A10ABA8-6FE0-0749-8C12-8188C70BBB9C}"/>
          </ac:picMkLst>
        </pc:picChg>
        <pc:cxnChg chg="add mod">
          <ac:chgData name="anthony Yrles" userId="f7fc77b36c18f1e6" providerId="LiveId" clId="{D4F531CE-7DDB-4052-B9ED-8190C0E1B2FE}" dt="2023-10-17T11:53:32.375" v="6301"/>
          <ac:cxnSpMkLst>
            <pc:docMk/>
            <pc:sldMk cId="1450656" sldId="271"/>
            <ac:cxnSpMk id="2" creationId="{101599AB-0C56-00A4-9628-6672C4ADED6B}"/>
          </ac:cxnSpMkLst>
        </pc:cxnChg>
        <pc:cxnChg chg="add mod">
          <ac:chgData name="anthony Yrles" userId="f7fc77b36c18f1e6" providerId="LiveId" clId="{D4F531CE-7DDB-4052-B9ED-8190C0E1B2FE}" dt="2023-10-17T11:53:40.313" v="6303"/>
          <ac:cxnSpMkLst>
            <pc:docMk/>
            <pc:sldMk cId="1450656" sldId="271"/>
            <ac:cxnSpMk id="4" creationId="{212D1EB5-AD44-5602-D4DF-5AFD72F17E52}"/>
          </ac:cxnSpMkLst>
        </pc:cxnChg>
      </pc:sldChg>
      <pc:sldChg chg="addSp modSp new mod">
        <pc:chgData name="anthony Yrles" userId="f7fc77b36c18f1e6" providerId="LiveId" clId="{D4F531CE-7DDB-4052-B9ED-8190C0E1B2FE}" dt="2023-10-17T13:01:11.785" v="8767" actId="14100"/>
        <pc:sldMkLst>
          <pc:docMk/>
          <pc:sldMk cId="3767883506" sldId="272"/>
        </pc:sldMkLst>
        <pc:spChg chg="add mod">
          <ac:chgData name="anthony Yrles" userId="f7fc77b36c18f1e6" providerId="LiveId" clId="{D4F531CE-7DDB-4052-B9ED-8190C0E1B2FE}" dt="2023-10-17T12:32:25.581" v="7071" actId="20577"/>
          <ac:spMkLst>
            <pc:docMk/>
            <pc:sldMk cId="3767883506" sldId="272"/>
            <ac:spMk id="7" creationId="{96303592-D328-F6E8-CCEA-46D9FBE418FC}"/>
          </ac:spMkLst>
        </pc:spChg>
        <pc:spChg chg="add mod">
          <ac:chgData name="anthony Yrles" userId="f7fc77b36c18f1e6" providerId="LiveId" clId="{D4F531CE-7DDB-4052-B9ED-8190C0E1B2FE}" dt="2023-10-17T12:51:31.562" v="7778" actId="313"/>
          <ac:spMkLst>
            <pc:docMk/>
            <pc:sldMk cId="3767883506" sldId="272"/>
            <ac:spMk id="14" creationId="{6C3C7E13-A1B1-DCF5-C9DF-7201D6FC61AA}"/>
          </ac:spMkLst>
        </pc:spChg>
        <pc:spChg chg="add mod">
          <ac:chgData name="anthony Yrles" userId="f7fc77b36c18f1e6" providerId="LiveId" clId="{D4F531CE-7DDB-4052-B9ED-8190C0E1B2FE}" dt="2023-10-17T12:57:10.837" v="8322" actId="313"/>
          <ac:spMkLst>
            <pc:docMk/>
            <pc:sldMk cId="3767883506" sldId="272"/>
            <ac:spMk id="15" creationId="{E59CF597-B29B-FB15-E96E-89570B8F9B47}"/>
          </ac:spMkLst>
        </pc:spChg>
        <pc:spChg chg="add mod ord">
          <ac:chgData name="anthony Yrles" userId="f7fc77b36c18f1e6" providerId="LiveId" clId="{D4F531CE-7DDB-4052-B9ED-8190C0E1B2FE}" dt="2023-10-17T12:56:48.630" v="8317" actId="14100"/>
          <ac:spMkLst>
            <pc:docMk/>
            <pc:sldMk cId="3767883506" sldId="272"/>
            <ac:spMk id="16" creationId="{A72D293C-2CCA-B0C9-4EAC-DB7EA7AC1D31}"/>
          </ac:spMkLst>
        </pc:spChg>
        <pc:spChg chg="add mod ord">
          <ac:chgData name="anthony Yrles" userId="f7fc77b36c18f1e6" providerId="LiveId" clId="{D4F531CE-7DDB-4052-B9ED-8190C0E1B2FE}" dt="2023-10-17T12:57:27.867" v="8325" actId="167"/>
          <ac:spMkLst>
            <pc:docMk/>
            <pc:sldMk cId="3767883506" sldId="272"/>
            <ac:spMk id="17" creationId="{B65C328B-B5C1-54DD-F40C-74A7AD7C571C}"/>
          </ac:spMkLst>
        </pc:spChg>
        <pc:spChg chg="add mod">
          <ac:chgData name="anthony Yrles" userId="f7fc77b36c18f1e6" providerId="LiveId" clId="{D4F531CE-7DDB-4052-B9ED-8190C0E1B2FE}" dt="2023-10-17T13:00:40.590" v="8762" actId="33524"/>
          <ac:spMkLst>
            <pc:docMk/>
            <pc:sldMk cId="3767883506" sldId="272"/>
            <ac:spMk id="18" creationId="{77FC89BF-A7CE-F2E5-CFBB-B0D59F8E6155}"/>
          </ac:spMkLst>
        </pc:spChg>
        <pc:spChg chg="add mod ord">
          <ac:chgData name="anthony Yrles" userId="f7fc77b36c18f1e6" providerId="LiveId" clId="{D4F531CE-7DDB-4052-B9ED-8190C0E1B2FE}" dt="2023-10-17T13:01:04.677" v="8766" actId="167"/>
          <ac:spMkLst>
            <pc:docMk/>
            <pc:sldMk cId="3767883506" sldId="272"/>
            <ac:spMk id="19" creationId="{3D58BF48-C0EF-06A7-59CA-AE6B915BCFF4}"/>
          </ac:spMkLst>
        </pc:spChg>
        <pc:picChg chg="add mod">
          <ac:chgData name="anthony Yrles" userId="f7fc77b36c18f1e6" providerId="LiveId" clId="{D4F531CE-7DDB-4052-B9ED-8190C0E1B2FE}" dt="2023-10-17T12:31:56.868" v="7030"/>
          <ac:picMkLst>
            <pc:docMk/>
            <pc:sldMk cId="3767883506" sldId="272"/>
            <ac:picMk id="3" creationId="{D01C4E99-80CB-4263-A63F-9A50FE4214EC}"/>
          </ac:picMkLst>
        </pc:picChg>
        <pc:picChg chg="add mod">
          <ac:chgData name="anthony Yrles" userId="f7fc77b36c18f1e6" providerId="LiveId" clId="{D4F531CE-7DDB-4052-B9ED-8190C0E1B2FE}" dt="2023-10-17T12:32:03.182" v="7031"/>
          <ac:picMkLst>
            <pc:docMk/>
            <pc:sldMk cId="3767883506" sldId="272"/>
            <ac:picMk id="5" creationId="{FCDBB5DD-E6B2-7786-0866-EB816DD41900}"/>
          </ac:picMkLst>
        </pc:picChg>
        <pc:picChg chg="add mod">
          <ac:chgData name="anthony Yrles" userId="f7fc77b36c18f1e6" providerId="LiveId" clId="{D4F531CE-7DDB-4052-B9ED-8190C0E1B2FE}" dt="2023-10-17T12:32:15.836" v="7032"/>
          <ac:picMkLst>
            <pc:docMk/>
            <pc:sldMk cId="3767883506" sldId="272"/>
            <ac:picMk id="6" creationId="{D9B69EDC-F0D3-715D-B7D6-AC11C25212D2}"/>
          </ac:picMkLst>
        </pc:picChg>
        <pc:picChg chg="add mod">
          <ac:chgData name="anthony Yrles" userId="f7fc77b36c18f1e6" providerId="LiveId" clId="{D4F531CE-7DDB-4052-B9ED-8190C0E1B2FE}" dt="2023-10-17T12:56:56.570" v="8318" actId="14100"/>
          <ac:picMkLst>
            <pc:docMk/>
            <pc:sldMk cId="3767883506" sldId="272"/>
            <ac:picMk id="9" creationId="{E6B58196-3AA5-A06D-508E-7AAD81366ADC}"/>
          </ac:picMkLst>
        </pc:picChg>
        <pc:picChg chg="add mod">
          <ac:chgData name="anthony Yrles" userId="f7fc77b36c18f1e6" providerId="LiveId" clId="{D4F531CE-7DDB-4052-B9ED-8190C0E1B2FE}" dt="2023-10-17T12:57:01.875" v="8319" actId="14100"/>
          <ac:picMkLst>
            <pc:docMk/>
            <pc:sldMk cId="3767883506" sldId="272"/>
            <ac:picMk id="11" creationId="{1A3893B4-2A3D-6F14-B686-67F4A9FB8817}"/>
          </ac:picMkLst>
        </pc:picChg>
        <pc:picChg chg="add mod">
          <ac:chgData name="anthony Yrles" userId="f7fc77b36c18f1e6" providerId="LiveId" clId="{D4F531CE-7DDB-4052-B9ED-8190C0E1B2FE}" dt="2023-10-17T13:01:11.785" v="8767" actId="14100"/>
          <ac:picMkLst>
            <pc:docMk/>
            <pc:sldMk cId="3767883506" sldId="272"/>
            <ac:picMk id="13" creationId="{A30D0BB0-0B9C-98C8-4BF9-DC89D20AE74B}"/>
          </ac:picMkLst>
        </pc:picChg>
        <pc:cxnChg chg="add mod">
          <ac:chgData name="anthony Yrles" userId="f7fc77b36c18f1e6" providerId="LiveId" clId="{D4F531CE-7DDB-4052-B9ED-8190C0E1B2FE}" dt="2023-10-17T12:31:56.868" v="7030"/>
          <ac:cxnSpMkLst>
            <pc:docMk/>
            <pc:sldMk cId="3767883506" sldId="272"/>
            <ac:cxnSpMk id="2" creationId="{D6E41E7C-BB08-021D-B342-6CADF63A7C22}"/>
          </ac:cxnSpMkLst>
        </pc:cxnChg>
        <pc:cxnChg chg="add mod">
          <ac:chgData name="anthony Yrles" userId="f7fc77b36c18f1e6" providerId="LiveId" clId="{D4F531CE-7DDB-4052-B9ED-8190C0E1B2FE}" dt="2023-10-17T12:32:03.182" v="7031"/>
          <ac:cxnSpMkLst>
            <pc:docMk/>
            <pc:sldMk cId="3767883506" sldId="272"/>
            <ac:cxnSpMk id="4" creationId="{EC38876C-CDD1-9A12-19A6-33CC6627DBC7}"/>
          </ac:cxnSpMkLst>
        </pc:cxnChg>
      </pc:sldChg>
      <pc:sldChg chg="addSp delSp modSp new mod">
        <pc:chgData name="anthony Yrles" userId="f7fc77b36c18f1e6" providerId="LiveId" clId="{D4F531CE-7DDB-4052-B9ED-8190C0E1B2FE}" dt="2023-10-17T13:14:37.382" v="8864" actId="122"/>
        <pc:sldMkLst>
          <pc:docMk/>
          <pc:sldMk cId="2775268545" sldId="273"/>
        </pc:sldMkLst>
        <pc:spChg chg="add mod">
          <ac:chgData name="anthony Yrles" userId="f7fc77b36c18f1e6" providerId="LiveId" clId="{D4F531CE-7DDB-4052-B9ED-8190C0E1B2FE}" dt="2023-10-17T13:12:33.210" v="8810" actId="14100"/>
          <ac:spMkLst>
            <pc:docMk/>
            <pc:sldMk cId="2775268545" sldId="273"/>
            <ac:spMk id="2" creationId="{42A8DB56-1C20-3FD2-A4A0-16585AA94A94}"/>
          </ac:spMkLst>
        </pc:spChg>
        <pc:spChg chg="add mod">
          <ac:chgData name="anthony Yrles" userId="f7fc77b36c18f1e6" providerId="LiveId" clId="{D4F531CE-7DDB-4052-B9ED-8190C0E1B2FE}" dt="2023-10-17T13:12:46.334" v="8814" actId="14100"/>
          <ac:spMkLst>
            <pc:docMk/>
            <pc:sldMk cId="2775268545" sldId="273"/>
            <ac:spMk id="3" creationId="{02571E17-09C0-9AD0-6A65-CE8E0B539E44}"/>
          </ac:spMkLst>
        </pc:spChg>
        <pc:spChg chg="add mod">
          <ac:chgData name="anthony Yrles" userId="f7fc77b36c18f1e6" providerId="LiveId" clId="{D4F531CE-7DDB-4052-B9ED-8190C0E1B2FE}" dt="2023-10-17T13:12:36.959" v="8811" actId="1076"/>
          <ac:spMkLst>
            <pc:docMk/>
            <pc:sldMk cId="2775268545" sldId="273"/>
            <ac:spMk id="4" creationId="{95E0AD84-3F1E-E5B0-FEA4-0F09C003C17A}"/>
          </ac:spMkLst>
        </pc:spChg>
        <pc:spChg chg="add del mod">
          <ac:chgData name="anthony Yrles" userId="f7fc77b36c18f1e6" providerId="LiveId" clId="{D4F531CE-7DDB-4052-B9ED-8190C0E1B2FE}" dt="2023-10-17T13:08:57.283" v="8773"/>
          <ac:spMkLst>
            <pc:docMk/>
            <pc:sldMk cId="2775268545" sldId="273"/>
            <ac:spMk id="5" creationId="{C3B83E01-392D-C94B-9EE4-474CF35BA7C3}"/>
          </ac:spMkLst>
        </pc:spChg>
        <pc:spChg chg="add mod">
          <ac:chgData name="anthony Yrles" userId="f7fc77b36c18f1e6" providerId="LiveId" clId="{D4F531CE-7DDB-4052-B9ED-8190C0E1B2FE}" dt="2023-10-17T13:12:43.546" v="8813" actId="1076"/>
          <ac:spMkLst>
            <pc:docMk/>
            <pc:sldMk cId="2775268545" sldId="273"/>
            <ac:spMk id="6" creationId="{30C2BD81-1F31-F98D-C485-3D76A70843EA}"/>
          </ac:spMkLst>
        </pc:spChg>
        <pc:spChg chg="add mod">
          <ac:chgData name="anthony Yrles" userId="f7fc77b36c18f1e6" providerId="LiveId" clId="{D4F531CE-7DDB-4052-B9ED-8190C0E1B2FE}" dt="2023-10-17T13:12:48.822" v="8815" actId="1076"/>
          <ac:spMkLst>
            <pc:docMk/>
            <pc:sldMk cId="2775268545" sldId="273"/>
            <ac:spMk id="7" creationId="{FBBD5649-707C-1CCC-2D27-A0A4EDE46D62}"/>
          </ac:spMkLst>
        </pc:spChg>
        <pc:spChg chg="add mod">
          <ac:chgData name="anthony Yrles" userId="f7fc77b36c18f1e6" providerId="LiveId" clId="{D4F531CE-7DDB-4052-B9ED-8190C0E1B2FE}" dt="2023-10-17T13:12:54.691" v="8816" actId="1076"/>
          <ac:spMkLst>
            <pc:docMk/>
            <pc:sldMk cId="2775268545" sldId="273"/>
            <ac:spMk id="8" creationId="{DBF84483-4630-5BFC-C3AE-655B182B3F7D}"/>
          </ac:spMkLst>
        </pc:spChg>
        <pc:spChg chg="add del mod">
          <ac:chgData name="anthony Yrles" userId="f7fc77b36c18f1e6" providerId="LiveId" clId="{D4F531CE-7DDB-4052-B9ED-8190C0E1B2FE}" dt="2023-10-17T13:10:14.869" v="8790"/>
          <ac:spMkLst>
            <pc:docMk/>
            <pc:sldMk cId="2775268545" sldId="273"/>
            <ac:spMk id="9" creationId="{AF3991B6-D96B-2398-A2F7-AF642F1BE2BD}"/>
          </ac:spMkLst>
        </pc:spChg>
        <pc:spChg chg="add del mod">
          <ac:chgData name="anthony Yrles" userId="f7fc77b36c18f1e6" providerId="LiveId" clId="{D4F531CE-7DDB-4052-B9ED-8190C0E1B2FE}" dt="2023-10-17T13:10:14.869" v="8790"/>
          <ac:spMkLst>
            <pc:docMk/>
            <pc:sldMk cId="2775268545" sldId="273"/>
            <ac:spMk id="10" creationId="{15E20693-A2B8-C18A-65B7-D101C6B90740}"/>
          </ac:spMkLst>
        </pc:spChg>
        <pc:spChg chg="add mod">
          <ac:chgData name="anthony Yrles" userId="f7fc77b36c18f1e6" providerId="LiveId" clId="{D4F531CE-7DDB-4052-B9ED-8190C0E1B2FE}" dt="2023-10-17T13:10:21.136" v="8791"/>
          <ac:spMkLst>
            <pc:docMk/>
            <pc:sldMk cId="2775268545" sldId="273"/>
            <ac:spMk id="12" creationId="{A9EF0D3D-C09C-DF56-26EA-BB676C4962D4}"/>
          </ac:spMkLst>
        </pc:spChg>
        <pc:spChg chg="add mod">
          <ac:chgData name="anthony Yrles" userId="f7fc77b36c18f1e6" providerId="LiveId" clId="{D4F531CE-7DDB-4052-B9ED-8190C0E1B2FE}" dt="2023-10-17T13:14:37.382" v="8864" actId="122"/>
          <ac:spMkLst>
            <pc:docMk/>
            <pc:sldMk cId="2775268545" sldId="273"/>
            <ac:spMk id="19" creationId="{066BD813-8EDE-B98A-02F5-65E772E0E31D}"/>
          </ac:spMkLst>
        </pc:spChg>
        <pc:picChg chg="add mod">
          <ac:chgData name="anthony Yrles" userId="f7fc77b36c18f1e6" providerId="LiveId" clId="{D4F531CE-7DDB-4052-B9ED-8190C0E1B2FE}" dt="2023-10-17T13:10:21.136" v="8791"/>
          <ac:picMkLst>
            <pc:docMk/>
            <pc:sldMk cId="2775268545" sldId="273"/>
            <ac:picMk id="11" creationId="{9744A9A9-47CE-24C8-E98E-5AA5AB2F4AC9}"/>
          </ac:picMkLst>
        </pc:picChg>
        <pc:picChg chg="add mod">
          <ac:chgData name="anthony Yrles" userId="f7fc77b36c18f1e6" providerId="LiveId" clId="{D4F531CE-7DDB-4052-B9ED-8190C0E1B2FE}" dt="2023-10-17T13:10:27.569" v="8792"/>
          <ac:picMkLst>
            <pc:docMk/>
            <pc:sldMk cId="2775268545" sldId="273"/>
            <ac:picMk id="14" creationId="{9D791534-D33D-E8E3-CD38-A9F18ABE1403}"/>
          </ac:picMkLst>
        </pc:picChg>
        <pc:picChg chg="add mod">
          <ac:chgData name="anthony Yrles" userId="f7fc77b36c18f1e6" providerId="LiveId" clId="{D4F531CE-7DDB-4052-B9ED-8190C0E1B2FE}" dt="2023-10-17T13:10:37.929" v="8794"/>
          <ac:picMkLst>
            <pc:docMk/>
            <pc:sldMk cId="2775268545" sldId="273"/>
            <ac:picMk id="16" creationId="{384DE0FF-F85D-A5BE-5682-E445759F231A}"/>
          </ac:picMkLst>
        </pc:picChg>
        <pc:picChg chg="add mod">
          <ac:chgData name="anthony Yrles" userId="f7fc77b36c18f1e6" providerId="LiveId" clId="{D4F531CE-7DDB-4052-B9ED-8190C0E1B2FE}" dt="2023-10-17T13:13:57.799" v="8820" actId="14100"/>
          <ac:picMkLst>
            <pc:docMk/>
            <pc:sldMk cId="2775268545" sldId="273"/>
            <ac:picMk id="18" creationId="{2DF90CD6-CE7D-10E1-C416-6FBA41C09042}"/>
          </ac:picMkLst>
        </pc:picChg>
        <pc:cxnChg chg="add mod">
          <ac:chgData name="anthony Yrles" userId="f7fc77b36c18f1e6" providerId="LiveId" clId="{D4F531CE-7DDB-4052-B9ED-8190C0E1B2FE}" dt="2023-10-17T13:10:27.569" v="8792"/>
          <ac:cxnSpMkLst>
            <pc:docMk/>
            <pc:sldMk cId="2775268545" sldId="273"/>
            <ac:cxnSpMk id="13" creationId="{2D977041-E230-EEBF-53A9-D777205BE684}"/>
          </ac:cxnSpMkLst>
        </pc:cxnChg>
        <pc:cxnChg chg="add mod">
          <ac:chgData name="anthony Yrles" userId="f7fc77b36c18f1e6" providerId="LiveId" clId="{D4F531CE-7DDB-4052-B9ED-8190C0E1B2FE}" dt="2023-10-17T13:10:33.443" v="8793"/>
          <ac:cxnSpMkLst>
            <pc:docMk/>
            <pc:sldMk cId="2775268545" sldId="273"/>
            <ac:cxnSpMk id="15" creationId="{BCDC816F-EDEE-C958-C547-9FDB2C58DE9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E9F952-6286-6D02-ABBC-01598383D20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C772F39-D60B-0B7C-82F9-6FBBB8BA0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626C277-AAFE-9870-E41C-30C3EC079D53}"/>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50E4378D-1582-F03A-F73C-2FCBA0496DA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BEDD97-C2D1-D09D-1D70-EDD3D6CFAD4E}"/>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79513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549F1-899A-E59C-6073-51A79D2377B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E918C20-F41A-DAEC-BC17-7ABAC851016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30FFD6-0188-1534-4F9B-6B8888D69437}"/>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73DE38B2-89CF-FDF6-1663-29BE48526D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81996C5-171D-644D-A506-444E770905E6}"/>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41208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8CB8F1B-9369-7794-C0EB-9B9DF72282A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326BBC6-7F83-2ED9-B404-A7779552799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AF1097-8381-1764-4C1C-E0E10B0BF157}"/>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600D1DFD-1FFA-2CDD-1317-0626097781F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BD3077-0B6A-DF71-6E24-EFC54D063C42}"/>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09516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9ABBCC-D904-DA03-DB82-2E14DB4D98B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3DA55B9-0384-FAA8-9C1F-F472D2E92FC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7D8B89D-B826-3EEE-47DA-B63BC3FA5EAA}"/>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BFD1929B-50A6-0B0B-CA02-C55DE1C568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A832D3-A430-08EA-AB3C-8004D136EBDC}"/>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66256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846AC1-0CCD-8272-F913-E3976802A9D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EDC037A-45A8-8582-164D-22D51C9BDF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56D5674-3D02-4B55-353A-EF2C1E241B49}"/>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EE8CF60D-989C-A13F-4E3B-08A257DCE6C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9BE5C67-C2F8-02D4-3204-AF63343E2335}"/>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299109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DD2FCD-A8EE-DFEC-A652-C02ED60BCBE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B3A6FB7-B06A-148C-EF91-4A18BCFD6CF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5F40835-9597-ECE5-E458-433E2E114AB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D49C8AC-AFDD-52F3-3583-3371C13413EE}"/>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6" name="Espace réservé du pied de page 5">
            <a:extLst>
              <a:ext uri="{FF2B5EF4-FFF2-40B4-BE49-F238E27FC236}">
                <a16:creationId xmlns:a16="http://schemas.microsoft.com/office/drawing/2014/main" id="{03CD6585-F5C5-8879-0BD4-E540D56CF3B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EBA272D-EC0E-6CE5-CA0C-313B65A52E34}"/>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2191202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A79922-F170-8D71-3841-213AB06E9F9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098762E-9C69-018D-BDED-D4BDEB024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DA184E7-DC11-0CD2-9164-4E21DD15F31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ED3570A-0958-C3F3-FBF4-6D332A920F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EEBE096-BF4F-8E2A-6965-AA46246D187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497498E-8606-1BD1-2699-BF165B1F7583}"/>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8" name="Espace réservé du pied de page 7">
            <a:extLst>
              <a:ext uri="{FF2B5EF4-FFF2-40B4-BE49-F238E27FC236}">
                <a16:creationId xmlns:a16="http://schemas.microsoft.com/office/drawing/2014/main" id="{0F0CAC6B-EB08-DEED-BF95-7E95ECF1D197}"/>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6C1FE33-6717-D6FA-8FE3-BB9CF2B4C311}"/>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160323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397C0-47F3-9EF8-DAA1-73081314E62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27917E4-851C-7D4F-8B84-294758D01E27}"/>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4" name="Espace réservé du pied de page 3">
            <a:extLst>
              <a:ext uri="{FF2B5EF4-FFF2-40B4-BE49-F238E27FC236}">
                <a16:creationId xmlns:a16="http://schemas.microsoft.com/office/drawing/2014/main" id="{0B529FEA-85C1-190A-6CCA-111602473EF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0F37583-EAE5-57E5-EC85-A6E9A69FE0AA}"/>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395106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15106E7-6F17-6960-0BAE-3CC558CA05F4}"/>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3" name="Espace réservé du pied de page 2">
            <a:extLst>
              <a:ext uri="{FF2B5EF4-FFF2-40B4-BE49-F238E27FC236}">
                <a16:creationId xmlns:a16="http://schemas.microsoft.com/office/drawing/2014/main" id="{D3578340-D661-8C11-91F0-98DF9D005E3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FAC2F78-5A19-2DB1-F3F2-EC46AEDA62E9}"/>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5863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7800A-B070-819C-969D-32F1530CE5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55A2467-74D4-498B-31C6-225B0B65F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73DF270-3152-7DEE-7B1D-49D166DEE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9DA8D8D-ABD1-1504-2636-532DB87ABD49}"/>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6" name="Espace réservé du pied de page 5">
            <a:extLst>
              <a:ext uri="{FF2B5EF4-FFF2-40B4-BE49-F238E27FC236}">
                <a16:creationId xmlns:a16="http://schemas.microsoft.com/office/drawing/2014/main" id="{DF0EA777-A8AA-7A99-1DE6-25D658D275E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CF5FD7-B1DE-68F1-F1FC-FD6CA83DE9A2}"/>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143512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712B17-66BA-07AA-84D4-31EB10AA009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F7CE611-9496-4E71-D2FB-5E0425AE0F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46BD2AC-66C8-04B7-EEFF-44451E87E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5AED81C-3DB2-0361-9E88-E6C6379DE78C}"/>
              </a:ext>
            </a:extLst>
          </p:cNvPr>
          <p:cNvSpPr>
            <a:spLocks noGrp="1"/>
          </p:cNvSpPr>
          <p:nvPr>
            <p:ph type="dt" sz="half" idx="10"/>
          </p:nvPr>
        </p:nvSpPr>
        <p:spPr/>
        <p:txBody>
          <a:bodyPr/>
          <a:lstStyle/>
          <a:p>
            <a:fld id="{952532A2-2244-4C8A-B266-A92D735D70E2}" type="datetimeFigureOut">
              <a:rPr lang="fr-FR" smtClean="0"/>
              <a:t>17/10/2023</a:t>
            </a:fld>
            <a:endParaRPr lang="fr-FR"/>
          </a:p>
        </p:txBody>
      </p:sp>
      <p:sp>
        <p:nvSpPr>
          <p:cNvPr id="6" name="Espace réservé du pied de page 5">
            <a:extLst>
              <a:ext uri="{FF2B5EF4-FFF2-40B4-BE49-F238E27FC236}">
                <a16:creationId xmlns:a16="http://schemas.microsoft.com/office/drawing/2014/main" id="{4CD0D897-D6EE-AF6E-9341-69276D007D2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AF7C4B-0089-C309-BA25-0696723C6670}"/>
              </a:ext>
            </a:extLst>
          </p:cNvPr>
          <p:cNvSpPr>
            <a:spLocks noGrp="1"/>
          </p:cNvSpPr>
          <p:nvPr>
            <p:ph type="sldNum" sz="quarter" idx="12"/>
          </p:nvPr>
        </p:nvSpPr>
        <p:spPr/>
        <p:txBody>
          <a:bodyPr/>
          <a:lstStyle/>
          <a:p>
            <a:fld id="{41BB8DEC-8476-4146-8A5C-F47BA283AA6C}" type="slidenum">
              <a:rPr lang="fr-FR" smtClean="0"/>
              <a:t>‹N°›</a:t>
            </a:fld>
            <a:endParaRPr lang="fr-FR"/>
          </a:p>
        </p:txBody>
      </p:sp>
    </p:spTree>
    <p:extLst>
      <p:ext uri="{BB962C8B-B14F-4D97-AF65-F5344CB8AC3E}">
        <p14:creationId xmlns:p14="http://schemas.microsoft.com/office/powerpoint/2010/main" val="342938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EC26763-8088-36E6-6BB9-B3AAF8CD9A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20F2264-3361-92CC-E28A-327A88B0E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E61BB0-692D-2242-B489-139A081CC8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532A2-2244-4C8A-B266-A92D735D70E2}" type="datetimeFigureOut">
              <a:rPr lang="fr-FR" smtClean="0"/>
              <a:t>17/10/2023</a:t>
            </a:fld>
            <a:endParaRPr lang="fr-FR"/>
          </a:p>
        </p:txBody>
      </p:sp>
      <p:sp>
        <p:nvSpPr>
          <p:cNvPr id="5" name="Espace réservé du pied de page 4">
            <a:extLst>
              <a:ext uri="{FF2B5EF4-FFF2-40B4-BE49-F238E27FC236}">
                <a16:creationId xmlns:a16="http://schemas.microsoft.com/office/drawing/2014/main" id="{3F04AE5E-50F3-6C07-AAC8-B49187D76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5291BF3-162A-A052-94E9-DB27F6999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BB8DEC-8476-4146-8A5C-F47BA283AA6C}" type="slidenum">
              <a:rPr lang="fr-FR" smtClean="0"/>
              <a:t>‹N°›</a:t>
            </a:fld>
            <a:endParaRPr lang="fr-FR"/>
          </a:p>
        </p:txBody>
      </p:sp>
    </p:spTree>
    <p:extLst>
      <p:ext uri="{BB962C8B-B14F-4D97-AF65-F5344CB8AC3E}">
        <p14:creationId xmlns:p14="http://schemas.microsoft.com/office/powerpoint/2010/main" val="23877665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png"/><Relationship Id="rId4" Type="http://schemas.openxmlformats.org/officeDocument/2006/relationships/image" Target="../media/image7.png"/><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44AF1F39-1E3C-E4D3-8A22-D2D0A71DB09E}"/>
              </a:ext>
            </a:extLst>
          </p:cNvPr>
          <p:cNvPicPr>
            <a:picLocks noChangeAspect="1"/>
          </p:cNvPicPr>
          <p:nvPr/>
        </p:nvPicPr>
        <p:blipFill>
          <a:blip r:embed="rId2"/>
          <a:stretch>
            <a:fillRect/>
          </a:stretch>
        </p:blipFill>
        <p:spPr>
          <a:xfrm>
            <a:off x="-841379" y="-272702"/>
            <a:ext cx="7024649" cy="1328988"/>
          </a:xfrm>
          <a:prstGeom prst="rect">
            <a:avLst/>
          </a:prstGeom>
        </p:spPr>
      </p:pic>
      <p:sp>
        <p:nvSpPr>
          <p:cNvPr id="5" name="ZoneTexte 4">
            <a:extLst>
              <a:ext uri="{FF2B5EF4-FFF2-40B4-BE49-F238E27FC236}">
                <a16:creationId xmlns:a16="http://schemas.microsoft.com/office/drawing/2014/main" id="{97F53CE1-B0D2-890C-0B46-D672C7FCB16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 Installation de Cisco</a:t>
            </a:r>
          </a:p>
        </p:txBody>
      </p:sp>
      <p:pic>
        <p:nvPicPr>
          <p:cNvPr id="7" name="Image 6">
            <a:extLst>
              <a:ext uri="{FF2B5EF4-FFF2-40B4-BE49-F238E27FC236}">
                <a16:creationId xmlns:a16="http://schemas.microsoft.com/office/drawing/2014/main" id="{45170B75-622B-7B6E-E8C1-E2265F969AF5}"/>
              </a:ext>
            </a:extLst>
          </p:cNvPr>
          <p:cNvPicPr>
            <a:picLocks noChangeAspect="1"/>
          </p:cNvPicPr>
          <p:nvPr/>
        </p:nvPicPr>
        <p:blipFill>
          <a:blip r:embed="rId3"/>
          <a:stretch>
            <a:fillRect/>
          </a:stretch>
        </p:blipFill>
        <p:spPr>
          <a:xfrm>
            <a:off x="4813052" y="1630680"/>
            <a:ext cx="6860788" cy="3596640"/>
          </a:xfrm>
          <a:prstGeom prst="rect">
            <a:avLst/>
          </a:prstGeom>
        </p:spPr>
      </p:pic>
      <p:cxnSp>
        <p:nvCxnSpPr>
          <p:cNvPr id="9" name="Connecteur droit 8">
            <a:extLst>
              <a:ext uri="{FF2B5EF4-FFF2-40B4-BE49-F238E27FC236}">
                <a16:creationId xmlns:a16="http://schemas.microsoft.com/office/drawing/2014/main" id="{616882E4-863A-4E22-37D3-DA6A7B3F37D8}"/>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11" name="Connecteur droit 10">
            <a:extLst>
              <a:ext uri="{FF2B5EF4-FFF2-40B4-BE49-F238E27FC236}">
                <a16:creationId xmlns:a16="http://schemas.microsoft.com/office/drawing/2014/main" id="{1500210C-CBCD-1D44-3468-CF534385595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12" name="ZoneTexte 11">
            <a:extLst>
              <a:ext uri="{FF2B5EF4-FFF2-40B4-BE49-F238E27FC236}">
                <a16:creationId xmlns:a16="http://schemas.microsoft.com/office/drawing/2014/main" id="{88E65566-16D7-535F-7907-39BF90FE18A4}"/>
              </a:ext>
            </a:extLst>
          </p:cNvPr>
          <p:cNvSpPr txBox="1"/>
          <p:nvPr/>
        </p:nvSpPr>
        <p:spPr>
          <a:xfrm>
            <a:off x="660399" y="1711241"/>
            <a:ext cx="4021095" cy="430887"/>
          </a:xfrm>
          <a:prstGeom prst="rect">
            <a:avLst/>
          </a:prstGeom>
          <a:noFill/>
        </p:spPr>
        <p:txBody>
          <a:bodyPr wrap="square" rtlCol="0">
            <a:spAutoFit/>
          </a:bodyPr>
          <a:lstStyle/>
          <a:p>
            <a:pPr algn="ctr"/>
            <a:r>
              <a:rPr lang="fr-FR" sz="2200" dirty="0"/>
              <a:t>- Création d’un compte Cisco</a:t>
            </a:r>
          </a:p>
        </p:txBody>
      </p:sp>
      <p:sp>
        <p:nvSpPr>
          <p:cNvPr id="13" name="ZoneTexte 12">
            <a:extLst>
              <a:ext uri="{FF2B5EF4-FFF2-40B4-BE49-F238E27FC236}">
                <a16:creationId xmlns:a16="http://schemas.microsoft.com/office/drawing/2014/main" id="{1C4EF3E6-C3E9-DF29-FDC9-01FBE47E9B3B}"/>
              </a:ext>
            </a:extLst>
          </p:cNvPr>
          <p:cNvSpPr txBox="1"/>
          <p:nvPr/>
        </p:nvSpPr>
        <p:spPr>
          <a:xfrm>
            <a:off x="660399" y="3053078"/>
            <a:ext cx="4021095" cy="430887"/>
          </a:xfrm>
          <a:prstGeom prst="rect">
            <a:avLst/>
          </a:prstGeom>
          <a:noFill/>
        </p:spPr>
        <p:txBody>
          <a:bodyPr wrap="square" rtlCol="0">
            <a:spAutoFit/>
          </a:bodyPr>
          <a:lstStyle/>
          <a:p>
            <a:pPr algn="ctr"/>
            <a:r>
              <a:rPr lang="fr-FR" sz="2200" dirty="0"/>
              <a:t>- Installation de Cisco</a:t>
            </a:r>
          </a:p>
        </p:txBody>
      </p:sp>
      <p:sp>
        <p:nvSpPr>
          <p:cNvPr id="14" name="ZoneTexte 13">
            <a:extLst>
              <a:ext uri="{FF2B5EF4-FFF2-40B4-BE49-F238E27FC236}">
                <a16:creationId xmlns:a16="http://schemas.microsoft.com/office/drawing/2014/main" id="{6A0E14EA-496B-C9D2-1D92-EC6CAEC0AABE}"/>
              </a:ext>
            </a:extLst>
          </p:cNvPr>
          <p:cNvSpPr txBox="1"/>
          <p:nvPr/>
        </p:nvSpPr>
        <p:spPr>
          <a:xfrm>
            <a:off x="670559" y="4323075"/>
            <a:ext cx="4010935" cy="430887"/>
          </a:xfrm>
          <a:prstGeom prst="rect">
            <a:avLst/>
          </a:prstGeom>
          <a:noFill/>
        </p:spPr>
        <p:txBody>
          <a:bodyPr wrap="square" rtlCol="0">
            <a:spAutoFit/>
          </a:bodyPr>
          <a:lstStyle/>
          <a:p>
            <a:pPr algn="ctr"/>
            <a:r>
              <a:rPr lang="fr-FR" sz="2200" dirty="0"/>
              <a:t>- Première impression graphique </a:t>
            </a:r>
          </a:p>
        </p:txBody>
      </p:sp>
      <p:cxnSp>
        <p:nvCxnSpPr>
          <p:cNvPr id="18" name="Connecteur droit avec flèche 17">
            <a:extLst>
              <a:ext uri="{FF2B5EF4-FFF2-40B4-BE49-F238E27FC236}">
                <a16:creationId xmlns:a16="http://schemas.microsoft.com/office/drawing/2014/main" id="{9380F248-BBD4-3D5F-1D05-A4294AE34EC5}"/>
              </a:ext>
            </a:extLst>
          </p:cNvPr>
          <p:cNvCxnSpPr>
            <a:stCxn id="12" idx="2"/>
            <a:endCxn id="13" idx="0"/>
          </p:cNvCxnSpPr>
          <p:nvPr/>
        </p:nvCxnSpPr>
        <p:spPr>
          <a:xfrm>
            <a:off x="2670947" y="2142128"/>
            <a:ext cx="0" cy="9109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Connecteur droit avec flèche 19">
            <a:extLst>
              <a:ext uri="{FF2B5EF4-FFF2-40B4-BE49-F238E27FC236}">
                <a16:creationId xmlns:a16="http://schemas.microsoft.com/office/drawing/2014/main" id="{95975F1D-DB79-8A22-4D98-2FD8AF45D02F}"/>
              </a:ext>
            </a:extLst>
          </p:cNvPr>
          <p:cNvCxnSpPr>
            <a:stCxn id="13" idx="2"/>
            <a:endCxn id="14" idx="0"/>
          </p:cNvCxnSpPr>
          <p:nvPr/>
        </p:nvCxnSpPr>
        <p:spPr>
          <a:xfrm>
            <a:off x="2670947" y="3483965"/>
            <a:ext cx="5080" cy="8391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Connecteur : en angle 21">
            <a:extLst>
              <a:ext uri="{FF2B5EF4-FFF2-40B4-BE49-F238E27FC236}">
                <a16:creationId xmlns:a16="http://schemas.microsoft.com/office/drawing/2014/main" id="{9662A687-B2E6-860D-270F-38023435C17E}"/>
              </a:ext>
            </a:extLst>
          </p:cNvPr>
          <p:cNvCxnSpPr>
            <a:stCxn id="14" idx="2"/>
            <a:endCxn id="7" idx="2"/>
          </p:cNvCxnSpPr>
          <p:nvPr/>
        </p:nvCxnSpPr>
        <p:spPr>
          <a:xfrm rot="16200000" flipH="1">
            <a:off x="5223057" y="2206931"/>
            <a:ext cx="473358" cy="5567419"/>
          </a:xfrm>
          <a:prstGeom prst="bentConnector3">
            <a:avLst>
              <a:gd name="adj1" fmla="val 148293"/>
            </a:avLst>
          </a:prstGeom>
          <a:ln>
            <a:tailEnd type="triangle"/>
          </a:ln>
        </p:spPr>
        <p:style>
          <a:lnRef idx="3">
            <a:schemeClr val="accent1"/>
          </a:lnRef>
          <a:fillRef idx="0">
            <a:schemeClr val="accent1"/>
          </a:fillRef>
          <a:effectRef idx="2">
            <a:schemeClr val="accent1"/>
          </a:effectRef>
          <a:fontRef idx="minor">
            <a:schemeClr val="tx1"/>
          </a:fontRef>
        </p:style>
      </p:cxnSp>
      <p:pic>
        <p:nvPicPr>
          <p:cNvPr id="3" name="Image 2">
            <a:extLst>
              <a:ext uri="{FF2B5EF4-FFF2-40B4-BE49-F238E27FC236}">
                <a16:creationId xmlns:a16="http://schemas.microsoft.com/office/drawing/2014/main" id="{C2D85B79-F73A-3B86-577E-9EDE2C01CD2C}"/>
              </a:ext>
            </a:extLst>
          </p:cNvPr>
          <p:cNvPicPr>
            <a:picLocks noChangeAspect="1"/>
          </p:cNvPicPr>
          <p:nvPr/>
        </p:nvPicPr>
        <p:blipFill>
          <a:blip r:embed="rId4"/>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4FA02CC3-5D82-0170-66D4-855EAD669B28}"/>
              </a:ext>
            </a:extLst>
          </p:cNvPr>
          <p:cNvPicPr>
            <a:picLocks noChangeAspect="1"/>
          </p:cNvPicPr>
          <p:nvPr/>
        </p:nvPicPr>
        <p:blipFill>
          <a:blip r:embed="rId4"/>
          <a:stretch>
            <a:fillRect/>
          </a:stretch>
        </p:blipFill>
        <p:spPr>
          <a:xfrm rot="16200000">
            <a:off x="-1379679" y="3192321"/>
            <a:ext cx="3596641" cy="473359"/>
          </a:xfrm>
          <a:prstGeom prst="rect">
            <a:avLst/>
          </a:prstGeom>
        </p:spPr>
      </p:pic>
    </p:spTree>
    <p:extLst>
      <p:ext uri="{BB962C8B-B14F-4D97-AF65-F5344CB8AC3E}">
        <p14:creationId xmlns:p14="http://schemas.microsoft.com/office/powerpoint/2010/main" val="68055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3C4CCC3E-589D-DE75-4D9A-56FB40A8FB78}"/>
              </a:ext>
            </a:extLst>
          </p:cNvPr>
          <p:cNvPicPr>
            <a:picLocks noChangeAspect="1"/>
          </p:cNvPicPr>
          <p:nvPr/>
        </p:nvPicPr>
        <p:blipFill>
          <a:blip r:embed="rId2"/>
          <a:stretch>
            <a:fillRect/>
          </a:stretch>
        </p:blipFill>
        <p:spPr>
          <a:xfrm>
            <a:off x="-841379" y="-272702"/>
            <a:ext cx="7024649" cy="1328988"/>
          </a:xfrm>
          <a:prstGeom prst="rect">
            <a:avLst/>
          </a:prstGeom>
        </p:spPr>
      </p:pic>
      <p:pic>
        <p:nvPicPr>
          <p:cNvPr id="3" name="Image 2">
            <a:extLst>
              <a:ext uri="{FF2B5EF4-FFF2-40B4-BE49-F238E27FC236}">
                <a16:creationId xmlns:a16="http://schemas.microsoft.com/office/drawing/2014/main" id="{D7F2D283-9C29-6D02-87BE-ECAAB048A8AE}"/>
              </a:ext>
            </a:extLst>
          </p:cNvPr>
          <p:cNvPicPr>
            <a:picLocks noChangeAspect="1"/>
          </p:cNvPicPr>
          <p:nvPr/>
        </p:nvPicPr>
        <p:blipFill>
          <a:blip r:embed="rId3"/>
          <a:stretch>
            <a:fillRect/>
          </a:stretch>
        </p:blipFill>
        <p:spPr>
          <a:xfrm>
            <a:off x="1087124" y="1309076"/>
            <a:ext cx="6522713" cy="4217189"/>
          </a:xfrm>
          <a:prstGeom prst="rect">
            <a:avLst/>
          </a:prstGeom>
        </p:spPr>
      </p:pic>
      <p:cxnSp>
        <p:nvCxnSpPr>
          <p:cNvPr id="6" name="Connecteur droit 5">
            <a:extLst>
              <a:ext uri="{FF2B5EF4-FFF2-40B4-BE49-F238E27FC236}">
                <a16:creationId xmlns:a16="http://schemas.microsoft.com/office/drawing/2014/main" id="{04F3C8AF-0507-EB41-48F5-58E6C4B818E0}"/>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D2F0EC1B-339F-0C19-DC63-9ECB22E1203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16" name="Parchemin : horizontal 15">
            <a:extLst>
              <a:ext uri="{FF2B5EF4-FFF2-40B4-BE49-F238E27FC236}">
                <a16:creationId xmlns:a16="http://schemas.microsoft.com/office/drawing/2014/main" id="{6448EF72-678C-E1A5-36E3-A928FBCFAAF4}"/>
              </a:ext>
            </a:extLst>
          </p:cNvPr>
          <p:cNvSpPr/>
          <p:nvPr/>
        </p:nvSpPr>
        <p:spPr>
          <a:xfrm>
            <a:off x="7914640" y="1521857"/>
            <a:ext cx="3952238" cy="3695303"/>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 name="ZoneTexte 19">
            <a:extLst>
              <a:ext uri="{FF2B5EF4-FFF2-40B4-BE49-F238E27FC236}">
                <a16:creationId xmlns:a16="http://schemas.microsoft.com/office/drawing/2014/main" id="{B87D6C27-B090-EC52-F24B-B8669D144EFD}"/>
              </a:ext>
            </a:extLst>
          </p:cNvPr>
          <p:cNvSpPr txBox="1"/>
          <p:nvPr/>
        </p:nvSpPr>
        <p:spPr>
          <a:xfrm>
            <a:off x="8291481" y="2125008"/>
            <a:ext cx="3718558" cy="2585323"/>
          </a:xfrm>
          <a:prstGeom prst="rect">
            <a:avLst/>
          </a:prstGeom>
          <a:noFill/>
        </p:spPr>
        <p:txBody>
          <a:bodyPr wrap="square" rtlCol="0">
            <a:spAutoFit/>
          </a:bodyPr>
          <a:lstStyle/>
          <a:p>
            <a:pPr algn="ctr"/>
            <a:r>
              <a:rPr lang="fr-FR" dirty="0"/>
              <a:t>BUS = FACILE A METTRE EN PLACE</a:t>
            </a:r>
          </a:p>
          <a:p>
            <a:pPr algn="ctr"/>
            <a:r>
              <a:rPr lang="fr-FR" dirty="0"/>
              <a:t>ANNEAU = PAS DE COLISION DE DONNEES</a:t>
            </a:r>
          </a:p>
          <a:p>
            <a:pPr algn="ctr"/>
            <a:r>
              <a:rPr lang="fr-FR" dirty="0"/>
              <a:t>ETOILE = PLUS FACILE DE DETECTER LES PANNES</a:t>
            </a:r>
          </a:p>
          <a:p>
            <a:pPr algn="ctr"/>
            <a:r>
              <a:rPr lang="fr-FR" dirty="0"/>
              <a:t>MAILLEE = SECURITE ET PERFORMANCE</a:t>
            </a:r>
          </a:p>
          <a:p>
            <a:pPr algn="ctr"/>
            <a:r>
              <a:rPr lang="fr-FR" dirty="0"/>
              <a:t>ARBRE = PARFAIT POUR LES TRES GRANDS RESEAU</a:t>
            </a:r>
          </a:p>
        </p:txBody>
      </p:sp>
      <p:pic>
        <p:nvPicPr>
          <p:cNvPr id="2" name="Image 1">
            <a:extLst>
              <a:ext uri="{FF2B5EF4-FFF2-40B4-BE49-F238E27FC236}">
                <a16:creationId xmlns:a16="http://schemas.microsoft.com/office/drawing/2014/main" id="{010485F5-23EB-CE7C-CC34-BD5AAF6B3135}"/>
              </a:ext>
            </a:extLst>
          </p:cNvPr>
          <p:cNvPicPr>
            <a:picLocks noChangeAspect="1"/>
          </p:cNvPicPr>
          <p:nvPr/>
        </p:nvPicPr>
        <p:blipFill>
          <a:blip r:embed="rId4"/>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193BFA83-5039-AEAC-748E-CE421BDC8F02}"/>
              </a:ext>
            </a:extLst>
          </p:cNvPr>
          <p:cNvPicPr>
            <a:picLocks noChangeAspect="1"/>
          </p:cNvPicPr>
          <p:nvPr/>
        </p:nvPicPr>
        <p:blipFill>
          <a:blip r:embed="rId4"/>
          <a:stretch>
            <a:fillRect/>
          </a:stretch>
        </p:blipFill>
        <p:spPr>
          <a:xfrm rot="16200000">
            <a:off x="-1379679" y="3192321"/>
            <a:ext cx="3596641" cy="473359"/>
          </a:xfrm>
          <a:prstGeom prst="rect">
            <a:avLst/>
          </a:prstGeom>
        </p:spPr>
      </p:pic>
      <p:sp>
        <p:nvSpPr>
          <p:cNvPr id="11" name="ZoneTexte 10">
            <a:extLst>
              <a:ext uri="{FF2B5EF4-FFF2-40B4-BE49-F238E27FC236}">
                <a16:creationId xmlns:a16="http://schemas.microsoft.com/office/drawing/2014/main" id="{3FBE6D96-95CF-B015-574A-0032163E2FA3}"/>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9: Schéma de réseau</a:t>
            </a:r>
          </a:p>
        </p:txBody>
      </p:sp>
    </p:spTree>
    <p:extLst>
      <p:ext uri="{BB962C8B-B14F-4D97-AF65-F5344CB8AC3E}">
        <p14:creationId xmlns:p14="http://schemas.microsoft.com/office/powerpoint/2010/main" val="172470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chemin : horizontal 1">
            <a:extLst>
              <a:ext uri="{FF2B5EF4-FFF2-40B4-BE49-F238E27FC236}">
                <a16:creationId xmlns:a16="http://schemas.microsoft.com/office/drawing/2014/main" id="{42A8DB56-1C20-3FD2-A4A0-16585AA94A94}"/>
              </a:ext>
            </a:extLst>
          </p:cNvPr>
          <p:cNvSpPr/>
          <p:nvPr/>
        </p:nvSpPr>
        <p:spPr>
          <a:xfrm>
            <a:off x="1077125" y="1330960"/>
            <a:ext cx="3952238" cy="1442544"/>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 name="Parchemin : horizontal 2">
            <a:extLst>
              <a:ext uri="{FF2B5EF4-FFF2-40B4-BE49-F238E27FC236}">
                <a16:creationId xmlns:a16="http://schemas.microsoft.com/office/drawing/2014/main" id="{02571E17-09C0-9AD0-6A65-CE8E0B539E44}"/>
              </a:ext>
            </a:extLst>
          </p:cNvPr>
          <p:cNvSpPr/>
          <p:nvPr/>
        </p:nvSpPr>
        <p:spPr>
          <a:xfrm>
            <a:off x="1077125" y="2628089"/>
            <a:ext cx="3952238" cy="1090472"/>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4" name="ZoneTexte 3">
            <a:extLst>
              <a:ext uri="{FF2B5EF4-FFF2-40B4-BE49-F238E27FC236}">
                <a16:creationId xmlns:a16="http://schemas.microsoft.com/office/drawing/2014/main" id="{95E0AD84-3F1E-E5B0-FEA4-0F09C003C17A}"/>
              </a:ext>
            </a:extLst>
          </p:cNvPr>
          <p:cNvSpPr txBox="1"/>
          <p:nvPr/>
        </p:nvSpPr>
        <p:spPr>
          <a:xfrm>
            <a:off x="1204691" y="1728393"/>
            <a:ext cx="3697106" cy="646331"/>
          </a:xfrm>
          <a:prstGeom prst="rect">
            <a:avLst/>
          </a:prstGeom>
          <a:noFill/>
        </p:spPr>
        <p:txBody>
          <a:bodyPr wrap="square" rtlCol="0">
            <a:spAutoFit/>
          </a:bodyPr>
          <a:lstStyle/>
          <a:p>
            <a:pPr algn="ctr"/>
            <a:r>
              <a:rPr lang="fr-FR" dirty="0"/>
              <a:t>PARFAITE GESTION DE VOTRE DEBIT ET DE VOTRE BANDE PASSANTE</a:t>
            </a:r>
          </a:p>
        </p:txBody>
      </p:sp>
      <p:sp>
        <p:nvSpPr>
          <p:cNvPr id="6" name="ZoneTexte 5">
            <a:extLst>
              <a:ext uri="{FF2B5EF4-FFF2-40B4-BE49-F238E27FC236}">
                <a16:creationId xmlns:a16="http://schemas.microsoft.com/office/drawing/2014/main" id="{30C2BD81-1F31-F98D-C485-3D76A70843EA}"/>
              </a:ext>
            </a:extLst>
          </p:cNvPr>
          <p:cNvSpPr txBox="1"/>
          <p:nvPr/>
        </p:nvSpPr>
        <p:spPr>
          <a:xfrm>
            <a:off x="1275244" y="2981504"/>
            <a:ext cx="3556000" cy="369332"/>
          </a:xfrm>
          <a:prstGeom prst="rect">
            <a:avLst/>
          </a:prstGeom>
          <a:noFill/>
        </p:spPr>
        <p:txBody>
          <a:bodyPr wrap="square" rtlCol="0">
            <a:spAutoFit/>
          </a:bodyPr>
          <a:lstStyle/>
          <a:p>
            <a:pPr algn="ctr"/>
            <a:r>
              <a:rPr lang="fr-FR" dirty="0"/>
              <a:t>COUT DU DEPLOIEMENT OPTIMISE</a:t>
            </a:r>
          </a:p>
        </p:txBody>
      </p:sp>
      <p:sp>
        <p:nvSpPr>
          <p:cNvPr id="7" name="Parchemin : horizontal 6">
            <a:extLst>
              <a:ext uri="{FF2B5EF4-FFF2-40B4-BE49-F238E27FC236}">
                <a16:creationId xmlns:a16="http://schemas.microsoft.com/office/drawing/2014/main" id="{FBBD5649-707C-1CCC-2D27-A0A4EDE46D62}"/>
              </a:ext>
            </a:extLst>
          </p:cNvPr>
          <p:cNvSpPr/>
          <p:nvPr/>
        </p:nvSpPr>
        <p:spPr>
          <a:xfrm>
            <a:off x="1077125" y="3668191"/>
            <a:ext cx="3952238" cy="1523997"/>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DBF84483-4630-5BFC-C3AE-655B182B3F7D}"/>
              </a:ext>
            </a:extLst>
          </p:cNvPr>
          <p:cNvSpPr txBox="1"/>
          <p:nvPr/>
        </p:nvSpPr>
        <p:spPr>
          <a:xfrm>
            <a:off x="1204691" y="4107023"/>
            <a:ext cx="3759200" cy="646331"/>
          </a:xfrm>
          <a:prstGeom prst="rect">
            <a:avLst/>
          </a:prstGeom>
          <a:noFill/>
        </p:spPr>
        <p:txBody>
          <a:bodyPr wrap="square" rtlCol="0">
            <a:spAutoFit/>
          </a:bodyPr>
          <a:lstStyle/>
          <a:p>
            <a:pPr algn="ctr"/>
            <a:r>
              <a:rPr lang="fr-FR" dirty="0"/>
              <a:t>MOINS DE CABLE, MOINS DE MATERIEL MAIS UN RESULTAT EGAL</a:t>
            </a:r>
          </a:p>
        </p:txBody>
      </p:sp>
      <p:pic>
        <p:nvPicPr>
          <p:cNvPr id="11" name="Image 10">
            <a:extLst>
              <a:ext uri="{FF2B5EF4-FFF2-40B4-BE49-F238E27FC236}">
                <a16:creationId xmlns:a16="http://schemas.microsoft.com/office/drawing/2014/main" id="{9744A9A9-47CE-24C8-E98E-5AA5AB2F4AC9}"/>
              </a:ext>
            </a:extLst>
          </p:cNvPr>
          <p:cNvPicPr>
            <a:picLocks noChangeAspect="1"/>
          </p:cNvPicPr>
          <p:nvPr/>
        </p:nvPicPr>
        <p:blipFill>
          <a:blip r:embed="rId2"/>
          <a:stretch>
            <a:fillRect/>
          </a:stretch>
        </p:blipFill>
        <p:spPr>
          <a:xfrm>
            <a:off x="-841379" y="-272702"/>
            <a:ext cx="7024649" cy="1328988"/>
          </a:xfrm>
          <a:prstGeom prst="rect">
            <a:avLst/>
          </a:prstGeom>
        </p:spPr>
      </p:pic>
      <p:sp>
        <p:nvSpPr>
          <p:cNvPr id="12" name="ZoneTexte 11">
            <a:extLst>
              <a:ext uri="{FF2B5EF4-FFF2-40B4-BE49-F238E27FC236}">
                <a16:creationId xmlns:a16="http://schemas.microsoft.com/office/drawing/2014/main" id="{A9EF0D3D-C09C-DF56-26EA-BB676C4962D4}"/>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9: Schéma de réseau</a:t>
            </a:r>
          </a:p>
        </p:txBody>
      </p:sp>
      <p:cxnSp>
        <p:nvCxnSpPr>
          <p:cNvPr id="13" name="Connecteur droit 12">
            <a:extLst>
              <a:ext uri="{FF2B5EF4-FFF2-40B4-BE49-F238E27FC236}">
                <a16:creationId xmlns:a16="http://schemas.microsoft.com/office/drawing/2014/main" id="{2D977041-E230-EEBF-53A9-D777205BE684}"/>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14" name="Image 13">
            <a:extLst>
              <a:ext uri="{FF2B5EF4-FFF2-40B4-BE49-F238E27FC236}">
                <a16:creationId xmlns:a16="http://schemas.microsoft.com/office/drawing/2014/main" id="{9D791534-D33D-E8E3-CD38-A9F18ABE1403}"/>
              </a:ext>
            </a:extLst>
          </p:cNvPr>
          <p:cNvPicPr>
            <a:picLocks noChangeAspect="1"/>
          </p:cNvPicPr>
          <p:nvPr/>
        </p:nvPicPr>
        <p:blipFill>
          <a:blip r:embed="rId3"/>
          <a:stretch>
            <a:fillRect/>
          </a:stretch>
        </p:blipFill>
        <p:spPr>
          <a:xfrm rot="16200000">
            <a:off x="-1379679" y="3192321"/>
            <a:ext cx="3596641" cy="473359"/>
          </a:xfrm>
          <a:prstGeom prst="rect">
            <a:avLst/>
          </a:prstGeom>
        </p:spPr>
      </p:pic>
      <p:cxnSp>
        <p:nvCxnSpPr>
          <p:cNvPr id="15" name="Connecteur droit 14">
            <a:extLst>
              <a:ext uri="{FF2B5EF4-FFF2-40B4-BE49-F238E27FC236}">
                <a16:creationId xmlns:a16="http://schemas.microsoft.com/office/drawing/2014/main" id="{BCDC816F-EDEE-C958-C547-9FDB2C58DE9F}"/>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16" name="Image 15">
            <a:extLst>
              <a:ext uri="{FF2B5EF4-FFF2-40B4-BE49-F238E27FC236}">
                <a16:creationId xmlns:a16="http://schemas.microsoft.com/office/drawing/2014/main" id="{384DE0FF-F85D-A5BE-5682-E445759F231A}"/>
              </a:ext>
            </a:extLst>
          </p:cNvPr>
          <p:cNvPicPr>
            <a:picLocks noChangeAspect="1"/>
          </p:cNvPicPr>
          <p:nvPr/>
        </p:nvPicPr>
        <p:blipFill>
          <a:blip r:embed="rId3"/>
          <a:stretch>
            <a:fillRect/>
          </a:stretch>
        </p:blipFill>
        <p:spPr>
          <a:xfrm rot="10800000">
            <a:off x="3891280" y="6014719"/>
            <a:ext cx="8300720" cy="673833"/>
          </a:xfrm>
          <a:prstGeom prst="rect">
            <a:avLst/>
          </a:prstGeom>
        </p:spPr>
      </p:pic>
      <p:pic>
        <p:nvPicPr>
          <p:cNvPr id="18" name="Image 17">
            <a:extLst>
              <a:ext uri="{FF2B5EF4-FFF2-40B4-BE49-F238E27FC236}">
                <a16:creationId xmlns:a16="http://schemas.microsoft.com/office/drawing/2014/main" id="{2DF90CD6-CE7D-10E1-C416-6FBA41C09042}"/>
              </a:ext>
            </a:extLst>
          </p:cNvPr>
          <p:cNvPicPr>
            <a:picLocks noChangeAspect="1"/>
          </p:cNvPicPr>
          <p:nvPr/>
        </p:nvPicPr>
        <p:blipFill>
          <a:blip r:embed="rId4"/>
          <a:stretch>
            <a:fillRect/>
          </a:stretch>
        </p:blipFill>
        <p:spPr>
          <a:xfrm>
            <a:off x="6024880" y="1620520"/>
            <a:ext cx="5748444" cy="3606801"/>
          </a:xfrm>
          <a:prstGeom prst="rect">
            <a:avLst/>
          </a:prstGeom>
        </p:spPr>
      </p:pic>
      <p:sp>
        <p:nvSpPr>
          <p:cNvPr id="19" name="ZoneTexte 18">
            <a:extLst>
              <a:ext uri="{FF2B5EF4-FFF2-40B4-BE49-F238E27FC236}">
                <a16:creationId xmlns:a16="http://schemas.microsoft.com/office/drawing/2014/main" id="{066BD813-8EDE-B98A-02F5-65E772E0E31D}"/>
              </a:ext>
            </a:extLst>
          </p:cNvPr>
          <p:cNvSpPr txBox="1"/>
          <p:nvPr/>
        </p:nvSpPr>
        <p:spPr>
          <a:xfrm>
            <a:off x="6461760" y="1056286"/>
            <a:ext cx="5039360" cy="369332"/>
          </a:xfrm>
          <a:prstGeom prst="rect">
            <a:avLst/>
          </a:prstGeom>
          <a:noFill/>
        </p:spPr>
        <p:txBody>
          <a:bodyPr wrap="square" rtlCol="0">
            <a:spAutoFit/>
          </a:bodyPr>
          <a:lstStyle/>
          <a:p>
            <a:pPr algn="ctr"/>
            <a:r>
              <a:rPr lang="fr-FR" dirty="0"/>
              <a:t>Exemple de schéma de </a:t>
            </a:r>
            <a:r>
              <a:rPr lang="fr-FR" dirty="0" err="1"/>
              <a:t>reseau</a:t>
            </a:r>
            <a:endParaRPr lang="fr-FR" dirty="0"/>
          </a:p>
        </p:txBody>
      </p:sp>
    </p:spTree>
    <p:extLst>
      <p:ext uri="{BB962C8B-B14F-4D97-AF65-F5344CB8AC3E}">
        <p14:creationId xmlns:p14="http://schemas.microsoft.com/office/powerpoint/2010/main" val="277526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76EEAA55-3104-3EC9-4DE7-F2802224F04B}"/>
              </a:ext>
            </a:extLst>
          </p:cNvPr>
          <p:cNvPicPr>
            <a:picLocks noChangeAspect="1"/>
          </p:cNvPicPr>
          <p:nvPr/>
        </p:nvPicPr>
        <p:blipFill>
          <a:blip r:embed="rId2"/>
          <a:stretch>
            <a:fillRect/>
          </a:stretch>
        </p:blipFill>
        <p:spPr>
          <a:xfrm>
            <a:off x="-841379" y="-272702"/>
            <a:ext cx="7024649" cy="1328988"/>
          </a:xfrm>
          <a:prstGeom prst="rect">
            <a:avLst/>
          </a:prstGeom>
        </p:spPr>
      </p:pic>
      <p:pic>
        <p:nvPicPr>
          <p:cNvPr id="3" name="Image 2">
            <a:extLst>
              <a:ext uri="{FF2B5EF4-FFF2-40B4-BE49-F238E27FC236}">
                <a16:creationId xmlns:a16="http://schemas.microsoft.com/office/drawing/2014/main" id="{8BD89475-4DC5-C33A-95AE-CDFC44A82B35}"/>
              </a:ext>
            </a:extLst>
          </p:cNvPr>
          <p:cNvPicPr>
            <a:picLocks noChangeAspect="1"/>
          </p:cNvPicPr>
          <p:nvPr/>
        </p:nvPicPr>
        <p:blipFill>
          <a:blip r:embed="rId3"/>
          <a:stretch>
            <a:fillRect/>
          </a:stretch>
        </p:blipFill>
        <p:spPr>
          <a:xfrm>
            <a:off x="6807799" y="2068021"/>
            <a:ext cx="4965953" cy="3664305"/>
          </a:xfrm>
          <a:prstGeom prst="rect">
            <a:avLst/>
          </a:prstGeom>
        </p:spPr>
      </p:pic>
      <p:cxnSp>
        <p:nvCxnSpPr>
          <p:cNvPr id="6" name="Connecteur droit 5">
            <a:extLst>
              <a:ext uri="{FF2B5EF4-FFF2-40B4-BE49-F238E27FC236}">
                <a16:creationId xmlns:a16="http://schemas.microsoft.com/office/drawing/2014/main" id="{B963B610-873A-B3EE-F220-3471DCA17CE4}"/>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98D61626-3181-88A2-3A0E-28E07516F8E3}"/>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52352B7D-0CF4-D407-3E1B-0CDD9FF99A7B}"/>
              </a:ext>
            </a:extLst>
          </p:cNvPr>
          <p:cNvPicPr>
            <a:picLocks noChangeAspect="1"/>
          </p:cNvPicPr>
          <p:nvPr/>
        </p:nvPicPr>
        <p:blipFill>
          <a:blip r:embed="rId4"/>
          <a:stretch>
            <a:fillRect/>
          </a:stretch>
        </p:blipFill>
        <p:spPr>
          <a:xfrm>
            <a:off x="788577" y="1260456"/>
            <a:ext cx="5901205" cy="1690035"/>
          </a:xfrm>
          <a:prstGeom prst="rect">
            <a:avLst/>
          </a:prstGeom>
        </p:spPr>
      </p:pic>
      <p:pic>
        <p:nvPicPr>
          <p:cNvPr id="11" name="Image 10">
            <a:extLst>
              <a:ext uri="{FF2B5EF4-FFF2-40B4-BE49-F238E27FC236}">
                <a16:creationId xmlns:a16="http://schemas.microsoft.com/office/drawing/2014/main" id="{EDF5A4C4-ED6C-86C1-D98C-D25B1210AF02}"/>
              </a:ext>
            </a:extLst>
          </p:cNvPr>
          <p:cNvPicPr>
            <a:picLocks noChangeAspect="1"/>
          </p:cNvPicPr>
          <p:nvPr/>
        </p:nvPicPr>
        <p:blipFill>
          <a:blip r:embed="rId5"/>
          <a:stretch>
            <a:fillRect/>
          </a:stretch>
        </p:blipFill>
        <p:spPr>
          <a:xfrm>
            <a:off x="6807800" y="265710"/>
            <a:ext cx="4965955" cy="1587582"/>
          </a:xfrm>
          <a:prstGeom prst="rect">
            <a:avLst/>
          </a:prstGeom>
        </p:spPr>
      </p:pic>
      <p:pic>
        <p:nvPicPr>
          <p:cNvPr id="13" name="Image 12">
            <a:extLst>
              <a:ext uri="{FF2B5EF4-FFF2-40B4-BE49-F238E27FC236}">
                <a16:creationId xmlns:a16="http://schemas.microsoft.com/office/drawing/2014/main" id="{3AAA07EC-20B8-F27F-C093-182F7F0F6BE3}"/>
              </a:ext>
            </a:extLst>
          </p:cNvPr>
          <p:cNvPicPr>
            <a:picLocks noChangeAspect="1"/>
          </p:cNvPicPr>
          <p:nvPr/>
        </p:nvPicPr>
        <p:blipFill>
          <a:blip r:embed="rId6"/>
          <a:stretch>
            <a:fillRect/>
          </a:stretch>
        </p:blipFill>
        <p:spPr>
          <a:xfrm>
            <a:off x="788577" y="4513994"/>
            <a:ext cx="5941556" cy="1359529"/>
          </a:xfrm>
          <a:prstGeom prst="rect">
            <a:avLst/>
          </a:prstGeom>
        </p:spPr>
      </p:pic>
      <p:sp>
        <p:nvSpPr>
          <p:cNvPr id="14" name="ZoneTexte 13">
            <a:extLst>
              <a:ext uri="{FF2B5EF4-FFF2-40B4-BE49-F238E27FC236}">
                <a16:creationId xmlns:a16="http://schemas.microsoft.com/office/drawing/2014/main" id="{74052C4F-B3CF-8A10-5C4C-D610D9F99390}"/>
              </a:ext>
            </a:extLst>
          </p:cNvPr>
          <p:cNvSpPr txBox="1"/>
          <p:nvPr/>
        </p:nvSpPr>
        <p:spPr>
          <a:xfrm>
            <a:off x="788576" y="3052209"/>
            <a:ext cx="5941555" cy="1477328"/>
          </a:xfrm>
          <a:prstGeom prst="rect">
            <a:avLst/>
          </a:prstGeom>
          <a:noFill/>
        </p:spPr>
        <p:txBody>
          <a:bodyPr wrap="square" rtlCol="0">
            <a:spAutoFit/>
          </a:bodyPr>
          <a:lstStyle/>
          <a:p>
            <a:pPr algn="just"/>
            <a:r>
              <a:rPr lang="fr-FR" dirty="0"/>
              <a:t>Comme l'</a:t>
            </a:r>
            <a:r>
              <a:rPr lang="fr-FR" b="1" dirty="0"/>
              <a:t>adresse IP statique</a:t>
            </a:r>
            <a:r>
              <a:rPr lang="fr-FR" dirty="0"/>
              <a:t> requiert des configurations manuelles, elle peut créer des problèmes de réseau en cas d'utilisation sans une bonne maîtrise du protocole TCP/</a:t>
            </a:r>
            <a:r>
              <a:rPr lang="fr-FR" b="1" dirty="0"/>
              <a:t>IP</a:t>
            </a:r>
            <a:r>
              <a:rPr lang="fr-FR" dirty="0"/>
              <a:t>. </a:t>
            </a:r>
            <a:r>
              <a:rPr lang="fr-FR" b="1" dirty="0"/>
              <a:t>DHCP est</a:t>
            </a:r>
            <a:r>
              <a:rPr lang="fr-FR" dirty="0"/>
              <a:t> un protocole permettant d'automatiser la tâche d'attribution des adresses </a:t>
            </a:r>
            <a:r>
              <a:rPr lang="fr-FR" b="1" dirty="0"/>
              <a:t>IP</a:t>
            </a:r>
            <a:r>
              <a:rPr lang="fr-FR" dirty="0"/>
              <a:t>.</a:t>
            </a:r>
          </a:p>
        </p:txBody>
      </p:sp>
      <p:pic>
        <p:nvPicPr>
          <p:cNvPr id="2" name="Image 1">
            <a:extLst>
              <a:ext uri="{FF2B5EF4-FFF2-40B4-BE49-F238E27FC236}">
                <a16:creationId xmlns:a16="http://schemas.microsoft.com/office/drawing/2014/main" id="{CF0E87E0-B13F-5ECD-2537-B45637675E3B}"/>
              </a:ext>
            </a:extLst>
          </p:cNvPr>
          <p:cNvPicPr>
            <a:picLocks noChangeAspect="1"/>
          </p:cNvPicPr>
          <p:nvPr/>
        </p:nvPicPr>
        <p:blipFill>
          <a:blip r:embed="rId7"/>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5134B888-9EAE-8595-FAF2-401714C416B0}"/>
              </a:ext>
            </a:extLst>
          </p:cNvPr>
          <p:cNvPicPr>
            <a:picLocks noChangeAspect="1"/>
          </p:cNvPicPr>
          <p:nvPr/>
        </p:nvPicPr>
        <p:blipFill>
          <a:blip r:embed="rId7"/>
          <a:stretch>
            <a:fillRect/>
          </a:stretch>
        </p:blipFill>
        <p:spPr>
          <a:xfrm rot="16200000">
            <a:off x="-1379679" y="3192321"/>
            <a:ext cx="3596641" cy="473359"/>
          </a:xfrm>
          <a:prstGeom prst="rect">
            <a:avLst/>
          </a:prstGeom>
        </p:spPr>
      </p:pic>
      <p:sp>
        <p:nvSpPr>
          <p:cNvPr id="15" name="ZoneTexte 14">
            <a:extLst>
              <a:ext uri="{FF2B5EF4-FFF2-40B4-BE49-F238E27FC236}">
                <a16:creationId xmlns:a16="http://schemas.microsoft.com/office/drawing/2014/main" id="{43EE0FD5-47FF-714A-45A6-8E336B472402}"/>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10: Serveur et protocole DHCP</a:t>
            </a:r>
          </a:p>
        </p:txBody>
      </p:sp>
    </p:spTree>
    <p:extLst>
      <p:ext uri="{BB962C8B-B14F-4D97-AF65-F5344CB8AC3E}">
        <p14:creationId xmlns:p14="http://schemas.microsoft.com/office/powerpoint/2010/main" val="3386136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rchemin : horizontal 19">
            <a:extLst>
              <a:ext uri="{FF2B5EF4-FFF2-40B4-BE49-F238E27FC236}">
                <a16:creationId xmlns:a16="http://schemas.microsoft.com/office/drawing/2014/main" id="{0DF7FC5F-A8C0-0C07-91B5-2B3F3EEDD2E4}"/>
              </a:ext>
            </a:extLst>
          </p:cNvPr>
          <p:cNvSpPr/>
          <p:nvPr/>
        </p:nvSpPr>
        <p:spPr>
          <a:xfrm>
            <a:off x="822971" y="406401"/>
            <a:ext cx="10921986" cy="6148072"/>
          </a:xfrm>
          <a:prstGeom prst="horizontalScroll">
            <a:avLst/>
          </a:prstGeom>
          <a:solidFill>
            <a:schemeClr val="accent4">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Image 7">
            <a:extLst>
              <a:ext uri="{FF2B5EF4-FFF2-40B4-BE49-F238E27FC236}">
                <a16:creationId xmlns:a16="http://schemas.microsoft.com/office/drawing/2014/main" id="{92FF32BD-409A-8776-F642-7EC67956FAEB}"/>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4" name="Connecteur droit 3">
            <a:extLst>
              <a:ext uri="{FF2B5EF4-FFF2-40B4-BE49-F238E27FC236}">
                <a16:creationId xmlns:a16="http://schemas.microsoft.com/office/drawing/2014/main" id="{2445F9F5-496D-DA35-2000-F2FCFEB5CDD7}"/>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6ADEA842-42EC-45BA-4CE1-CA41A5B0364E}"/>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6" name="Image 5">
            <a:extLst>
              <a:ext uri="{FF2B5EF4-FFF2-40B4-BE49-F238E27FC236}">
                <a16:creationId xmlns:a16="http://schemas.microsoft.com/office/drawing/2014/main" id="{A214B73D-E9C1-4D92-2819-9217DACD4019}"/>
              </a:ext>
            </a:extLst>
          </p:cNvPr>
          <p:cNvPicPr>
            <a:picLocks noChangeAspect="1"/>
          </p:cNvPicPr>
          <p:nvPr/>
        </p:nvPicPr>
        <p:blipFill>
          <a:blip r:embed="rId3"/>
          <a:stretch>
            <a:fillRect/>
          </a:stretch>
        </p:blipFill>
        <p:spPr>
          <a:xfrm rot="10800000">
            <a:off x="3891280" y="6014719"/>
            <a:ext cx="8300720" cy="673833"/>
          </a:xfrm>
          <a:prstGeom prst="rect">
            <a:avLst/>
          </a:prstGeom>
        </p:spPr>
      </p:pic>
      <p:pic>
        <p:nvPicPr>
          <p:cNvPr id="7" name="Image 6">
            <a:extLst>
              <a:ext uri="{FF2B5EF4-FFF2-40B4-BE49-F238E27FC236}">
                <a16:creationId xmlns:a16="http://schemas.microsoft.com/office/drawing/2014/main" id="{C6D252D8-FFD7-CD35-D548-8DDDC1C31CF4}"/>
              </a:ext>
            </a:extLst>
          </p:cNvPr>
          <p:cNvPicPr>
            <a:picLocks noChangeAspect="1"/>
          </p:cNvPicPr>
          <p:nvPr/>
        </p:nvPicPr>
        <p:blipFill>
          <a:blip r:embed="rId3"/>
          <a:stretch>
            <a:fillRect/>
          </a:stretch>
        </p:blipFill>
        <p:spPr>
          <a:xfrm rot="16200000">
            <a:off x="-1379678" y="3192320"/>
            <a:ext cx="3596641" cy="473359"/>
          </a:xfrm>
          <a:prstGeom prst="rect">
            <a:avLst/>
          </a:prstGeom>
        </p:spPr>
      </p:pic>
      <p:graphicFrame>
        <p:nvGraphicFramePr>
          <p:cNvPr id="19" name="Tableau 18">
            <a:extLst>
              <a:ext uri="{FF2B5EF4-FFF2-40B4-BE49-F238E27FC236}">
                <a16:creationId xmlns:a16="http://schemas.microsoft.com/office/drawing/2014/main" id="{754336F2-4955-B4C8-752E-92680214CD73}"/>
              </a:ext>
            </a:extLst>
          </p:cNvPr>
          <p:cNvGraphicFramePr>
            <a:graphicFrameLocks noGrp="1"/>
          </p:cNvGraphicFramePr>
          <p:nvPr>
            <p:extLst>
              <p:ext uri="{D42A27DB-BD31-4B8C-83A1-F6EECF244321}">
                <p14:modId xmlns:p14="http://schemas.microsoft.com/office/powerpoint/2010/main" val="749524343"/>
              </p:ext>
            </p:extLst>
          </p:nvPr>
        </p:nvGraphicFramePr>
        <p:xfrm>
          <a:off x="2870200" y="1493522"/>
          <a:ext cx="7289801" cy="3962402"/>
        </p:xfrm>
        <a:graphic>
          <a:graphicData uri="http://schemas.openxmlformats.org/drawingml/2006/table">
            <a:tbl>
              <a:tblPr>
                <a:tableStyleId>{5C22544A-7EE6-4342-B048-85BDC9FD1C3A}</a:tableStyleId>
              </a:tblPr>
              <a:tblGrid>
                <a:gridCol w="1434236">
                  <a:extLst>
                    <a:ext uri="{9D8B030D-6E8A-4147-A177-3AD203B41FA5}">
                      <a16:colId xmlns:a16="http://schemas.microsoft.com/office/drawing/2014/main" val="1668263452"/>
                    </a:ext>
                  </a:extLst>
                </a:gridCol>
                <a:gridCol w="1951855">
                  <a:extLst>
                    <a:ext uri="{9D8B030D-6E8A-4147-A177-3AD203B41FA5}">
                      <a16:colId xmlns:a16="http://schemas.microsoft.com/office/drawing/2014/main" val="1418251045"/>
                    </a:ext>
                  </a:extLst>
                </a:gridCol>
                <a:gridCol w="1951855">
                  <a:extLst>
                    <a:ext uri="{9D8B030D-6E8A-4147-A177-3AD203B41FA5}">
                      <a16:colId xmlns:a16="http://schemas.microsoft.com/office/drawing/2014/main" val="1804958850"/>
                    </a:ext>
                  </a:extLst>
                </a:gridCol>
                <a:gridCol w="1951855">
                  <a:extLst>
                    <a:ext uri="{9D8B030D-6E8A-4147-A177-3AD203B41FA5}">
                      <a16:colId xmlns:a16="http://schemas.microsoft.com/office/drawing/2014/main" val="400834285"/>
                    </a:ext>
                  </a:extLst>
                </a:gridCol>
              </a:tblGrid>
              <a:tr h="398991">
                <a:tc gridSpan="4">
                  <a:txBody>
                    <a:bodyPr/>
                    <a:lstStyle/>
                    <a:p>
                      <a:pPr algn="ctr" fontAlgn="ctr"/>
                      <a:r>
                        <a:rPr lang="fr-FR" sz="1100" u="none" strike="noStrike" dirty="0">
                          <a:effectLst/>
                        </a:rPr>
                        <a:t>IP 10.0.0.0 / Masque 255.255.255.0 / 16 sous réseaux</a:t>
                      </a:r>
                      <a:endParaRPr lang="fr-FR" sz="1100" b="0" i="0" u="none" strike="noStrike" dirty="0">
                        <a:solidFill>
                          <a:srgbClr val="000000"/>
                        </a:solidFill>
                        <a:effectLst/>
                        <a:latin typeface="Calibri" panose="020F0502020204030204" pitchFamily="34" charset="0"/>
                      </a:endParaRPr>
                    </a:p>
                  </a:txBody>
                  <a:tcPr marL="6350" marR="6350" marT="6350" marB="0" anchor="ctr">
                    <a:solidFill>
                      <a:schemeClr val="bg1"/>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26561029"/>
                  </a:ext>
                </a:extLst>
              </a:tr>
              <a:tr h="371475">
                <a:tc>
                  <a:txBody>
                    <a:bodyPr/>
                    <a:lstStyle/>
                    <a:p>
                      <a:pPr algn="ctr" fontAlgn="ctr"/>
                      <a:r>
                        <a:rPr lang="fr-FR" sz="1100" u="none" strike="noStrike">
                          <a:effectLst/>
                        </a:rPr>
                        <a:t>nombres d'hôtes</a:t>
                      </a:r>
                      <a:endParaRPr lang="fr-FR" sz="1100" b="0" i="0" u="none" strike="noStrike">
                        <a:solidFill>
                          <a:srgbClr val="000000"/>
                        </a:solidFill>
                        <a:effectLst/>
                        <a:latin typeface="Calibri" panose="020F0502020204030204" pitchFamily="34" charset="0"/>
                      </a:endParaRPr>
                    </a:p>
                  </a:txBody>
                  <a:tcPr marL="6350" marR="6350" marT="6350" marB="0" anchor="ctr">
                    <a:solidFill>
                      <a:schemeClr val="bg1"/>
                    </a:solidFill>
                  </a:tcPr>
                </a:tc>
                <a:tc>
                  <a:txBody>
                    <a:bodyPr/>
                    <a:lstStyle/>
                    <a:p>
                      <a:pPr algn="ctr" fontAlgn="ctr"/>
                      <a:r>
                        <a:rPr lang="fr-FR" sz="1100" u="none" strike="noStrike" dirty="0">
                          <a:effectLst/>
                        </a:rPr>
                        <a:t>IP réseau</a:t>
                      </a:r>
                      <a:endParaRPr lang="fr-FR" sz="1100" b="0" i="0" u="none" strike="noStrike" dirty="0">
                        <a:solidFill>
                          <a:srgbClr val="000000"/>
                        </a:solidFill>
                        <a:effectLst/>
                        <a:latin typeface="Calibri" panose="020F0502020204030204" pitchFamily="34" charset="0"/>
                      </a:endParaRPr>
                    </a:p>
                  </a:txBody>
                  <a:tcPr marL="6350" marR="6350" marT="6350" marB="0" anchor="ctr">
                    <a:solidFill>
                      <a:schemeClr val="bg1"/>
                    </a:solidFill>
                  </a:tcPr>
                </a:tc>
                <a:tc>
                  <a:txBody>
                    <a:bodyPr/>
                    <a:lstStyle/>
                    <a:p>
                      <a:pPr algn="ctr" fontAlgn="ctr"/>
                      <a:r>
                        <a:rPr lang="fr-FR" sz="1100" u="none" strike="noStrike">
                          <a:effectLst/>
                        </a:rPr>
                        <a:t>IP disponibles</a:t>
                      </a:r>
                      <a:endParaRPr lang="fr-FR" sz="1100" b="0" i="0" u="none" strike="noStrike">
                        <a:solidFill>
                          <a:srgbClr val="000000"/>
                        </a:solidFill>
                        <a:effectLst/>
                        <a:latin typeface="Calibri" panose="020F0502020204030204" pitchFamily="34" charset="0"/>
                      </a:endParaRPr>
                    </a:p>
                  </a:txBody>
                  <a:tcPr marL="6350" marR="6350" marT="6350" marB="0" anchor="ctr">
                    <a:solidFill>
                      <a:schemeClr val="bg1"/>
                    </a:solidFill>
                  </a:tcPr>
                </a:tc>
                <a:tc>
                  <a:txBody>
                    <a:bodyPr/>
                    <a:lstStyle/>
                    <a:p>
                      <a:pPr algn="ctr" fontAlgn="ctr"/>
                      <a:r>
                        <a:rPr lang="fr-FR" sz="1100" u="none" strike="noStrike">
                          <a:effectLst/>
                        </a:rPr>
                        <a:t>IP diffusion</a:t>
                      </a:r>
                      <a:endParaRPr lang="fr-FR" sz="1100" b="0" i="0" u="none" strike="noStrike">
                        <a:solidFill>
                          <a:srgbClr val="000000"/>
                        </a:solidFill>
                        <a:effectLst/>
                        <a:latin typeface="Calibri" panose="020F0502020204030204" pitchFamily="34" charset="0"/>
                      </a:endParaRPr>
                    </a:p>
                  </a:txBody>
                  <a:tcPr marL="6350" marR="6350" marT="6350" marB="0" anchor="ctr">
                    <a:solidFill>
                      <a:schemeClr val="bg1"/>
                    </a:solidFill>
                  </a:tcPr>
                </a:tc>
                <a:extLst>
                  <a:ext uri="{0D108BD9-81ED-4DB2-BD59-A6C34878D82A}">
                    <a16:rowId xmlns:a16="http://schemas.microsoft.com/office/drawing/2014/main" val="234911790"/>
                  </a:ext>
                </a:extLst>
              </a:tr>
              <a:tr h="199496">
                <a:tc>
                  <a:txBody>
                    <a:bodyPr/>
                    <a:lstStyle/>
                    <a:p>
                      <a:pPr algn="ctr" fontAlgn="b"/>
                      <a:r>
                        <a:rPr lang="fr-FR" sz="1100" u="none" strike="noStrike">
                          <a:effectLst/>
                        </a:rPr>
                        <a:t>12</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10.0.0.1 à 10.0.0.12</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10.0.0.13</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754050693"/>
                  </a:ext>
                </a:extLst>
              </a:tr>
              <a:tr h="199496">
                <a:tc>
                  <a:txBody>
                    <a:bodyPr/>
                    <a:lstStyle/>
                    <a:p>
                      <a:pPr algn="ctr"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dirty="0">
                          <a:effectLst/>
                        </a:rPr>
                        <a:t>10.0.0.14</a:t>
                      </a:r>
                      <a:endParaRPr lang="fr-FR" sz="1100" b="0" i="0" u="none" strike="noStrike" dirty="0">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10.0.0.15 à 10.0.0.45</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10.0.0.46</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3638792635"/>
                  </a:ext>
                </a:extLst>
              </a:tr>
              <a:tr h="199496">
                <a:tc>
                  <a:txBody>
                    <a:bodyPr/>
                    <a:lstStyle/>
                    <a:p>
                      <a:pPr algn="ctr"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10.0.0.47</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10.0.0.48 à 10.0.0.78</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10.0.0.79</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219360629"/>
                  </a:ext>
                </a:extLst>
              </a:tr>
              <a:tr h="199496">
                <a:tc>
                  <a:txBody>
                    <a:bodyPr/>
                    <a:lstStyle/>
                    <a:p>
                      <a:pPr algn="ctr"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10.0.0.80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10.0.0.81 à 10.0.0.111</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10.0.0.112</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1298377991"/>
                  </a:ext>
                </a:extLst>
              </a:tr>
              <a:tr h="199496">
                <a:tc>
                  <a:txBody>
                    <a:bodyPr/>
                    <a:lstStyle/>
                    <a:p>
                      <a:pPr algn="ctr"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10.0.0.113</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10.0.0.114 à 10.0.0.144</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10.0.0.145</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942706680"/>
                  </a:ext>
                </a:extLst>
              </a:tr>
              <a:tr h="199496">
                <a:tc>
                  <a:txBody>
                    <a:bodyPr/>
                    <a:lstStyle/>
                    <a:p>
                      <a:pPr algn="ctr" fontAlgn="b"/>
                      <a:r>
                        <a:rPr lang="fr-FR" sz="1100" u="none" strike="noStrike">
                          <a:effectLst/>
                        </a:rPr>
                        <a:t>30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10.0.0.146</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10.0.0.147 à 10.0.0.177</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10.0.0.178</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2414621762"/>
                  </a:ext>
                </a:extLst>
              </a:tr>
              <a:tr h="199496">
                <a:tc>
                  <a:txBody>
                    <a:bodyPr/>
                    <a:lstStyle/>
                    <a:p>
                      <a:pPr algn="ctr"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10.0.1.0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10.0.1.1 à 10.0.1.120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10.0.1.121</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3940689131"/>
                  </a:ext>
                </a:extLst>
              </a:tr>
              <a:tr h="199496">
                <a:tc>
                  <a:txBody>
                    <a:bodyPr/>
                    <a:lstStyle/>
                    <a:p>
                      <a:pPr algn="ctr"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10.0.2.0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10.0.2.1 à 10.0.2.120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10.0.2.121</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3599040807"/>
                  </a:ext>
                </a:extLst>
              </a:tr>
              <a:tr h="199496">
                <a:tc>
                  <a:txBody>
                    <a:bodyPr/>
                    <a:lstStyle/>
                    <a:p>
                      <a:pPr algn="ctr"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10.0.3.0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10.0.3.1 à 10.0.3.120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10.0.2.121</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123952862"/>
                  </a:ext>
                </a:extLst>
              </a:tr>
              <a:tr h="199496">
                <a:tc>
                  <a:txBody>
                    <a:bodyPr/>
                    <a:lstStyle/>
                    <a:p>
                      <a:pPr algn="ctr"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10.0.4.0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10.0.4.1 à 10.0.4.120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10.0.4.121</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66429925"/>
                  </a:ext>
                </a:extLst>
              </a:tr>
              <a:tr h="199496">
                <a:tc>
                  <a:txBody>
                    <a:bodyPr/>
                    <a:lstStyle/>
                    <a:p>
                      <a:pPr algn="ctr" fontAlgn="b"/>
                      <a:r>
                        <a:rPr lang="fr-FR" sz="1100" u="none" strike="noStrike">
                          <a:effectLst/>
                        </a:rPr>
                        <a:t>120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10.0.5.0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10.0.5.1 à 10.0.5.120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ctr"/>
                      <a:r>
                        <a:rPr lang="fr-FR" sz="1100" u="none" strike="noStrike">
                          <a:effectLst/>
                        </a:rPr>
                        <a:t>10.0.5.121</a:t>
                      </a:r>
                      <a:endParaRPr lang="fr-FR" sz="1100" b="0" i="0" u="none" strike="noStrike">
                        <a:solidFill>
                          <a:srgbClr val="000000"/>
                        </a:solidFill>
                        <a:effectLst/>
                        <a:latin typeface="Calibri" panose="020F0502020204030204" pitchFamily="34" charset="0"/>
                      </a:endParaRPr>
                    </a:p>
                  </a:txBody>
                  <a:tcPr marL="6350" marR="6350" marT="6350" marB="0" anchor="ctr">
                    <a:solidFill>
                      <a:schemeClr val="bg1"/>
                    </a:solidFill>
                  </a:tcPr>
                </a:tc>
                <a:extLst>
                  <a:ext uri="{0D108BD9-81ED-4DB2-BD59-A6C34878D82A}">
                    <a16:rowId xmlns:a16="http://schemas.microsoft.com/office/drawing/2014/main" val="3940504770"/>
                  </a:ext>
                </a:extLst>
              </a:tr>
              <a:tr h="199496">
                <a:tc>
                  <a:txBody>
                    <a:bodyPr/>
                    <a:lstStyle/>
                    <a:p>
                      <a:pPr algn="ctr"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10.0.6.0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10.0.6.1 à 10.0.6.160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10.0.6.161</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3509289186"/>
                  </a:ext>
                </a:extLst>
              </a:tr>
              <a:tr h="199496">
                <a:tc>
                  <a:txBody>
                    <a:bodyPr/>
                    <a:lstStyle/>
                    <a:p>
                      <a:pPr algn="ctr"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10.0.7.0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10.0.7.1 à 10.0.7.160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10.0.7.161</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921466948"/>
                  </a:ext>
                </a:extLst>
              </a:tr>
              <a:tr h="199496">
                <a:tc>
                  <a:txBody>
                    <a:bodyPr/>
                    <a:lstStyle/>
                    <a:p>
                      <a:pPr algn="ctr"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10.0.8.0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10.0.8.1 à 10.0.8.160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10.0.8.161</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814977207"/>
                  </a:ext>
                </a:extLst>
              </a:tr>
              <a:tr h="199496">
                <a:tc>
                  <a:txBody>
                    <a:bodyPr/>
                    <a:lstStyle/>
                    <a:p>
                      <a:pPr algn="ctr"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10.0.9.0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10.0.9.1 à 10.0.9.160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10.0.9.161</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extLst>
                  <a:ext uri="{0D108BD9-81ED-4DB2-BD59-A6C34878D82A}">
                    <a16:rowId xmlns:a16="http://schemas.microsoft.com/office/drawing/2014/main" val="3222346167"/>
                  </a:ext>
                </a:extLst>
              </a:tr>
              <a:tr h="199496">
                <a:tc>
                  <a:txBody>
                    <a:bodyPr/>
                    <a:lstStyle/>
                    <a:p>
                      <a:pPr algn="ctr" fontAlgn="b"/>
                      <a:r>
                        <a:rPr lang="fr-FR" sz="1100" u="none" strike="noStrike">
                          <a:effectLst/>
                        </a:rPr>
                        <a:t>160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10.0.10.0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b"/>
                      <a:r>
                        <a:rPr lang="fr-FR" sz="1100" u="none" strike="noStrike">
                          <a:effectLst/>
                        </a:rPr>
                        <a:t>10.0.10.1 à 10.0.10.160</a:t>
                      </a:r>
                      <a:endParaRPr lang="fr-FR" sz="1100" b="0" i="0" u="none" strike="noStrike">
                        <a:solidFill>
                          <a:srgbClr val="000000"/>
                        </a:solidFill>
                        <a:effectLst/>
                        <a:latin typeface="Calibri" panose="020F0502020204030204" pitchFamily="34" charset="0"/>
                      </a:endParaRPr>
                    </a:p>
                  </a:txBody>
                  <a:tcPr marL="6350" marR="6350" marT="6350" marB="0" anchor="b">
                    <a:solidFill>
                      <a:schemeClr val="bg1"/>
                    </a:solidFill>
                  </a:tcPr>
                </a:tc>
                <a:tc>
                  <a:txBody>
                    <a:bodyPr/>
                    <a:lstStyle/>
                    <a:p>
                      <a:pPr algn="ctr" fontAlgn="ctr"/>
                      <a:r>
                        <a:rPr lang="fr-FR" sz="1100" u="none" strike="noStrike" dirty="0">
                          <a:effectLst/>
                        </a:rPr>
                        <a:t>10.0.5.161</a:t>
                      </a:r>
                      <a:endParaRPr lang="fr-FR" sz="1100" b="0" i="0" u="none" strike="noStrike" dirty="0">
                        <a:solidFill>
                          <a:srgbClr val="000000"/>
                        </a:solidFill>
                        <a:effectLst/>
                        <a:latin typeface="Calibri" panose="020F0502020204030204" pitchFamily="34" charset="0"/>
                      </a:endParaRPr>
                    </a:p>
                  </a:txBody>
                  <a:tcPr marL="6350" marR="6350" marT="6350" marB="0" anchor="ctr">
                    <a:solidFill>
                      <a:schemeClr val="bg1"/>
                    </a:solidFill>
                  </a:tcPr>
                </a:tc>
                <a:extLst>
                  <a:ext uri="{0D108BD9-81ED-4DB2-BD59-A6C34878D82A}">
                    <a16:rowId xmlns:a16="http://schemas.microsoft.com/office/drawing/2014/main" val="639060438"/>
                  </a:ext>
                </a:extLst>
              </a:tr>
            </a:tbl>
          </a:graphicData>
        </a:graphic>
      </p:graphicFrame>
      <p:sp>
        <p:nvSpPr>
          <p:cNvPr id="21" name="ZoneTexte 20">
            <a:extLst>
              <a:ext uri="{FF2B5EF4-FFF2-40B4-BE49-F238E27FC236}">
                <a16:creationId xmlns:a16="http://schemas.microsoft.com/office/drawing/2014/main" id="{F26A0449-8AD3-5057-B4A5-A0D391D8E609}"/>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11: Adressage réseau</a:t>
            </a:r>
          </a:p>
        </p:txBody>
      </p:sp>
    </p:spTree>
    <p:extLst>
      <p:ext uri="{BB962C8B-B14F-4D97-AF65-F5344CB8AC3E}">
        <p14:creationId xmlns:p14="http://schemas.microsoft.com/office/powerpoint/2010/main" val="2812891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B83277F-4758-D718-C2B1-DA866FB66443}"/>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103" name="Connecteur droit 102">
            <a:extLst>
              <a:ext uri="{FF2B5EF4-FFF2-40B4-BE49-F238E27FC236}">
                <a16:creationId xmlns:a16="http://schemas.microsoft.com/office/drawing/2014/main" id="{8FF1BAE3-63D0-9AD6-EFED-F0E109242DE3}"/>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104" name="Image 103">
            <a:extLst>
              <a:ext uri="{FF2B5EF4-FFF2-40B4-BE49-F238E27FC236}">
                <a16:creationId xmlns:a16="http://schemas.microsoft.com/office/drawing/2014/main" id="{80F9253B-9037-9CCF-41B9-C1A979D54B76}"/>
              </a:ext>
            </a:extLst>
          </p:cNvPr>
          <p:cNvPicPr>
            <a:picLocks noChangeAspect="1"/>
          </p:cNvPicPr>
          <p:nvPr/>
        </p:nvPicPr>
        <p:blipFill>
          <a:blip r:embed="rId3"/>
          <a:stretch>
            <a:fillRect/>
          </a:stretch>
        </p:blipFill>
        <p:spPr>
          <a:xfrm rot="16200000">
            <a:off x="-1379678" y="3192320"/>
            <a:ext cx="3596641" cy="473359"/>
          </a:xfrm>
          <a:prstGeom prst="rect">
            <a:avLst/>
          </a:prstGeom>
        </p:spPr>
      </p:pic>
      <p:cxnSp>
        <p:nvCxnSpPr>
          <p:cNvPr id="105" name="Connecteur droit 104">
            <a:extLst>
              <a:ext uri="{FF2B5EF4-FFF2-40B4-BE49-F238E27FC236}">
                <a16:creationId xmlns:a16="http://schemas.microsoft.com/office/drawing/2014/main" id="{6864FBD5-9DE5-F599-336C-451361923741}"/>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106" name="Image 105">
            <a:extLst>
              <a:ext uri="{FF2B5EF4-FFF2-40B4-BE49-F238E27FC236}">
                <a16:creationId xmlns:a16="http://schemas.microsoft.com/office/drawing/2014/main" id="{259C395D-91F2-0C9C-4A7C-0EA71C9E30B6}"/>
              </a:ext>
            </a:extLst>
          </p:cNvPr>
          <p:cNvPicPr>
            <a:picLocks noChangeAspect="1"/>
          </p:cNvPicPr>
          <p:nvPr/>
        </p:nvPicPr>
        <p:blipFill>
          <a:blip r:embed="rId3"/>
          <a:stretch>
            <a:fillRect/>
          </a:stretch>
        </p:blipFill>
        <p:spPr>
          <a:xfrm rot="10800000">
            <a:off x="3891280" y="6014719"/>
            <a:ext cx="8300720" cy="673833"/>
          </a:xfrm>
          <a:prstGeom prst="rect">
            <a:avLst/>
          </a:prstGeom>
        </p:spPr>
      </p:pic>
      <p:pic>
        <p:nvPicPr>
          <p:cNvPr id="111" name="Image 110">
            <a:extLst>
              <a:ext uri="{FF2B5EF4-FFF2-40B4-BE49-F238E27FC236}">
                <a16:creationId xmlns:a16="http://schemas.microsoft.com/office/drawing/2014/main" id="{B9E0FA52-ABB2-129B-FF5D-5D2D6D144971}"/>
              </a:ext>
            </a:extLst>
          </p:cNvPr>
          <p:cNvPicPr>
            <a:picLocks noChangeAspect="1"/>
          </p:cNvPicPr>
          <p:nvPr/>
        </p:nvPicPr>
        <p:blipFill>
          <a:blip r:embed="rId4"/>
          <a:stretch>
            <a:fillRect/>
          </a:stretch>
        </p:blipFill>
        <p:spPr>
          <a:xfrm>
            <a:off x="7020427" y="1283373"/>
            <a:ext cx="4932814" cy="2530194"/>
          </a:xfrm>
          <a:prstGeom prst="rect">
            <a:avLst/>
          </a:prstGeom>
        </p:spPr>
      </p:pic>
      <p:pic>
        <p:nvPicPr>
          <p:cNvPr id="113" name="Image 112">
            <a:extLst>
              <a:ext uri="{FF2B5EF4-FFF2-40B4-BE49-F238E27FC236}">
                <a16:creationId xmlns:a16="http://schemas.microsoft.com/office/drawing/2014/main" id="{113C406E-1C0A-E71A-FF1A-B2CA4B3EC8C4}"/>
              </a:ext>
            </a:extLst>
          </p:cNvPr>
          <p:cNvPicPr>
            <a:picLocks noChangeAspect="1"/>
          </p:cNvPicPr>
          <p:nvPr/>
        </p:nvPicPr>
        <p:blipFill>
          <a:blip r:embed="rId5"/>
          <a:stretch>
            <a:fillRect/>
          </a:stretch>
        </p:blipFill>
        <p:spPr>
          <a:xfrm>
            <a:off x="792383" y="4431918"/>
            <a:ext cx="6075746" cy="944886"/>
          </a:xfrm>
          <a:prstGeom prst="rect">
            <a:avLst/>
          </a:prstGeom>
        </p:spPr>
      </p:pic>
      <p:sp>
        <p:nvSpPr>
          <p:cNvPr id="114" name="ZoneTexte 113">
            <a:extLst>
              <a:ext uri="{FF2B5EF4-FFF2-40B4-BE49-F238E27FC236}">
                <a16:creationId xmlns:a16="http://schemas.microsoft.com/office/drawing/2014/main" id="{25999790-F529-0EFA-F1AD-8F5FF501B0CA}"/>
              </a:ext>
            </a:extLst>
          </p:cNvPr>
          <p:cNvSpPr txBox="1"/>
          <p:nvPr/>
        </p:nvSpPr>
        <p:spPr>
          <a:xfrm>
            <a:off x="7020427" y="4027198"/>
            <a:ext cx="4932814" cy="1754326"/>
          </a:xfrm>
          <a:prstGeom prst="rect">
            <a:avLst/>
          </a:prstGeom>
          <a:noFill/>
        </p:spPr>
        <p:txBody>
          <a:bodyPr wrap="square" rtlCol="0">
            <a:spAutoFit/>
          </a:bodyPr>
          <a:lstStyle/>
          <a:p>
            <a:pPr algn="just"/>
            <a:r>
              <a:rPr lang="fr-FR" dirty="0"/>
              <a:t>Vive le RFC 1918, grâce à lui et au NIC nous pouvons sélectionner l’adresse IP 10.0.0.0 en étant certain qu’aucun serveur connecté à Internet n’utilise cette adresse réseau. Le pool de ces adresses « non routables » est aussi appelé adresses privées</a:t>
            </a:r>
          </a:p>
        </p:txBody>
      </p:sp>
      <p:sp>
        <p:nvSpPr>
          <p:cNvPr id="115" name="ZoneTexte 114">
            <a:extLst>
              <a:ext uri="{FF2B5EF4-FFF2-40B4-BE49-F238E27FC236}">
                <a16:creationId xmlns:a16="http://schemas.microsoft.com/office/drawing/2014/main" id="{E7E3037A-CBA4-823B-5640-7B6B1B82EEEC}"/>
              </a:ext>
            </a:extLst>
          </p:cNvPr>
          <p:cNvSpPr txBox="1"/>
          <p:nvPr/>
        </p:nvSpPr>
        <p:spPr>
          <a:xfrm>
            <a:off x="792383" y="1630679"/>
            <a:ext cx="6075739" cy="2308324"/>
          </a:xfrm>
          <a:prstGeom prst="rect">
            <a:avLst/>
          </a:prstGeom>
          <a:noFill/>
        </p:spPr>
        <p:txBody>
          <a:bodyPr wrap="square" rtlCol="0">
            <a:spAutoFit/>
          </a:bodyPr>
          <a:lstStyle/>
          <a:p>
            <a:pPr algn="just"/>
            <a:r>
              <a:rPr lang="fr-FR" dirty="0"/>
              <a:t>Classe A: 24 bits disponibles à repartir en sous réseaux et  hôtes. Peut accueillir jusqu’à 16 777 214 hôtes</a:t>
            </a:r>
          </a:p>
          <a:p>
            <a:pPr algn="just"/>
            <a:r>
              <a:rPr lang="fr-FR" dirty="0"/>
              <a:t>Classe B: 16 bits disponibles à repartir en sous réseaux et  hôtes. Peut accueillir jusqu’à 65 534 hôtes</a:t>
            </a:r>
          </a:p>
          <a:p>
            <a:pPr algn="just"/>
            <a:r>
              <a:rPr lang="fr-FR" dirty="0"/>
              <a:t>Classe C: 8 bits disponibles à repartir en sous réseaux et hôtes. Peut accueillir jusqu’à 254 hôtes</a:t>
            </a:r>
          </a:p>
          <a:p>
            <a:pPr algn="just"/>
            <a:r>
              <a:rPr lang="fr-FR" dirty="0"/>
              <a:t>Classe D: Utilisées pour la communication multicast.</a:t>
            </a:r>
          </a:p>
          <a:p>
            <a:pPr algn="just"/>
            <a:r>
              <a:rPr lang="fr-FR" dirty="0"/>
              <a:t>Classe E: Réservé par IANA pour un usage non déterminé</a:t>
            </a:r>
          </a:p>
        </p:txBody>
      </p:sp>
      <p:sp>
        <p:nvSpPr>
          <p:cNvPr id="116" name="ZoneTexte 115">
            <a:extLst>
              <a:ext uri="{FF2B5EF4-FFF2-40B4-BE49-F238E27FC236}">
                <a16:creationId xmlns:a16="http://schemas.microsoft.com/office/drawing/2014/main" id="{DF98C57B-15B8-2379-B9E1-72D61807A343}"/>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11: Adressage réseau</a:t>
            </a:r>
          </a:p>
        </p:txBody>
      </p:sp>
    </p:spTree>
    <p:extLst>
      <p:ext uri="{BB962C8B-B14F-4D97-AF65-F5344CB8AC3E}">
        <p14:creationId xmlns:p14="http://schemas.microsoft.com/office/powerpoint/2010/main" val="417811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5176CC9-3674-C40F-A92B-8E8034A17CC6}"/>
              </a:ext>
            </a:extLst>
          </p:cNvPr>
          <p:cNvPicPr>
            <a:picLocks noChangeAspect="1"/>
          </p:cNvPicPr>
          <p:nvPr/>
        </p:nvPicPr>
        <p:blipFill>
          <a:blip r:embed="rId2"/>
          <a:stretch>
            <a:fillRect/>
          </a:stretch>
        </p:blipFill>
        <p:spPr>
          <a:xfrm>
            <a:off x="-841379" y="-272702"/>
            <a:ext cx="7024649" cy="1328988"/>
          </a:xfrm>
          <a:prstGeom prst="rect">
            <a:avLst/>
          </a:prstGeom>
        </p:spPr>
      </p:pic>
      <p:sp>
        <p:nvSpPr>
          <p:cNvPr id="8" name="ZoneTexte 7">
            <a:extLst>
              <a:ext uri="{FF2B5EF4-FFF2-40B4-BE49-F238E27FC236}">
                <a16:creationId xmlns:a16="http://schemas.microsoft.com/office/drawing/2014/main" id="{4C726EB8-5F84-46CF-5F7D-C06F03AA6B35}"/>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12: Modèle OSI</a:t>
            </a:r>
          </a:p>
        </p:txBody>
      </p:sp>
      <p:sp>
        <p:nvSpPr>
          <p:cNvPr id="9" name="Organigramme : Disque magnétique 8">
            <a:extLst>
              <a:ext uri="{FF2B5EF4-FFF2-40B4-BE49-F238E27FC236}">
                <a16:creationId xmlns:a16="http://schemas.microsoft.com/office/drawing/2014/main" id="{4E07B803-A9BC-AA4C-DF65-DDF82B6A77B1}"/>
              </a:ext>
            </a:extLst>
          </p:cNvPr>
          <p:cNvSpPr/>
          <p:nvPr/>
        </p:nvSpPr>
        <p:spPr>
          <a:xfrm>
            <a:off x="1676390" y="5839214"/>
            <a:ext cx="3495050" cy="751840"/>
          </a:xfrm>
          <a:prstGeom prst="flowChartMagneticDisk">
            <a:avLst/>
          </a:prstGeom>
          <a:solidFill>
            <a:srgbClr val="64A46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Organigramme : Disque magnétique 10">
            <a:extLst>
              <a:ext uri="{FF2B5EF4-FFF2-40B4-BE49-F238E27FC236}">
                <a16:creationId xmlns:a16="http://schemas.microsoft.com/office/drawing/2014/main" id="{780C31F3-953B-7096-8044-6ADAB9AFC776}"/>
              </a:ext>
            </a:extLst>
          </p:cNvPr>
          <p:cNvSpPr/>
          <p:nvPr/>
        </p:nvSpPr>
        <p:spPr>
          <a:xfrm>
            <a:off x="1676390" y="5067054"/>
            <a:ext cx="3495047" cy="751840"/>
          </a:xfrm>
          <a:prstGeom prst="flowChartMagneticDisk">
            <a:avLst/>
          </a:prstGeom>
          <a:solidFill>
            <a:srgbClr val="4FB98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rganigramme : Disque magnétique 11">
            <a:extLst>
              <a:ext uri="{FF2B5EF4-FFF2-40B4-BE49-F238E27FC236}">
                <a16:creationId xmlns:a16="http://schemas.microsoft.com/office/drawing/2014/main" id="{9FBA29DD-E308-814A-4C04-C9D576C10C15}"/>
              </a:ext>
            </a:extLst>
          </p:cNvPr>
          <p:cNvSpPr/>
          <p:nvPr/>
        </p:nvSpPr>
        <p:spPr>
          <a:xfrm>
            <a:off x="1676392" y="4288170"/>
            <a:ext cx="3495046" cy="751840"/>
          </a:xfrm>
          <a:prstGeom prst="flowChartMagneticDisk">
            <a:avLst/>
          </a:prstGeom>
          <a:solidFill>
            <a:srgbClr val="49B9B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rganigramme : Disque magnétique 12">
            <a:extLst>
              <a:ext uri="{FF2B5EF4-FFF2-40B4-BE49-F238E27FC236}">
                <a16:creationId xmlns:a16="http://schemas.microsoft.com/office/drawing/2014/main" id="{45631025-7C67-7DD6-38A0-06B6A11EC8D0}"/>
              </a:ext>
            </a:extLst>
          </p:cNvPr>
          <p:cNvSpPr/>
          <p:nvPr/>
        </p:nvSpPr>
        <p:spPr>
          <a:xfrm>
            <a:off x="1676392" y="3509286"/>
            <a:ext cx="3495045" cy="751840"/>
          </a:xfrm>
          <a:prstGeom prst="flowChartMagneticDisk">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Organigramme : Disque magnétique 13">
            <a:extLst>
              <a:ext uri="{FF2B5EF4-FFF2-40B4-BE49-F238E27FC236}">
                <a16:creationId xmlns:a16="http://schemas.microsoft.com/office/drawing/2014/main" id="{65903E0E-AF50-C487-A4F7-1CE16FD8EEA0}"/>
              </a:ext>
            </a:extLst>
          </p:cNvPr>
          <p:cNvSpPr/>
          <p:nvPr/>
        </p:nvSpPr>
        <p:spPr>
          <a:xfrm>
            <a:off x="1676392" y="2727291"/>
            <a:ext cx="3495043" cy="751840"/>
          </a:xfrm>
          <a:prstGeom prst="flowChartMagneticDisk">
            <a:avLst/>
          </a:prstGeom>
          <a:solidFill>
            <a:srgbClr val="7C31D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Organigramme : Disque magnétique 14">
            <a:extLst>
              <a:ext uri="{FF2B5EF4-FFF2-40B4-BE49-F238E27FC236}">
                <a16:creationId xmlns:a16="http://schemas.microsoft.com/office/drawing/2014/main" id="{D431BFAD-4616-9986-9F23-57EE3ABD34C2}"/>
              </a:ext>
            </a:extLst>
          </p:cNvPr>
          <p:cNvSpPr/>
          <p:nvPr/>
        </p:nvSpPr>
        <p:spPr>
          <a:xfrm>
            <a:off x="1676392" y="1945296"/>
            <a:ext cx="3495043" cy="751840"/>
          </a:xfrm>
          <a:prstGeom prst="flowChartMagneticDisk">
            <a:avLst/>
          </a:prstGeom>
          <a:solidFill>
            <a:srgbClr val="E127E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Organigramme : Disque magnétique 15">
            <a:extLst>
              <a:ext uri="{FF2B5EF4-FFF2-40B4-BE49-F238E27FC236}">
                <a16:creationId xmlns:a16="http://schemas.microsoft.com/office/drawing/2014/main" id="{EF67C4DA-31A7-72CB-9A95-236B7AEDE770}"/>
              </a:ext>
            </a:extLst>
          </p:cNvPr>
          <p:cNvSpPr/>
          <p:nvPr/>
        </p:nvSpPr>
        <p:spPr>
          <a:xfrm>
            <a:off x="1676392" y="1168380"/>
            <a:ext cx="3495041" cy="751840"/>
          </a:xfrm>
          <a:prstGeom prst="flowChartMagneticDisk">
            <a:avLst/>
          </a:prstGeom>
          <a:solidFill>
            <a:srgbClr val="EB1D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3C36FD20-50D1-5C1F-F181-AB6C7D028373}"/>
              </a:ext>
            </a:extLst>
          </p:cNvPr>
          <p:cNvSpPr txBox="1"/>
          <p:nvPr/>
        </p:nvSpPr>
        <p:spPr>
          <a:xfrm>
            <a:off x="1899920" y="6029980"/>
            <a:ext cx="2994656" cy="523220"/>
          </a:xfrm>
          <a:prstGeom prst="rect">
            <a:avLst/>
          </a:prstGeom>
          <a:noFill/>
        </p:spPr>
        <p:txBody>
          <a:bodyPr wrap="square" rtlCol="0">
            <a:spAutoFit/>
          </a:bodyPr>
          <a:lstStyle/>
          <a:p>
            <a:pPr algn="ctr"/>
            <a:r>
              <a:rPr lang="fr-FR" sz="2800" b="1" dirty="0"/>
              <a:t>1. Physique</a:t>
            </a:r>
          </a:p>
        </p:txBody>
      </p:sp>
      <p:sp>
        <p:nvSpPr>
          <p:cNvPr id="19" name="ZoneTexte 18">
            <a:extLst>
              <a:ext uri="{FF2B5EF4-FFF2-40B4-BE49-F238E27FC236}">
                <a16:creationId xmlns:a16="http://schemas.microsoft.com/office/drawing/2014/main" id="{74E5D0C3-51CC-DB70-78CF-79E234F30B88}"/>
              </a:ext>
            </a:extLst>
          </p:cNvPr>
          <p:cNvSpPr txBox="1"/>
          <p:nvPr/>
        </p:nvSpPr>
        <p:spPr>
          <a:xfrm>
            <a:off x="1676392" y="5245188"/>
            <a:ext cx="3218184" cy="523220"/>
          </a:xfrm>
          <a:prstGeom prst="rect">
            <a:avLst/>
          </a:prstGeom>
          <a:noFill/>
        </p:spPr>
        <p:txBody>
          <a:bodyPr wrap="square" rtlCol="0">
            <a:spAutoFit/>
          </a:bodyPr>
          <a:lstStyle/>
          <a:p>
            <a:pPr algn="ctr"/>
            <a:r>
              <a:rPr lang="fr-FR" sz="2800" b="1" dirty="0"/>
              <a:t>2. Liaison donnée</a:t>
            </a:r>
          </a:p>
        </p:txBody>
      </p:sp>
      <p:sp>
        <p:nvSpPr>
          <p:cNvPr id="20" name="ZoneTexte 19">
            <a:extLst>
              <a:ext uri="{FF2B5EF4-FFF2-40B4-BE49-F238E27FC236}">
                <a16:creationId xmlns:a16="http://schemas.microsoft.com/office/drawing/2014/main" id="{01F34396-D0A2-473B-182C-53803E6F4C58}"/>
              </a:ext>
            </a:extLst>
          </p:cNvPr>
          <p:cNvSpPr txBox="1"/>
          <p:nvPr/>
        </p:nvSpPr>
        <p:spPr>
          <a:xfrm>
            <a:off x="1899920" y="4451892"/>
            <a:ext cx="2994656" cy="523220"/>
          </a:xfrm>
          <a:prstGeom prst="rect">
            <a:avLst/>
          </a:prstGeom>
          <a:noFill/>
        </p:spPr>
        <p:txBody>
          <a:bodyPr wrap="square" rtlCol="0">
            <a:spAutoFit/>
          </a:bodyPr>
          <a:lstStyle/>
          <a:p>
            <a:pPr algn="ctr"/>
            <a:r>
              <a:rPr lang="fr-FR" sz="2800" b="1" dirty="0"/>
              <a:t>3. Réseau</a:t>
            </a:r>
          </a:p>
        </p:txBody>
      </p:sp>
      <p:sp>
        <p:nvSpPr>
          <p:cNvPr id="21" name="ZoneTexte 20">
            <a:extLst>
              <a:ext uri="{FF2B5EF4-FFF2-40B4-BE49-F238E27FC236}">
                <a16:creationId xmlns:a16="http://schemas.microsoft.com/office/drawing/2014/main" id="{171AB37D-0470-5399-9FE8-AB0AAFCED739}"/>
              </a:ext>
            </a:extLst>
          </p:cNvPr>
          <p:cNvSpPr txBox="1"/>
          <p:nvPr/>
        </p:nvSpPr>
        <p:spPr>
          <a:xfrm>
            <a:off x="1899920" y="3714464"/>
            <a:ext cx="2994656" cy="523220"/>
          </a:xfrm>
          <a:prstGeom prst="rect">
            <a:avLst/>
          </a:prstGeom>
          <a:noFill/>
        </p:spPr>
        <p:txBody>
          <a:bodyPr wrap="square" rtlCol="0">
            <a:spAutoFit/>
          </a:bodyPr>
          <a:lstStyle/>
          <a:p>
            <a:pPr algn="ctr"/>
            <a:r>
              <a:rPr lang="fr-FR" sz="2800" b="1" dirty="0"/>
              <a:t>4. Transport</a:t>
            </a:r>
          </a:p>
        </p:txBody>
      </p:sp>
      <p:sp>
        <p:nvSpPr>
          <p:cNvPr id="22" name="ZoneTexte 21">
            <a:extLst>
              <a:ext uri="{FF2B5EF4-FFF2-40B4-BE49-F238E27FC236}">
                <a16:creationId xmlns:a16="http://schemas.microsoft.com/office/drawing/2014/main" id="{134EB713-A77B-555A-D0A7-DD1BE253871A}"/>
              </a:ext>
            </a:extLst>
          </p:cNvPr>
          <p:cNvSpPr txBox="1"/>
          <p:nvPr/>
        </p:nvSpPr>
        <p:spPr>
          <a:xfrm>
            <a:off x="1899920" y="2950507"/>
            <a:ext cx="2992112" cy="523220"/>
          </a:xfrm>
          <a:prstGeom prst="rect">
            <a:avLst/>
          </a:prstGeom>
          <a:noFill/>
        </p:spPr>
        <p:txBody>
          <a:bodyPr wrap="square" rtlCol="0">
            <a:spAutoFit/>
          </a:bodyPr>
          <a:lstStyle/>
          <a:p>
            <a:pPr algn="ctr"/>
            <a:r>
              <a:rPr lang="fr-FR" sz="2800" b="1" dirty="0"/>
              <a:t>5. Session</a:t>
            </a:r>
          </a:p>
        </p:txBody>
      </p:sp>
      <p:sp>
        <p:nvSpPr>
          <p:cNvPr id="23" name="ZoneTexte 22">
            <a:extLst>
              <a:ext uri="{FF2B5EF4-FFF2-40B4-BE49-F238E27FC236}">
                <a16:creationId xmlns:a16="http://schemas.microsoft.com/office/drawing/2014/main" id="{E925BE45-1BF0-904B-3334-8F92CB430ACD}"/>
              </a:ext>
            </a:extLst>
          </p:cNvPr>
          <p:cNvSpPr txBox="1"/>
          <p:nvPr/>
        </p:nvSpPr>
        <p:spPr>
          <a:xfrm>
            <a:off x="1899920" y="2116222"/>
            <a:ext cx="2992112" cy="523220"/>
          </a:xfrm>
          <a:prstGeom prst="rect">
            <a:avLst/>
          </a:prstGeom>
          <a:noFill/>
        </p:spPr>
        <p:txBody>
          <a:bodyPr wrap="square" rtlCol="0">
            <a:spAutoFit/>
          </a:bodyPr>
          <a:lstStyle/>
          <a:p>
            <a:pPr algn="ctr"/>
            <a:r>
              <a:rPr lang="fr-FR" sz="2800" b="1" dirty="0"/>
              <a:t>6. Présentation</a:t>
            </a:r>
          </a:p>
        </p:txBody>
      </p:sp>
      <p:sp>
        <p:nvSpPr>
          <p:cNvPr id="24" name="ZoneTexte 23">
            <a:extLst>
              <a:ext uri="{FF2B5EF4-FFF2-40B4-BE49-F238E27FC236}">
                <a16:creationId xmlns:a16="http://schemas.microsoft.com/office/drawing/2014/main" id="{B08A1425-446D-61C2-4E2B-B020463DE2B8}"/>
              </a:ext>
            </a:extLst>
          </p:cNvPr>
          <p:cNvSpPr txBox="1"/>
          <p:nvPr/>
        </p:nvSpPr>
        <p:spPr>
          <a:xfrm>
            <a:off x="1899920" y="1365614"/>
            <a:ext cx="2992112" cy="523220"/>
          </a:xfrm>
          <a:prstGeom prst="rect">
            <a:avLst/>
          </a:prstGeom>
          <a:noFill/>
        </p:spPr>
        <p:txBody>
          <a:bodyPr wrap="square" rtlCol="0">
            <a:spAutoFit/>
          </a:bodyPr>
          <a:lstStyle/>
          <a:p>
            <a:pPr algn="ctr"/>
            <a:r>
              <a:rPr lang="fr-FR" sz="2800" b="1" dirty="0"/>
              <a:t>7. Application</a:t>
            </a:r>
          </a:p>
        </p:txBody>
      </p:sp>
      <p:sp>
        <p:nvSpPr>
          <p:cNvPr id="32" name="ZoneTexte 31">
            <a:extLst>
              <a:ext uri="{FF2B5EF4-FFF2-40B4-BE49-F238E27FC236}">
                <a16:creationId xmlns:a16="http://schemas.microsoft.com/office/drawing/2014/main" id="{23CAC111-5331-163E-31E8-0FA140E7F7DA}"/>
              </a:ext>
            </a:extLst>
          </p:cNvPr>
          <p:cNvSpPr txBox="1"/>
          <p:nvPr/>
        </p:nvSpPr>
        <p:spPr>
          <a:xfrm>
            <a:off x="5349241" y="5768408"/>
            <a:ext cx="6751320" cy="646331"/>
          </a:xfrm>
          <a:prstGeom prst="rect">
            <a:avLst/>
          </a:prstGeom>
          <a:noFill/>
        </p:spPr>
        <p:txBody>
          <a:bodyPr wrap="square" rtlCol="0">
            <a:spAutoFit/>
          </a:bodyPr>
          <a:lstStyle/>
          <a:p>
            <a:r>
              <a:rPr lang="fr-FR" dirty="0"/>
              <a:t>La route sur laquelle les informations se déplace comme par exemple les routeurs ou les câbles de fibres optiques ou RJ45 et le Wifi</a:t>
            </a:r>
          </a:p>
        </p:txBody>
      </p:sp>
      <p:sp>
        <p:nvSpPr>
          <p:cNvPr id="33" name="ZoneTexte 32">
            <a:extLst>
              <a:ext uri="{FF2B5EF4-FFF2-40B4-BE49-F238E27FC236}">
                <a16:creationId xmlns:a16="http://schemas.microsoft.com/office/drawing/2014/main" id="{82A091B4-7F25-88CB-6827-A5406DF91FA5}"/>
              </a:ext>
            </a:extLst>
          </p:cNvPr>
          <p:cNvSpPr txBox="1"/>
          <p:nvPr/>
        </p:nvSpPr>
        <p:spPr>
          <a:xfrm>
            <a:off x="5349239" y="5072154"/>
            <a:ext cx="6771641" cy="646331"/>
          </a:xfrm>
          <a:prstGeom prst="rect">
            <a:avLst/>
          </a:prstGeom>
          <a:noFill/>
        </p:spPr>
        <p:txBody>
          <a:bodyPr wrap="square" rtlCol="0">
            <a:spAutoFit/>
          </a:bodyPr>
          <a:lstStyle/>
          <a:p>
            <a:r>
              <a:rPr lang="fr-FR" dirty="0"/>
              <a:t>Les feux de signalisation qui permettent de transmettre les données comme le Wifi, l'Ethernet ou l’adresse MAC</a:t>
            </a:r>
          </a:p>
        </p:txBody>
      </p:sp>
      <p:sp>
        <p:nvSpPr>
          <p:cNvPr id="34" name="ZoneTexte 33">
            <a:extLst>
              <a:ext uri="{FF2B5EF4-FFF2-40B4-BE49-F238E27FC236}">
                <a16:creationId xmlns:a16="http://schemas.microsoft.com/office/drawing/2014/main" id="{6063C6F3-E106-F5C3-A0CF-D7A6EB6BF8F6}"/>
              </a:ext>
            </a:extLst>
          </p:cNvPr>
          <p:cNvSpPr txBox="1"/>
          <p:nvPr/>
        </p:nvSpPr>
        <p:spPr>
          <a:xfrm>
            <a:off x="5318760" y="4261126"/>
            <a:ext cx="6771641" cy="646331"/>
          </a:xfrm>
          <a:prstGeom prst="rect">
            <a:avLst/>
          </a:prstGeom>
          <a:noFill/>
        </p:spPr>
        <p:txBody>
          <a:bodyPr wrap="square" rtlCol="0">
            <a:spAutoFit/>
          </a:bodyPr>
          <a:lstStyle/>
          <a:p>
            <a:r>
              <a:rPr lang="fr-FR" dirty="0"/>
              <a:t>Là nous sommes sur l’autoroute de l’information pour passer de ville en ville comme le protocole PPTP, IPv4, IPv6 et encore les routeurs</a:t>
            </a:r>
          </a:p>
        </p:txBody>
      </p:sp>
      <p:sp>
        <p:nvSpPr>
          <p:cNvPr id="35" name="ZoneTexte 34">
            <a:extLst>
              <a:ext uri="{FF2B5EF4-FFF2-40B4-BE49-F238E27FC236}">
                <a16:creationId xmlns:a16="http://schemas.microsoft.com/office/drawing/2014/main" id="{A6C29E87-DC73-7D3F-4DD4-5C5AE09FF8E4}"/>
              </a:ext>
            </a:extLst>
          </p:cNvPr>
          <p:cNvSpPr txBox="1"/>
          <p:nvPr/>
        </p:nvSpPr>
        <p:spPr>
          <a:xfrm>
            <a:off x="5318759" y="3509286"/>
            <a:ext cx="6771641" cy="646331"/>
          </a:xfrm>
          <a:prstGeom prst="rect">
            <a:avLst/>
          </a:prstGeom>
          <a:noFill/>
        </p:spPr>
        <p:txBody>
          <a:bodyPr wrap="square" rtlCol="0">
            <a:spAutoFit/>
          </a:bodyPr>
          <a:lstStyle/>
          <a:p>
            <a:r>
              <a:rPr lang="fr-FR" dirty="0"/>
              <a:t>Les livreurs de l’information. Une information en bonne état et bien emballé grâce notamment au TCP</a:t>
            </a:r>
          </a:p>
        </p:txBody>
      </p:sp>
      <p:sp>
        <p:nvSpPr>
          <p:cNvPr id="36" name="ZoneTexte 35">
            <a:extLst>
              <a:ext uri="{FF2B5EF4-FFF2-40B4-BE49-F238E27FC236}">
                <a16:creationId xmlns:a16="http://schemas.microsoft.com/office/drawing/2014/main" id="{AB55B99D-211B-20AA-1163-DCE80222075F}"/>
              </a:ext>
            </a:extLst>
          </p:cNvPr>
          <p:cNvSpPr txBox="1"/>
          <p:nvPr/>
        </p:nvSpPr>
        <p:spPr>
          <a:xfrm>
            <a:off x="5349239" y="2851899"/>
            <a:ext cx="6771641" cy="369332"/>
          </a:xfrm>
          <a:prstGeom prst="rect">
            <a:avLst/>
          </a:prstGeom>
          <a:noFill/>
        </p:spPr>
        <p:txBody>
          <a:bodyPr wrap="square" rtlCol="0">
            <a:spAutoFit/>
          </a:bodyPr>
          <a:lstStyle/>
          <a:p>
            <a:r>
              <a:rPr lang="fr-FR" dirty="0"/>
              <a:t>Sert à établir maintenir et terminer</a:t>
            </a:r>
          </a:p>
        </p:txBody>
      </p:sp>
      <p:sp>
        <p:nvSpPr>
          <p:cNvPr id="37" name="ZoneTexte 36">
            <a:extLst>
              <a:ext uri="{FF2B5EF4-FFF2-40B4-BE49-F238E27FC236}">
                <a16:creationId xmlns:a16="http://schemas.microsoft.com/office/drawing/2014/main" id="{3A2F6EDA-DB1F-39A5-4B50-FB7855579549}"/>
              </a:ext>
            </a:extLst>
          </p:cNvPr>
          <p:cNvSpPr txBox="1"/>
          <p:nvPr/>
        </p:nvSpPr>
        <p:spPr>
          <a:xfrm>
            <a:off x="5359400" y="1917514"/>
            <a:ext cx="6771641" cy="646331"/>
          </a:xfrm>
          <a:prstGeom prst="rect">
            <a:avLst/>
          </a:prstGeom>
          <a:noFill/>
        </p:spPr>
        <p:txBody>
          <a:bodyPr wrap="square" rtlCol="0">
            <a:spAutoFit/>
          </a:bodyPr>
          <a:lstStyle/>
          <a:p>
            <a:r>
              <a:rPr lang="fr-FR" dirty="0"/>
              <a:t>Le traducteur qui permet à chaque donnée de parler la même langue. Elle permet aussi de compresser et chiffrer les données</a:t>
            </a:r>
          </a:p>
        </p:txBody>
      </p:sp>
      <p:sp>
        <p:nvSpPr>
          <p:cNvPr id="38" name="ZoneTexte 37">
            <a:extLst>
              <a:ext uri="{FF2B5EF4-FFF2-40B4-BE49-F238E27FC236}">
                <a16:creationId xmlns:a16="http://schemas.microsoft.com/office/drawing/2014/main" id="{C116A8EF-46B5-D8CE-CD87-75DA16C0301B}"/>
              </a:ext>
            </a:extLst>
          </p:cNvPr>
          <p:cNvSpPr txBox="1"/>
          <p:nvPr/>
        </p:nvSpPr>
        <p:spPr>
          <a:xfrm>
            <a:off x="5328920" y="1159637"/>
            <a:ext cx="6771641" cy="646331"/>
          </a:xfrm>
          <a:prstGeom prst="rect">
            <a:avLst/>
          </a:prstGeom>
          <a:noFill/>
        </p:spPr>
        <p:txBody>
          <a:bodyPr wrap="square" rtlCol="0">
            <a:spAutoFit/>
          </a:bodyPr>
          <a:lstStyle/>
          <a:p>
            <a:r>
              <a:rPr lang="fr-FR" dirty="0"/>
              <a:t>Tous simplement l’interface utilisateur le lien entre l’homme et la machine. Le protocole FTP ainsi que le langage HTML y sont utilisés</a:t>
            </a:r>
          </a:p>
        </p:txBody>
      </p:sp>
      <p:sp>
        <p:nvSpPr>
          <p:cNvPr id="39" name="Accolade fermante 38">
            <a:extLst>
              <a:ext uri="{FF2B5EF4-FFF2-40B4-BE49-F238E27FC236}">
                <a16:creationId xmlns:a16="http://schemas.microsoft.com/office/drawing/2014/main" id="{084C29AF-58FA-82F5-84D5-C2B75A82D90E}"/>
              </a:ext>
            </a:extLst>
          </p:cNvPr>
          <p:cNvSpPr/>
          <p:nvPr/>
        </p:nvSpPr>
        <p:spPr>
          <a:xfrm rot="10800000">
            <a:off x="1158243" y="1168380"/>
            <a:ext cx="416558" cy="3092746"/>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40" name="Accolade ouvrante 39">
            <a:extLst>
              <a:ext uri="{FF2B5EF4-FFF2-40B4-BE49-F238E27FC236}">
                <a16:creationId xmlns:a16="http://schemas.microsoft.com/office/drawing/2014/main" id="{F74B9DD1-BF9D-BD6B-2FC8-A5613BC0EEA1}"/>
              </a:ext>
            </a:extLst>
          </p:cNvPr>
          <p:cNvSpPr/>
          <p:nvPr/>
        </p:nvSpPr>
        <p:spPr>
          <a:xfrm>
            <a:off x="1158242" y="4261126"/>
            <a:ext cx="416559" cy="2329928"/>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41" name="ZoneTexte 40">
            <a:extLst>
              <a:ext uri="{FF2B5EF4-FFF2-40B4-BE49-F238E27FC236}">
                <a16:creationId xmlns:a16="http://schemas.microsoft.com/office/drawing/2014/main" id="{3A232659-857A-8AD0-E20A-1727B05F4A88}"/>
              </a:ext>
            </a:extLst>
          </p:cNvPr>
          <p:cNvSpPr txBox="1"/>
          <p:nvPr/>
        </p:nvSpPr>
        <p:spPr>
          <a:xfrm>
            <a:off x="393560" y="1365614"/>
            <a:ext cx="553998" cy="2922556"/>
          </a:xfrm>
          <a:prstGeom prst="rect">
            <a:avLst/>
          </a:prstGeom>
          <a:noFill/>
        </p:spPr>
        <p:txBody>
          <a:bodyPr vert="vert270" wrap="square" rtlCol="0">
            <a:spAutoFit/>
          </a:bodyPr>
          <a:lstStyle/>
          <a:p>
            <a:pPr algn="ctr"/>
            <a:r>
              <a:rPr lang="fr-FR" sz="2400" b="1" dirty="0"/>
              <a:t>Couches hautes</a:t>
            </a:r>
          </a:p>
        </p:txBody>
      </p:sp>
      <p:sp>
        <p:nvSpPr>
          <p:cNvPr id="42" name="ZoneTexte 41">
            <a:extLst>
              <a:ext uri="{FF2B5EF4-FFF2-40B4-BE49-F238E27FC236}">
                <a16:creationId xmlns:a16="http://schemas.microsoft.com/office/drawing/2014/main" id="{EF87C490-0575-7353-FB34-AC7A9AF8CC7C}"/>
              </a:ext>
            </a:extLst>
          </p:cNvPr>
          <p:cNvSpPr txBox="1"/>
          <p:nvPr/>
        </p:nvSpPr>
        <p:spPr>
          <a:xfrm>
            <a:off x="208894" y="4261125"/>
            <a:ext cx="923330" cy="2329929"/>
          </a:xfrm>
          <a:prstGeom prst="rect">
            <a:avLst/>
          </a:prstGeom>
          <a:noFill/>
        </p:spPr>
        <p:txBody>
          <a:bodyPr vert="vert270" wrap="square" rtlCol="0">
            <a:spAutoFit/>
          </a:bodyPr>
          <a:lstStyle/>
          <a:p>
            <a:pPr algn="ctr"/>
            <a:r>
              <a:rPr lang="fr-FR" sz="2400" b="1" dirty="0"/>
              <a:t>Couches matérielles</a:t>
            </a:r>
          </a:p>
        </p:txBody>
      </p:sp>
    </p:spTree>
    <p:extLst>
      <p:ext uri="{BB962C8B-B14F-4D97-AF65-F5344CB8AC3E}">
        <p14:creationId xmlns:p14="http://schemas.microsoft.com/office/powerpoint/2010/main" val="202048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5C9F9A53-2680-4FFD-643D-D4440E0459FF}"/>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3" name="Image 2">
            <a:extLst>
              <a:ext uri="{FF2B5EF4-FFF2-40B4-BE49-F238E27FC236}">
                <a16:creationId xmlns:a16="http://schemas.microsoft.com/office/drawing/2014/main" id="{27CEEEBF-9506-462D-F5F9-92230CD0227B}"/>
              </a:ext>
            </a:extLst>
          </p:cNvPr>
          <p:cNvPicPr>
            <a:picLocks noChangeAspect="1"/>
          </p:cNvPicPr>
          <p:nvPr/>
        </p:nvPicPr>
        <p:blipFill>
          <a:blip r:embed="rId2"/>
          <a:stretch>
            <a:fillRect/>
          </a:stretch>
        </p:blipFill>
        <p:spPr>
          <a:xfrm rot="16200000">
            <a:off x="-1379678" y="3192320"/>
            <a:ext cx="3596641" cy="473359"/>
          </a:xfrm>
          <a:prstGeom prst="rect">
            <a:avLst/>
          </a:prstGeom>
        </p:spPr>
      </p:pic>
      <p:cxnSp>
        <p:nvCxnSpPr>
          <p:cNvPr id="4" name="Connecteur droit 3">
            <a:extLst>
              <a:ext uri="{FF2B5EF4-FFF2-40B4-BE49-F238E27FC236}">
                <a16:creationId xmlns:a16="http://schemas.microsoft.com/office/drawing/2014/main" id="{08505DF3-8F7F-9D7E-29AF-7DF512A49CCD}"/>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5" name="Image 4">
            <a:extLst>
              <a:ext uri="{FF2B5EF4-FFF2-40B4-BE49-F238E27FC236}">
                <a16:creationId xmlns:a16="http://schemas.microsoft.com/office/drawing/2014/main" id="{1273941B-B170-977C-E34F-D93B6D1DF3E1}"/>
              </a:ext>
            </a:extLst>
          </p:cNvPr>
          <p:cNvPicPr>
            <a:picLocks noChangeAspect="1"/>
          </p:cNvPicPr>
          <p:nvPr/>
        </p:nvPicPr>
        <p:blipFill>
          <a:blip r:embed="rId2"/>
          <a:stretch>
            <a:fillRect/>
          </a:stretch>
        </p:blipFill>
        <p:spPr>
          <a:xfrm rot="10800000">
            <a:off x="3891280" y="6014719"/>
            <a:ext cx="8300720" cy="673833"/>
          </a:xfrm>
          <a:prstGeom prst="rect">
            <a:avLst/>
          </a:prstGeom>
        </p:spPr>
      </p:pic>
      <p:pic>
        <p:nvPicPr>
          <p:cNvPr id="6" name="Image 5">
            <a:extLst>
              <a:ext uri="{FF2B5EF4-FFF2-40B4-BE49-F238E27FC236}">
                <a16:creationId xmlns:a16="http://schemas.microsoft.com/office/drawing/2014/main" id="{047F315A-F4E9-2631-86BA-C9F49D761522}"/>
              </a:ext>
            </a:extLst>
          </p:cNvPr>
          <p:cNvPicPr>
            <a:picLocks noChangeAspect="1"/>
          </p:cNvPicPr>
          <p:nvPr/>
        </p:nvPicPr>
        <p:blipFill>
          <a:blip r:embed="rId3"/>
          <a:stretch>
            <a:fillRect/>
          </a:stretch>
        </p:blipFill>
        <p:spPr>
          <a:xfrm>
            <a:off x="-841379" y="-272702"/>
            <a:ext cx="7024649" cy="1328988"/>
          </a:xfrm>
          <a:prstGeom prst="rect">
            <a:avLst/>
          </a:prstGeom>
        </p:spPr>
      </p:pic>
      <p:sp>
        <p:nvSpPr>
          <p:cNvPr id="7" name="ZoneTexte 6">
            <a:extLst>
              <a:ext uri="{FF2B5EF4-FFF2-40B4-BE49-F238E27FC236}">
                <a16:creationId xmlns:a16="http://schemas.microsoft.com/office/drawing/2014/main" id="{A7F2F3C5-4391-560C-BB01-B288EB6053DF}"/>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13: La Plateforme</a:t>
            </a:r>
          </a:p>
        </p:txBody>
      </p:sp>
      <p:pic>
        <p:nvPicPr>
          <p:cNvPr id="9" name="Image 8">
            <a:extLst>
              <a:ext uri="{FF2B5EF4-FFF2-40B4-BE49-F238E27FC236}">
                <a16:creationId xmlns:a16="http://schemas.microsoft.com/office/drawing/2014/main" id="{6C51A011-36D5-C45E-7C1F-11C1C75C1B3F}"/>
              </a:ext>
            </a:extLst>
          </p:cNvPr>
          <p:cNvPicPr>
            <a:picLocks noChangeAspect="1"/>
          </p:cNvPicPr>
          <p:nvPr/>
        </p:nvPicPr>
        <p:blipFill>
          <a:blip r:embed="rId4"/>
          <a:stretch>
            <a:fillRect/>
          </a:stretch>
        </p:blipFill>
        <p:spPr>
          <a:xfrm>
            <a:off x="1791967" y="1565619"/>
            <a:ext cx="3985269" cy="2466178"/>
          </a:xfrm>
          <a:prstGeom prst="rect">
            <a:avLst/>
          </a:prstGeom>
        </p:spPr>
      </p:pic>
      <p:pic>
        <p:nvPicPr>
          <p:cNvPr id="11" name="Image 10">
            <a:extLst>
              <a:ext uri="{FF2B5EF4-FFF2-40B4-BE49-F238E27FC236}">
                <a16:creationId xmlns:a16="http://schemas.microsoft.com/office/drawing/2014/main" id="{E868348B-F4C1-DDB6-C5D7-7383532A2302}"/>
              </a:ext>
            </a:extLst>
          </p:cNvPr>
          <p:cNvPicPr>
            <a:picLocks noChangeAspect="1"/>
          </p:cNvPicPr>
          <p:nvPr/>
        </p:nvPicPr>
        <p:blipFill>
          <a:blip r:embed="rId5"/>
          <a:stretch>
            <a:fillRect/>
          </a:stretch>
        </p:blipFill>
        <p:spPr>
          <a:xfrm>
            <a:off x="6929119" y="2873558"/>
            <a:ext cx="4504133" cy="2827748"/>
          </a:xfrm>
          <a:prstGeom prst="rect">
            <a:avLst/>
          </a:prstGeom>
        </p:spPr>
      </p:pic>
      <p:sp>
        <p:nvSpPr>
          <p:cNvPr id="12" name="ZoneTexte 11">
            <a:extLst>
              <a:ext uri="{FF2B5EF4-FFF2-40B4-BE49-F238E27FC236}">
                <a16:creationId xmlns:a16="http://schemas.microsoft.com/office/drawing/2014/main" id="{0F10A8D2-AA16-8EB6-0198-E2EF92047DF4}"/>
              </a:ext>
            </a:extLst>
          </p:cNvPr>
          <p:cNvSpPr txBox="1"/>
          <p:nvPr/>
        </p:nvSpPr>
        <p:spPr>
          <a:xfrm>
            <a:off x="6715762" y="1565619"/>
            <a:ext cx="4592321" cy="1015663"/>
          </a:xfrm>
          <a:prstGeom prst="rect">
            <a:avLst/>
          </a:prstGeom>
          <a:noFill/>
        </p:spPr>
        <p:txBody>
          <a:bodyPr wrap="square" rtlCol="0">
            <a:spAutoFit/>
          </a:bodyPr>
          <a:lstStyle/>
          <a:p>
            <a:pPr algn="ctr"/>
            <a:r>
              <a:rPr lang="fr-FR" sz="2000" dirty="0"/>
              <a:t>Une architecture en étoile sur un switch pouvant accueillir 24 machines en Fast Ethernet et 2 en </a:t>
            </a:r>
            <a:r>
              <a:rPr lang="fr-FR" sz="2000" dirty="0" err="1"/>
              <a:t>GigabitEthernet</a:t>
            </a:r>
            <a:endParaRPr lang="fr-FR" sz="2000" dirty="0"/>
          </a:p>
        </p:txBody>
      </p:sp>
      <p:sp>
        <p:nvSpPr>
          <p:cNvPr id="13" name="ZoneTexte 12">
            <a:extLst>
              <a:ext uri="{FF2B5EF4-FFF2-40B4-BE49-F238E27FC236}">
                <a16:creationId xmlns:a16="http://schemas.microsoft.com/office/drawing/2014/main" id="{959897C1-D835-6E41-4339-A0CD94C077FF}"/>
              </a:ext>
            </a:extLst>
          </p:cNvPr>
          <p:cNvSpPr txBox="1"/>
          <p:nvPr/>
        </p:nvSpPr>
        <p:spPr>
          <a:xfrm>
            <a:off x="853441" y="4509274"/>
            <a:ext cx="5862320" cy="707886"/>
          </a:xfrm>
          <a:prstGeom prst="rect">
            <a:avLst/>
          </a:prstGeom>
          <a:noFill/>
        </p:spPr>
        <p:txBody>
          <a:bodyPr wrap="square" rtlCol="0">
            <a:spAutoFit/>
          </a:bodyPr>
          <a:lstStyle/>
          <a:p>
            <a:pPr algn="ctr"/>
            <a:r>
              <a:rPr lang="fr-FR" sz="2000" dirty="0"/>
              <a:t>Adresse du réseau: 192.168.10.0</a:t>
            </a:r>
          </a:p>
          <a:p>
            <a:pPr algn="ctr"/>
            <a:r>
              <a:rPr lang="fr-FR" sz="2000" dirty="0"/>
              <a:t>Adresse de diffusion: 192.168.10.255</a:t>
            </a:r>
          </a:p>
        </p:txBody>
      </p:sp>
    </p:spTree>
    <p:extLst>
      <p:ext uri="{BB962C8B-B14F-4D97-AF65-F5344CB8AC3E}">
        <p14:creationId xmlns:p14="http://schemas.microsoft.com/office/powerpoint/2010/main" val="61290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101599AB-0C56-00A4-9628-6672C4ADED6B}"/>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3" name="Image 2">
            <a:extLst>
              <a:ext uri="{FF2B5EF4-FFF2-40B4-BE49-F238E27FC236}">
                <a16:creationId xmlns:a16="http://schemas.microsoft.com/office/drawing/2014/main" id="{EA927689-3562-680A-527B-46CB8A8BA952}"/>
              </a:ext>
            </a:extLst>
          </p:cNvPr>
          <p:cNvPicPr>
            <a:picLocks noChangeAspect="1"/>
          </p:cNvPicPr>
          <p:nvPr/>
        </p:nvPicPr>
        <p:blipFill>
          <a:blip r:embed="rId2"/>
          <a:stretch>
            <a:fillRect/>
          </a:stretch>
        </p:blipFill>
        <p:spPr>
          <a:xfrm rot="16200000">
            <a:off x="-1379678" y="3192320"/>
            <a:ext cx="3596641" cy="473359"/>
          </a:xfrm>
          <a:prstGeom prst="rect">
            <a:avLst/>
          </a:prstGeom>
        </p:spPr>
      </p:pic>
      <p:cxnSp>
        <p:nvCxnSpPr>
          <p:cNvPr id="4" name="Connecteur droit 3">
            <a:extLst>
              <a:ext uri="{FF2B5EF4-FFF2-40B4-BE49-F238E27FC236}">
                <a16:creationId xmlns:a16="http://schemas.microsoft.com/office/drawing/2014/main" id="{212D1EB5-AD44-5602-D4DF-5AFD72F17E5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5" name="Image 4">
            <a:extLst>
              <a:ext uri="{FF2B5EF4-FFF2-40B4-BE49-F238E27FC236}">
                <a16:creationId xmlns:a16="http://schemas.microsoft.com/office/drawing/2014/main" id="{2E9DE6E5-C488-8FE9-35B1-BEDF70F03A89}"/>
              </a:ext>
            </a:extLst>
          </p:cNvPr>
          <p:cNvPicPr>
            <a:picLocks noChangeAspect="1"/>
          </p:cNvPicPr>
          <p:nvPr/>
        </p:nvPicPr>
        <p:blipFill>
          <a:blip r:embed="rId2"/>
          <a:stretch>
            <a:fillRect/>
          </a:stretch>
        </p:blipFill>
        <p:spPr>
          <a:xfrm rot="10800000">
            <a:off x="3891280" y="6014719"/>
            <a:ext cx="8300720" cy="673833"/>
          </a:xfrm>
          <a:prstGeom prst="rect">
            <a:avLst/>
          </a:prstGeom>
        </p:spPr>
      </p:pic>
      <p:pic>
        <p:nvPicPr>
          <p:cNvPr id="6" name="Image 5">
            <a:extLst>
              <a:ext uri="{FF2B5EF4-FFF2-40B4-BE49-F238E27FC236}">
                <a16:creationId xmlns:a16="http://schemas.microsoft.com/office/drawing/2014/main" id="{660E22B4-1D10-ACD8-29A5-67A14AFDFF8C}"/>
              </a:ext>
            </a:extLst>
          </p:cNvPr>
          <p:cNvPicPr>
            <a:picLocks noChangeAspect="1"/>
          </p:cNvPicPr>
          <p:nvPr/>
        </p:nvPicPr>
        <p:blipFill>
          <a:blip r:embed="rId3"/>
          <a:stretch>
            <a:fillRect/>
          </a:stretch>
        </p:blipFill>
        <p:spPr>
          <a:xfrm>
            <a:off x="-841379" y="-272702"/>
            <a:ext cx="7024649" cy="1328988"/>
          </a:xfrm>
          <a:prstGeom prst="rect">
            <a:avLst/>
          </a:prstGeom>
        </p:spPr>
      </p:pic>
      <p:sp>
        <p:nvSpPr>
          <p:cNvPr id="7" name="ZoneTexte 6">
            <a:extLst>
              <a:ext uri="{FF2B5EF4-FFF2-40B4-BE49-F238E27FC236}">
                <a16:creationId xmlns:a16="http://schemas.microsoft.com/office/drawing/2014/main" id="{231B5511-8B9C-7EEE-145E-875DAEA773F2}"/>
              </a:ext>
            </a:extLst>
          </p:cNvPr>
          <p:cNvSpPr txBox="1"/>
          <p:nvPr/>
        </p:nvSpPr>
        <p:spPr>
          <a:xfrm>
            <a:off x="685797" y="5712"/>
            <a:ext cx="5354321" cy="954107"/>
          </a:xfrm>
          <a:prstGeom prst="rect">
            <a:avLst/>
          </a:prstGeom>
          <a:noFill/>
        </p:spPr>
        <p:txBody>
          <a:bodyPr wrap="square" rtlCol="0">
            <a:spAutoFit/>
          </a:bodyPr>
          <a:lstStyle/>
          <a:p>
            <a:r>
              <a:rPr lang="fr-FR" sz="2800" b="1" dirty="0">
                <a:solidFill>
                  <a:srgbClr val="FFFF00"/>
                </a:solidFill>
              </a:rPr>
              <a:t>Job 14: Un peu de binaires</a:t>
            </a:r>
          </a:p>
          <a:p>
            <a:r>
              <a:rPr lang="fr-FR" sz="2800" b="1" dirty="0">
                <a:solidFill>
                  <a:srgbClr val="FFFF00"/>
                </a:solidFill>
              </a:rPr>
              <a:t>Job 15: Et des questions</a:t>
            </a:r>
          </a:p>
        </p:txBody>
      </p:sp>
      <p:sp>
        <p:nvSpPr>
          <p:cNvPr id="8" name="ZoneTexte 7">
            <a:extLst>
              <a:ext uri="{FF2B5EF4-FFF2-40B4-BE49-F238E27FC236}">
                <a16:creationId xmlns:a16="http://schemas.microsoft.com/office/drawing/2014/main" id="{99778F1A-AD55-40CE-AFC7-15AA3DC21197}"/>
              </a:ext>
            </a:extLst>
          </p:cNvPr>
          <p:cNvSpPr txBox="1"/>
          <p:nvPr/>
        </p:nvSpPr>
        <p:spPr>
          <a:xfrm>
            <a:off x="873760" y="1630678"/>
            <a:ext cx="6035040" cy="923330"/>
          </a:xfrm>
          <a:prstGeom prst="rect">
            <a:avLst/>
          </a:prstGeom>
          <a:noFill/>
        </p:spPr>
        <p:txBody>
          <a:bodyPr wrap="square" rtlCol="0">
            <a:spAutoFit/>
          </a:bodyPr>
          <a:lstStyle/>
          <a:p>
            <a:r>
              <a:rPr lang="fr-FR" b="1" dirty="0"/>
              <a:t>IP: 145.32.59.24 = 10010001.00100000.00111011.00011000</a:t>
            </a:r>
          </a:p>
          <a:p>
            <a:r>
              <a:rPr lang="fr-FR" b="1" dirty="0"/>
              <a:t>IP: 200.42.129.16 = 11001000.00101010.10000001.00010000</a:t>
            </a:r>
            <a:br>
              <a:rPr lang="fr-FR" b="1" dirty="0"/>
            </a:br>
            <a:r>
              <a:rPr lang="fr-FR" b="1" dirty="0"/>
              <a:t>IP: 14.82.19.54 = 00001110.01010010.00010011.00110110</a:t>
            </a:r>
          </a:p>
        </p:txBody>
      </p:sp>
      <p:pic>
        <p:nvPicPr>
          <p:cNvPr id="10" name="Image 9">
            <a:extLst>
              <a:ext uri="{FF2B5EF4-FFF2-40B4-BE49-F238E27FC236}">
                <a16:creationId xmlns:a16="http://schemas.microsoft.com/office/drawing/2014/main" id="{9BA8E74F-02E3-22F6-C30C-F0BA14ECB4C7}"/>
              </a:ext>
            </a:extLst>
          </p:cNvPr>
          <p:cNvPicPr>
            <a:picLocks noChangeAspect="1"/>
          </p:cNvPicPr>
          <p:nvPr/>
        </p:nvPicPr>
        <p:blipFill>
          <a:blip r:embed="rId4"/>
          <a:stretch>
            <a:fillRect/>
          </a:stretch>
        </p:blipFill>
        <p:spPr>
          <a:xfrm>
            <a:off x="7567294" y="755687"/>
            <a:ext cx="3699179" cy="1798321"/>
          </a:xfrm>
          <a:prstGeom prst="rect">
            <a:avLst/>
          </a:prstGeom>
        </p:spPr>
      </p:pic>
      <p:pic>
        <p:nvPicPr>
          <p:cNvPr id="12" name="Image 11">
            <a:extLst>
              <a:ext uri="{FF2B5EF4-FFF2-40B4-BE49-F238E27FC236}">
                <a16:creationId xmlns:a16="http://schemas.microsoft.com/office/drawing/2014/main" id="{1A10ABA8-6FE0-0749-8C12-8188C70BBB9C}"/>
              </a:ext>
            </a:extLst>
          </p:cNvPr>
          <p:cNvPicPr>
            <a:picLocks noChangeAspect="1"/>
          </p:cNvPicPr>
          <p:nvPr/>
        </p:nvPicPr>
        <p:blipFill>
          <a:blip r:embed="rId5"/>
          <a:stretch>
            <a:fillRect/>
          </a:stretch>
        </p:blipFill>
        <p:spPr>
          <a:xfrm>
            <a:off x="873760" y="3238442"/>
            <a:ext cx="4986565" cy="2425756"/>
          </a:xfrm>
          <a:prstGeom prst="rect">
            <a:avLst/>
          </a:prstGeom>
        </p:spPr>
      </p:pic>
      <p:sp>
        <p:nvSpPr>
          <p:cNvPr id="13" name="ZoneTexte 12">
            <a:extLst>
              <a:ext uri="{FF2B5EF4-FFF2-40B4-BE49-F238E27FC236}">
                <a16:creationId xmlns:a16="http://schemas.microsoft.com/office/drawing/2014/main" id="{DFCB18D2-718D-71F5-C222-21FAA4F02676}"/>
              </a:ext>
            </a:extLst>
          </p:cNvPr>
          <p:cNvSpPr txBox="1"/>
          <p:nvPr/>
        </p:nvSpPr>
        <p:spPr>
          <a:xfrm>
            <a:off x="6268720" y="3238442"/>
            <a:ext cx="4986565" cy="2308324"/>
          </a:xfrm>
          <a:prstGeom prst="rect">
            <a:avLst/>
          </a:prstGeom>
          <a:noFill/>
        </p:spPr>
        <p:txBody>
          <a:bodyPr wrap="square" rtlCol="0">
            <a:spAutoFit/>
          </a:bodyPr>
          <a:lstStyle/>
          <a:p>
            <a:r>
              <a:rPr lang="fr-FR" dirty="0"/>
              <a:t>Le routage est le chemin que doivent prendre les paquets pour passer de l’origine à la destination. Les routeurs quand a eu servent de guide aux données pour connaitre le chemin le plus rapide.</a:t>
            </a:r>
          </a:p>
          <a:p>
            <a:r>
              <a:rPr lang="fr-FR" dirty="0"/>
              <a:t>Dans l’image ci-contre le chemin le plus court passe par le réseau 2 et 4 mais si celui-ci est saturé alors le plus rapide serait de passer par les réseaux 1 3 et 5</a:t>
            </a:r>
          </a:p>
        </p:txBody>
      </p:sp>
    </p:spTree>
    <p:extLst>
      <p:ext uri="{BB962C8B-B14F-4D97-AF65-F5344CB8AC3E}">
        <p14:creationId xmlns:p14="http://schemas.microsoft.com/office/powerpoint/2010/main" val="1450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D58BF48-C0EF-06A7-59CA-AE6B915BCFF4}"/>
              </a:ext>
            </a:extLst>
          </p:cNvPr>
          <p:cNvSpPr/>
          <p:nvPr/>
        </p:nvSpPr>
        <p:spPr>
          <a:xfrm>
            <a:off x="812800" y="4499638"/>
            <a:ext cx="11277587" cy="14238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7" name="Rectangle 16">
            <a:extLst>
              <a:ext uri="{FF2B5EF4-FFF2-40B4-BE49-F238E27FC236}">
                <a16:creationId xmlns:a16="http://schemas.microsoft.com/office/drawing/2014/main" id="{B65C328B-B5C1-54DD-F40C-74A7AD7C571C}"/>
              </a:ext>
            </a:extLst>
          </p:cNvPr>
          <p:cNvSpPr/>
          <p:nvPr/>
        </p:nvSpPr>
        <p:spPr>
          <a:xfrm>
            <a:off x="812800" y="2961105"/>
            <a:ext cx="11277596" cy="14986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15">
            <a:extLst>
              <a:ext uri="{FF2B5EF4-FFF2-40B4-BE49-F238E27FC236}">
                <a16:creationId xmlns:a16="http://schemas.microsoft.com/office/drawing/2014/main" id="{A72D293C-2CCA-B0C9-4EAC-DB7EA7AC1D31}"/>
              </a:ext>
            </a:extLst>
          </p:cNvPr>
          <p:cNvSpPr/>
          <p:nvPr/>
        </p:nvSpPr>
        <p:spPr>
          <a:xfrm>
            <a:off x="812800" y="1276438"/>
            <a:ext cx="11277597" cy="1615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2" name="Connecteur droit 1">
            <a:extLst>
              <a:ext uri="{FF2B5EF4-FFF2-40B4-BE49-F238E27FC236}">
                <a16:creationId xmlns:a16="http://schemas.microsoft.com/office/drawing/2014/main" id="{D6E41E7C-BB08-021D-B342-6CADF63A7C22}"/>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3" name="Image 2">
            <a:extLst>
              <a:ext uri="{FF2B5EF4-FFF2-40B4-BE49-F238E27FC236}">
                <a16:creationId xmlns:a16="http://schemas.microsoft.com/office/drawing/2014/main" id="{D01C4E99-80CB-4263-A63F-9A50FE4214EC}"/>
              </a:ext>
            </a:extLst>
          </p:cNvPr>
          <p:cNvPicPr>
            <a:picLocks noChangeAspect="1"/>
          </p:cNvPicPr>
          <p:nvPr/>
        </p:nvPicPr>
        <p:blipFill>
          <a:blip r:embed="rId2"/>
          <a:stretch>
            <a:fillRect/>
          </a:stretch>
        </p:blipFill>
        <p:spPr>
          <a:xfrm rot="10800000">
            <a:off x="3891280" y="6014719"/>
            <a:ext cx="8300720" cy="673833"/>
          </a:xfrm>
          <a:prstGeom prst="rect">
            <a:avLst/>
          </a:prstGeom>
        </p:spPr>
      </p:pic>
      <p:cxnSp>
        <p:nvCxnSpPr>
          <p:cNvPr id="4" name="Connecteur droit 3">
            <a:extLst>
              <a:ext uri="{FF2B5EF4-FFF2-40B4-BE49-F238E27FC236}">
                <a16:creationId xmlns:a16="http://schemas.microsoft.com/office/drawing/2014/main" id="{EC38876C-CDD1-9A12-19A6-33CC6627DBC7}"/>
              </a:ext>
            </a:extLst>
          </p:cNvPr>
          <p:cNvCxnSpPr/>
          <p:nvPr/>
        </p:nvCxnSpPr>
        <p:spPr>
          <a:xfrm>
            <a:off x="670560" y="1620520"/>
            <a:ext cx="0" cy="3596640"/>
          </a:xfrm>
          <a:prstGeom prst="line">
            <a:avLst/>
          </a:prstGeom>
        </p:spPr>
        <p:style>
          <a:lnRef idx="3">
            <a:schemeClr val="dk1"/>
          </a:lnRef>
          <a:fillRef idx="0">
            <a:schemeClr val="dk1"/>
          </a:fillRef>
          <a:effectRef idx="2">
            <a:schemeClr val="dk1"/>
          </a:effectRef>
          <a:fontRef idx="minor">
            <a:schemeClr val="tx1"/>
          </a:fontRef>
        </p:style>
      </p:cxnSp>
      <p:pic>
        <p:nvPicPr>
          <p:cNvPr id="5" name="Image 4">
            <a:extLst>
              <a:ext uri="{FF2B5EF4-FFF2-40B4-BE49-F238E27FC236}">
                <a16:creationId xmlns:a16="http://schemas.microsoft.com/office/drawing/2014/main" id="{FCDBB5DD-E6B2-7786-0866-EB816DD41900}"/>
              </a:ext>
            </a:extLst>
          </p:cNvPr>
          <p:cNvPicPr>
            <a:picLocks noChangeAspect="1"/>
          </p:cNvPicPr>
          <p:nvPr/>
        </p:nvPicPr>
        <p:blipFill>
          <a:blip r:embed="rId2"/>
          <a:stretch>
            <a:fillRect/>
          </a:stretch>
        </p:blipFill>
        <p:spPr>
          <a:xfrm rot="16200000">
            <a:off x="-1379678" y="3192320"/>
            <a:ext cx="3596641" cy="473359"/>
          </a:xfrm>
          <a:prstGeom prst="rect">
            <a:avLst/>
          </a:prstGeom>
        </p:spPr>
      </p:pic>
      <p:pic>
        <p:nvPicPr>
          <p:cNvPr id="6" name="Image 5">
            <a:extLst>
              <a:ext uri="{FF2B5EF4-FFF2-40B4-BE49-F238E27FC236}">
                <a16:creationId xmlns:a16="http://schemas.microsoft.com/office/drawing/2014/main" id="{D9B69EDC-F0D3-715D-B7D6-AC11C25212D2}"/>
              </a:ext>
            </a:extLst>
          </p:cNvPr>
          <p:cNvPicPr>
            <a:picLocks noChangeAspect="1"/>
          </p:cNvPicPr>
          <p:nvPr/>
        </p:nvPicPr>
        <p:blipFill>
          <a:blip r:embed="rId3"/>
          <a:stretch>
            <a:fillRect/>
          </a:stretch>
        </p:blipFill>
        <p:spPr>
          <a:xfrm>
            <a:off x="-841379" y="-272702"/>
            <a:ext cx="7024649" cy="1328988"/>
          </a:xfrm>
          <a:prstGeom prst="rect">
            <a:avLst/>
          </a:prstGeom>
        </p:spPr>
      </p:pic>
      <p:sp>
        <p:nvSpPr>
          <p:cNvPr id="7" name="ZoneTexte 6">
            <a:extLst>
              <a:ext uri="{FF2B5EF4-FFF2-40B4-BE49-F238E27FC236}">
                <a16:creationId xmlns:a16="http://schemas.microsoft.com/office/drawing/2014/main" id="{96303592-D328-F6E8-CCEA-46D9FBE418FC}"/>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15: Encore des questions</a:t>
            </a:r>
          </a:p>
        </p:txBody>
      </p:sp>
      <p:pic>
        <p:nvPicPr>
          <p:cNvPr id="9" name="Image 8">
            <a:extLst>
              <a:ext uri="{FF2B5EF4-FFF2-40B4-BE49-F238E27FC236}">
                <a16:creationId xmlns:a16="http://schemas.microsoft.com/office/drawing/2014/main" id="{E6B58196-3AA5-A06D-508E-7AAD81366ADC}"/>
              </a:ext>
            </a:extLst>
          </p:cNvPr>
          <p:cNvPicPr>
            <a:picLocks noChangeAspect="1"/>
          </p:cNvPicPr>
          <p:nvPr/>
        </p:nvPicPr>
        <p:blipFill>
          <a:blip r:embed="rId4"/>
          <a:stretch>
            <a:fillRect/>
          </a:stretch>
        </p:blipFill>
        <p:spPr>
          <a:xfrm>
            <a:off x="1148080" y="1345602"/>
            <a:ext cx="3180077" cy="1546339"/>
          </a:xfrm>
          <a:prstGeom prst="rect">
            <a:avLst/>
          </a:prstGeom>
        </p:spPr>
      </p:pic>
      <p:pic>
        <p:nvPicPr>
          <p:cNvPr id="11" name="Image 10">
            <a:extLst>
              <a:ext uri="{FF2B5EF4-FFF2-40B4-BE49-F238E27FC236}">
                <a16:creationId xmlns:a16="http://schemas.microsoft.com/office/drawing/2014/main" id="{1A3893B4-2A3D-6F14-B686-67F4A9FB8817}"/>
              </a:ext>
            </a:extLst>
          </p:cNvPr>
          <p:cNvPicPr>
            <a:picLocks noChangeAspect="1"/>
          </p:cNvPicPr>
          <p:nvPr/>
        </p:nvPicPr>
        <p:blipFill>
          <a:blip r:embed="rId5"/>
          <a:stretch>
            <a:fillRect/>
          </a:stretch>
        </p:blipFill>
        <p:spPr>
          <a:xfrm>
            <a:off x="9469121" y="3001163"/>
            <a:ext cx="2275838" cy="1368296"/>
          </a:xfrm>
          <a:prstGeom prst="rect">
            <a:avLst/>
          </a:prstGeom>
        </p:spPr>
      </p:pic>
      <p:pic>
        <p:nvPicPr>
          <p:cNvPr id="13" name="Image 12">
            <a:extLst>
              <a:ext uri="{FF2B5EF4-FFF2-40B4-BE49-F238E27FC236}">
                <a16:creationId xmlns:a16="http://schemas.microsoft.com/office/drawing/2014/main" id="{A30D0BB0-0B9C-98C8-4BF9-DC89D20AE74B}"/>
              </a:ext>
            </a:extLst>
          </p:cNvPr>
          <p:cNvPicPr>
            <a:picLocks noChangeAspect="1"/>
          </p:cNvPicPr>
          <p:nvPr/>
        </p:nvPicPr>
        <p:blipFill>
          <a:blip r:embed="rId6"/>
          <a:stretch>
            <a:fillRect/>
          </a:stretch>
        </p:blipFill>
        <p:spPr>
          <a:xfrm>
            <a:off x="1066798" y="4569513"/>
            <a:ext cx="2128523" cy="1282647"/>
          </a:xfrm>
          <a:prstGeom prst="rect">
            <a:avLst/>
          </a:prstGeom>
        </p:spPr>
      </p:pic>
      <p:sp>
        <p:nvSpPr>
          <p:cNvPr id="14" name="ZoneTexte 13">
            <a:extLst>
              <a:ext uri="{FF2B5EF4-FFF2-40B4-BE49-F238E27FC236}">
                <a16:creationId xmlns:a16="http://schemas.microsoft.com/office/drawing/2014/main" id="{6C3C7E13-A1B1-DCF5-C9DF-7201D6FC61AA}"/>
              </a:ext>
            </a:extLst>
          </p:cNvPr>
          <p:cNvSpPr txBox="1"/>
          <p:nvPr/>
        </p:nvSpPr>
        <p:spPr>
          <a:xfrm>
            <a:off x="4693920" y="1361440"/>
            <a:ext cx="7316118" cy="1477328"/>
          </a:xfrm>
          <a:prstGeom prst="rect">
            <a:avLst/>
          </a:prstGeom>
          <a:noFill/>
        </p:spPr>
        <p:txBody>
          <a:bodyPr wrap="square" rtlCol="0">
            <a:spAutoFit/>
          </a:bodyPr>
          <a:lstStyle/>
          <a:p>
            <a:r>
              <a:rPr lang="fr-FR" dirty="0"/>
              <a:t>Le terme Gateway désigne une passerelle entre deux réseaux informatiques de type différent. Plus communément appelé modem-routeur ou box il en existe différents types comme le répéteur, le pont ou encore le relais (routeur). En plus d’effectuer le routage des paquets, la passerelle sert aussi de pare-feu ou de proxy.</a:t>
            </a:r>
          </a:p>
        </p:txBody>
      </p:sp>
      <p:sp>
        <p:nvSpPr>
          <p:cNvPr id="15" name="ZoneTexte 14">
            <a:extLst>
              <a:ext uri="{FF2B5EF4-FFF2-40B4-BE49-F238E27FC236}">
                <a16:creationId xmlns:a16="http://schemas.microsoft.com/office/drawing/2014/main" id="{E59CF597-B29B-FB15-E96E-89570B8F9B47}"/>
              </a:ext>
            </a:extLst>
          </p:cNvPr>
          <p:cNvSpPr txBox="1"/>
          <p:nvPr/>
        </p:nvSpPr>
        <p:spPr>
          <a:xfrm>
            <a:off x="1066798" y="3000972"/>
            <a:ext cx="8300720" cy="1477328"/>
          </a:xfrm>
          <a:prstGeom prst="rect">
            <a:avLst/>
          </a:prstGeom>
          <a:noFill/>
        </p:spPr>
        <p:txBody>
          <a:bodyPr wrap="square" rtlCol="0">
            <a:spAutoFit/>
          </a:bodyPr>
          <a:lstStyle/>
          <a:p>
            <a:r>
              <a:rPr lang="fr-FR" dirty="0"/>
              <a:t>Un VPN est un outil de cyber sécurité il permet de chiffrer votre connexion internet afin d’éviter l’interception de votre trafic web. Dans le cas d’une société un VPN sert de pont entre un employé en télétravail et l’intranet de la société en chiffrant les données envoyé et reçu afin d’assurer la sécurité de l’entreprise. Les VPN les plus utilisé sont maintenant en </a:t>
            </a:r>
            <a:r>
              <a:rPr lang="fr-FR" dirty="0" err="1"/>
              <a:t>IPSec</a:t>
            </a:r>
            <a:r>
              <a:rPr lang="fr-FR" dirty="0"/>
              <a:t> afin de sécurisé les données dès la carte réseau.</a:t>
            </a:r>
          </a:p>
        </p:txBody>
      </p:sp>
      <p:sp>
        <p:nvSpPr>
          <p:cNvPr id="18" name="ZoneTexte 17">
            <a:extLst>
              <a:ext uri="{FF2B5EF4-FFF2-40B4-BE49-F238E27FC236}">
                <a16:creationId xmlns:a16="http://schemas.microsoft.com/office/drawing/2014/main" id="{77FC89BF-A7CE-F2E5-CFBB-B0D59F8E6155}"/>
              </a:ext>
            </a:extLst>
          </p:cNvPr>
          <p:cNvSpPr txBox="1"/>
          <p:nvPr/>
        </p:nvSpPr>
        <p:spPr>
          <a:xfrm>
            <a:off x="3347719" y="4569513"/>
            <a:ext cx="8662319" cy="1200329"/>
          </a:xfrm>
          <a:prstGeom prst="rect">
            <a:avLst/>
          </a:prstGeom>
          <a:noFill/>
        </p:spPr>
        <p:txBody>
          <a:bodyPr wrap="square" rtlCol="0">
            <a:spAutoFit/>
          </a:bodyPr>
          <a:lstStyle/>
          <a:p>
            <a:r>
              <a:rPr lang="fr-FR" dirty="0"/>
              <a:t>Le DNS quant à lui est une librairie recensant toutes les adresses IP des sites internet et les noms de domaines qui y sont associé. En bref lorsque nous allons taper dans notre barre d’adresse un nom de domaine notre FAI va interroger cette base de données pour connaitre l’adresse IP et ensuite nous envoyer a cette dites adresse IP.</a:t>
            </a:r>
          </a:p>
        </p:txBody>
      </p:sp>
    </p:spTree>
    <p:extLst>
      <p:ext uri="{BB962C8B-B14F-4D97-AF65-F5344CB8AC3E}">
        <p14:creationId xmlns:p14="http://schemas.microsoft.com/office/powerpoint/2010/main" val="376788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591FF8CC-A165-3E71-ECF6-51935A469B2D}"/>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7" name="Connecteur droit 6">
            <a:extLst>
              <a:ext uri="{FF2B5EF4-FFF2-40B4-BE49-F238E27FC236}">
                <a16:creationId xmlns:a16="http://schemas.microsoft.com/office/drawing/2014/main" id="{DD50F2B1-04DC-4E62-5DE6-73F118796CDB}"/>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8" name="Connecteur droit 7">
            <a:extLst>
              <a:ext uri="{FF2B5EF4-FFF2-40B4-BE49-F238E27FC236}">
                <a16:creationId xmlns:a16="http://schemas.microsoft.com/office/drawing/2014/main" id="{0A020884-3D7F-C12B-57C8-79030883A57D}"/>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10" name="ZoneTexte 9">
            <a:extLst>
              <a:ext uri="{FF2B5EF4-FFF2-40B4-BE49-F238E27FC236}">
                <a16:creationId xmlns:a16="http://schemas.microsoft.com/office/drawing/2014/main" id="{95BEC152-EA12-68DA-198A-C935F1DA2E99}"/>
              </a:ext>
            </a:extLst>
          </p:cNvPr>
          <p:cNvSpPr txBox="1"/>
          <p:nvPr/>
        </p:nvSpPr>
        <p:spPr>
          <a:xfrm>
            <a:off x="660399" y="1711241"/>
            <a:ext cx="4021095" cy="430887"/>
          </a:xfrm>
          <a:prstGeom prst="rect">
            <a:avLst/>
          </a:prstGeom>
          <a:noFill/>
        </p:spPr>
        <p:txBody>
          <a:bodyPr wrap="square" rtlCol="0">
            <a:spAutoFit/>
          </a:bodyPr>
          <a:lstStyle/>
          <a:p>
            <a:r>
              <a:rPr lang="fr-FR" sz="2200" dirty="0"/>
              <a:t>- Qu’est-ce qu’un réseau ?</a:t>
            </a:r>
          </a:p>
        </p:txBody>
      </p:sp>
      <p:pic>
        <p:nvPicPr>
          <p:cNvPr id="12" name="Image 11">
            <a:extLst>
              <a:ext uri="{FF2B5EF4-FFF2-40B4-BE49-F238E27FC236}">
                <a16:creationId xmlns:a16="http://schemas.microsoft.com/office/drawing/2014/main" id="{27F61244-56C4-3B0B-C482-9C0DC757F782}"/>
              </a:ext>
            </a:extLst>
          </p:cNvPr>
          <p:cNvPicPr>
            <a:picLocks noChangeAspect="1"/>
          </p:cNvPicPr>
          <p:nvPr/>
        </p:nvPicPr>
        <p:blipFill>
          <a:blip r:embed="rId3"/>
          <a:stretch>
            <a:fillRect/>
          </a:stretch>
        </p:blipFill>
        <p:spPr>
          <a:xfrm>
            <a:off x="5201194" y="2351160"/>
            <a:ext cx="6614886" cy="3328332"/>
          </a:xfrm>
          <a:prstGeom prst="rect">
            <a:avLst/>
          </a:prstGeom>
        </p:spPr>
      </p:pic>
      <p:sp>
        <p:nvSpPr>
          <p:cNvPr id="13" name="ZoneTexte 12">
            <a:extLst>
              <a:ext uri="{FF2B5EF4-FFF2-40B4-BE49-F238E27FC236}">
                <a16:creationId xmlns:a16="http://schemas.microsoft.com/office/drawing/2014/main" id="{03797707-35BC-5DE8-84C7-25994718DF3C}"/>
              </a:ext>
            </a:extLst>
          </p:cNvPr>
          <p:cNvSpPr txBox="1"/>
          <p:nvPr/>
        </p:nvSpPr>
        <p:spPr>
          <a:xfrm>
            <a:off x="670560" y="2946060"/>
            <a:ext cx="3230882" cy="1477328"/>
          </a:xfrm>
          <a:prstGeom prst="rect">
            <a:avLst/>
          </a:prstGeom>
          <a:noFill/>
        </p:spPr>
        <p:txBody>
          <a:bodyPr wrap="square" rtlCol="0">
            <a:spAutoFit/>
          </a:bodyPr>
          <a:lstStyle/>
          <a:p>
            <a:pPr algn="just"/>
            <a:r>
              <a:rPr lang="fr-FR" dirty="0"/>
              <a:t>Cela désigne plusieurs appareils information relié entre eux et qui peuvent échanger des ressources et partager des données entre elles.</a:t>
            </a:r>
          </a:p>
        </p:txBody>
      </p:sp>
      <p:cxnSp>
        <p:nvCxnSpPr>
          <p:cNvPr id="22" name="Connecteur : en angle 21">
            <a:extLst>
              <a:ext uri="{FF2B5EF4-FFF2-40B4-BE49-F238E27FC236}">
                <a16:creationId xmlns:a16="http://schemas.microsoft.com/office/drawing/2014/main" id="{FA3B867F-6ADD-0D97-1260-0DC79CD0822E}"/>
              </a:ext>
            </a:extLst>
          </p:cNvPr>
          <p:cNvCxnSpPr>
            <a:stCxn id="13" idx="2"/>
            <a:endCxn id="12" idx="2"/>
          </p:cNvCxnSpPr>
          <p:nvPr/>
        </p:nvCxnSpPr>
        <p:spPr>
          <a:xfrm rot="16200000" flipH="1">
            <a:off x="4769267" y="1940122"/>
            <a:ext cx="1256104" cy="6222636"/>
          </a:xfrm>
          <a:prstGeom prst="bentConnector3">
            <a:avLst>
              <a:gd name="adj1" fmla="val 11819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Connecteur : en angle 23">
            <a:extLst>
              <a:ext uri="{FF2B5EF4-FFF2-40B4-BE49-F238E27FC236}">
                <a16:creationId xmlns:a16="http://schemas.microsoft.com/office/drawing/2014/main" id="{B25E749F-9A71-8548-82ED-45C9000C0D1F}"/>
              </a:ext>
            </a:extLst>
          </p:cNvPr>
          <p:cNvCxnSpPr>
            <a:stCxn id="12" idx="0"/>
            <a:endCxn id="13" idx="0"/>
          </p:cNvCxnSpPr>
          <p:nvPr/>
        </p:nvCxnSpPr>
        <p:spPr>
          <a:xfrm rot="16200000" flipH="1" flipV="1">
            <a:off x="5099869" y="-462708"/>
            <a:ext cx="594900" cy="6222636"/>
          </a:xfrm>
          <a:prstGeom prst="bentConnector3">
            <a:avLst>
              <a:gd name="adj1" fmla="val -38427"/>
            </a:avLst>
          </a:prstGeom>
          <a:ln>
            <a:tailEnd type="triangle"/>
          </a:ln>
        </p:spPr>
        <p:style>
          <a:lnRef idx="3">
            <a:schemeClr val="accent1"/>
          </a:lnRef>
          <a:fillRef idx="0">
            <a:schemeClr val="accent1"/>
          </a:fillRef>
          <a:effectRef idx="2">
            <a:schemeClr val="accent1"/>
          </a:effectRef>
          <a:fontRef idx="minor">
            <a:schemeClr val="tx1"/>
          </a:fontRef>
        </p:style>
      </p:cxnSp>
      <p:pic>
        <p:nvPicPr>
          <p:cNvPr id="2" name="Image 1">
            <a:extLst>
              <a:ext uri="{FF2B5EF4-FFF2-40B4-BE49-F238E27FC236}">
                <a16:creationId xmlns:a16="http://schemas.microsoft.com/office/drawing/2014/main" id="{9518F733-8FDB-AA10-84F2-24C667DC9DE6}"/>
              </a:ext>
            </a:extLst>
          </p:cNvPr>
          <p:cNvPicPr>
            <a:picLocks noChangeAspect="1"/>
          </p:cNvPicPr>
          <p:nvPr/>
        </p:nvPicPr>
        <p:blipFill>
          <a:blip r:embed="rId4"/>
          <a:stretch>
            <a:fillRect/>
          </a:stretch>
        </p:blipFill>
        <p:spPr>
          <a:xfrm rot="16200000">
            <a:off x="-1379679" y="3192321"/>
            <a:ext cx="3596641" cy="473359"/>
          </a:xfrm>
          <a:prstGeom prst="rect">
            <a:avLst/>
          </a:prstGeom>
        </p:spPr>
      </p:pic>
      <p:pic>
        <p:nvPicPr>
          <p:cNvPr id="3" name="Image 2">
            <a:extLst>
              <a:ext uri="{FF2B5EF4-FFF2-40B4-BE49-F238E27FC236}">
                <a16:creationId xmlns:a16="http://schemas.microsoft.com/office/drawing/2014/main" id="{354BC882-1811-D759-B086-258925ED4851}"/>
              </a:ext>
            </a:extLst>
          </p:cNvPr>
          <p:cNvPicPr>
            <a:picLocks noChangeAspect="1"/>
          </p:cNvPicPr>
          <p:nvPr/>
        </p:nvPicPr>
        <p:blipFill>
          <a:blip r:embed="rId4"/>
          <a:stretch>
            <a:fillRect/>
          </a:stretch>
        </p:blipFill>
        <p:spPr>
          <a:xfrm rot="10800000">
            <a:off x="3891280" y="6014719"/>
            <a:ext cx="8300720" cy="673833"/>
          </a:xfrm>
          <a:prstGeom prst="rect">
            <a:avLst/>
          </a:prstGeom>
        </p:spPr>
      </p:pic>
      <p:sp>
        <p:nvSpPr>
          <p:cNvPr id="4" name="ZoneTexte 3">
            <a:extLst>
              <a:ext uri="{FF2B5EF4-FFF2-40B4-BE49-F238E27FC236}">
                <a16:creationId xmlns:a16="http://schemas.microsoft.com/office/drawing/2014/main" id="{C97F77EF-3AB8-061D-4D40-F0598F0CF13D}"/>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Connaissances</a:t>
            </a:r>
          </a:p>
        </p:txBody>
      </p:sp>
    </p:spTree>
    <p:extLst>
      <p:ext uri="{BB962C8B-B14F-4D97-AF65-F5344CB8AC3E}">
        <p14:creationId xmlns:p14="http://schemas.microsoft.com/office/powerpoint/2010/main" val="1487720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195D4C2-78FB-38F5-0BF0-7E2FD90D33FC}"/>
              </a:ext>
            </a:extLst>
          </p:cNvPr>
          <p:cNvSpPr txBox="1"/>
          <p:nvPr/>
        </p:nvSpPr>
        <p:spPr>
          <a:xfrm>
            <a:off x="670560" y="178513"/>
            <a:ext cx="5435600" cy="523220"/>
          </a:xfrm>
          <a:prstGeom prst="rect">
            <a:avLst/>
          </a:prstGeom>
          <a:noFill/>
        </p:spPr>
        <p:txBody>
          <a:bodyPr wrap="square" rtlCol="0">
            <a:spAutoFit/>
          </a:bodyPr>
          <a:lstStyle/>
          <a:p>
            <a:r>
              <a:rPr lang="fr-FR" sz="2800" dirty="0">
                <a:solidFill>
                  <a:schemeClr val="bg1"/>
                </a:solidFill>
              </a:rPr>
              <a:t>Job 2: Connaissances</a:t>
            </a:r>
          </a:p>
        </p:txBody>
      </p:sp>
      <p:cxnSp>
        <p:nvCxnSpPr>
          <p:cNvPr id="6" name="Connecteur droit 5">
            <a:extLst>
              <a:ext uri="{FF2B5EF4-FFF2-40B4-BE49-F238E27FC236}">
                <a16:creationId xmlns:a16="http://schemas.microsoft.com/office/drawing/2014/main" id="{45B1DFCC-65F4-A337-ACDB-EC6BCDAAD17C}"/>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8A5D71F8-7D15-971A-1951-195B13246C3A}"/>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8" name="ZoneTexte 7">
            <a:extLst>
              <a:ext uri="{FF2B5EF4-FFF2-40B4-BE49-F238E27FC236}">
                <a16:creationId xmlns:a16="http://schemas.microsoft.com/office/drawing/2014/main" id="{4A5C613E-4B2A-A8F3-E73C-D0C4E8C4EE38}"/>
              </a:ext>
            </a:extLst>
          </p:cNvPr>
          <p:cNvSpPr txBox="1"/>
          <p:nvPr/>
        </p:nvSpPr>
        <p:spPr>
          <a:xfrm>
            <a:off x="660398" y="1711241"/>
            <a:ext cx="4632883" cy="430887"/>
          </a:xfrm>
          <a:prstGeom prst="rect">
            <a:avLst/>
          </a:prstGeom>
          <a:noFill/>
        </p:spPr>
        <p:txBody>
          <a:bodyPr wrap="square" rtlCol="0">
            <a:spAutoFit/>
          </a:bodyPr>
          <a:lstStyle/>
          <a:p>
            <a:r>
              <a:rPr lang="fr-FR" sz="2200" dirty="0"/>
              <a:t>- A quoi sert un réseau informatique ?</a:t>
            </a:r>
          </a:p>
        </p:txBody>
      </p:sp>
      <p:sp>
        <p:nvSpPr>
          <p:cNvPr id="10" name="ZoneTexte 9">
            <a:extLst>
              <a:ext uri="{FF2B5EF4-FFF2-40B4-BE49-F238E27FC236}">
                <a16:creationId xmlns:a16="http://schemas.microsoft.com/office/drawing/2014/main" id="{AEA065E0-54D4-11DB-F140-E5B7CD326F48}"/>
              </a:ext>
            </a:extLst>
          </p:cNvPr>
          <p:cNvSpPr txBox="1"/>
          <p:nvPr/>
        </p:nvSpPr>
        <p:spPr>
          <a:xfrm>
            <a:off x="660398" y="2370264"/>
            <a:ext cx="3230882" cy="3416320"/>
          </a:xfrm>
          <a:prstGeom prst="rect">
            <a:avLst/>
          </a:prstGeom>
          <a:noFill/>
        </p:spPr>
        <p:txBody>
          <a:bodyPr wrap="square" rtlCol="0">
            <a:spAutoFit/>
          </a:bodyPr>
          <a:lstStyle/>
          <a:p>
            <a:pPr algn="just"/>
            <a:r>
              <a:rPr lang="fr-FR" dirty="0"/>
              <a:t>Les réseaux informatiques permettent la communication dans tous les domaines ; professionnel, divertissement et recherche. L’internet, la recherche en ligne, le courrier électronique, le partage d’audio et de vidéo, le commerce en ligne, le live-streaming et les réseaux sociaux existent tous grâce aux réseaux informatiques.</a:t>
            </a:r>
          </a:p>
        </p:txBody>
      </p:sp>
      <p:pic>
        <p:nvPicPr>
          <p:cNvPr id="14" name="Image 13">
            <a:extLst>
              <a:ext uri="{FF2B5EF4-FFF2-40B4-BE49-F238E27FC236}">
                <a16:creationId xmlns:a16="http://schemas.microsoft.com/office/drawing/2014/main" id="{11846F31-EA42-5A46-8C23-73BC7CFB1B35}"/>
              </a:ext>
            </a:extLst>
          </p:cNvPr>
          <p:cNvPicPr>
            <a:picLocks noChangeAspect="1"/>
          </p:cNvPicPr>
          <p:nvPr/>
        </p:nvPicPr>
        <p:blipFill>
          <a:blip r:embed="rId2"/>
          <a:stretch>
            <a:fillRect/>
          </a:stretch>
        </p:blipFill>
        <p:spPr>
          <a:xfrm>
            <a:off x="8121931" y="2857150"/>
            <a:ext cx="1101521" cy="1155417"/>
          </a:xfrm>
          <a:prstGeom prst="rect">
            <a:avLst/>
          </a:prstGeom>
        </p:spPr>
      </p:pic>
      <p:pic>
        <p:nvPicPr>
          <p:cNvPr id="16" name="Image 15">
            <a:extLst>
              <a:ext uri="{FF2B5EF4-FFF2-40B4-BE49-F238E27FC236}">
                <a16:creationId xmlns:a16="http://schemas.microsoft.com/office/drawing/2014/main" id="{C587185C-4CF8-FCAD-A1E0-33B5EF7ECA4B}"/>
              </a:ext>
            </a:extLst>
          </p:cNvPr>
          <p:cNvPicPr>
            <a:picLocks noChangeAspect="1"/>
          </p:cNvPicPr>
          <p:nvPr/>
        </p:nvPicPr>
        <p:blipFill>
          <a:blip r:embed="rId3"/>
          <a:stretch>
            <a:fillRect/>
          </a:stretch>
        </p:blipFill>
        <p:spPr>
          <a:xfrm>
            <a:off x="9949151" y="4658772"/>
            <a:ext cx="1104841" cy="1114765"/>
          </a:xfrm>
          <a:prstGeom prst="rect">
            <a:avLst/>
          </a:prstGeom>
        </p:spPr>
      </p:pic>
      <p:pic>
        <p:nvPicPr>
          <p:cNvPr id="18" name="Image 17">
            <a:extLst>
              <a:ext uri="{FF2B5EF4-FFF2-40B4-BE49-F238E27FC236}">
                <a16:creationId xmlns:a16="http://schemas.microsoft.com/office/drawing/2014/main" id="{CB4DC2E9-0DF5-6570-E03D-B2A76DBFA907}"/>
              </a:ext>
            </a:extLst>
          </p:cNvPr>
          <p:cNvPicPr>
            <a:picLocks noChangeAspect="1"/>
          </p:cNvPicPr>
          <p:nvPr/>
        </p:nvPicPr>
        <p:blipFill>
          <a:blip r:embed="rId4"/>
          <a:stretch>
            <a:fillRect/>
          </a:stretch>
        </p:blipFill>
        <p:spPr>
          <a:xfrm>
            <a:off x="9886451" y="717211"/>
            <a:ext cx="1230240" cy="1230240"/>
          </a:xfrm>
          <a:prstGeom prst="rect">
            <a:avLst/>
          </a:prstGeom>
        </p:spPr>
      </p:pic>
      <p:pic>
        <p:nvPicPr>
          <p:cNvPr id="20" name="Image 19">
            <a:extLst>
              <a:ext uri="{FF2B5EF4-FFF2-40B4-BE49-F238E27FC236}">
                <a16:creationId xmlns:a16="http://schemas.microsoft.com/office/drawing/2014/main" id="{9052C14B-A73D-44AB-0B33-6153643A5F60}"/>
              </a:ext>
            </a:extLst>
          </p:cNvPr>
          <p:cNvPicPr>
            <a:picLocks noChangeAspect="1"/>
          </p:cNvPicPr>
          <p:nvPr/>
        </p:nvPicPr>
        <p:blipFill>
          <a:blip r:embed="rId5"/>
          <a:stretch>
            <a:fillRect/>
          </a:stretch>
        </p:blipFill>
        <p:spPr>
          <a:xfrm>
            <a:off x="7104879" y="4418905"/>
            <a:ext cx="1257266" cy="1211822"/>
          </a:xfrm>
          <a:prstGeom prst="rect">
            <a:avLst/>
          </a:prstGeom>
        </p:spPr>
      </p:pic>
      <p:pic>
        <p:nvPicPr>
          <p:cNvPr id="24" name="Image 23">
            <a:extLst>
              <a:ext uri="{FF2B5EF4-FFF2-40B4-BE49-F238E27FC236}">
                <a16:creationId xmlns:a16="http://schemas.microsoft.com/office/drawing/2014/main" id="{B24F204A-AC29-FE83-FA36-7F6CDC59DF73}"/>
              </a:ext>
            </a:extLst>
          </p:cNvPr>
          <p:cNvPicPr>
            <a:picLocks noChangeAspect="1"/>
          </p:cNvPicPr>
          <p:nvPr/>
        </p:nvPicPr>
        <p:blipFill>
          <a:blip r:embed="rId6"/>
          <a:stretch>
            <a:fillRect/>
          </a:stretch>
        </p:blipFill>
        <p:spPr>
          <a:xfrm>
            <a:off x="5777442" y="2870578"/>
            <a:ext cx="1130759" cy="1110507"/>
          </a:xfrm>
          <a:prstGeom prst="rect">
            <a:avLst/>
          </a:prstGeom>
        </p:spPr>
      </p:pic>
      <p:pic>
        <p:nvPicPr>
          <p:cNvPr id="26" name="Image 25">
            <a:extLst>
              <a:ext uri="{FF2B5EF4-FFF2-40B4-BE49-F238E27FC236}">
                <a16:creationId xmlns:a16="http://schemas.microsoft.com/office/drawing/2014/main" id="{F30C677C-B566-04EB-E3B9-CE41ADE603DD}"/>
              </a:ext>
            </a:extLst>
          </p:cNvPr>
          <p:cNvPicPr>
            <a:picLocks noChangeAspect="1"/>
          </p:cNvPicPr>
          <p:nvPr/>
        </p:nvPicPr>
        <p:blipFill>
          <a:blip r:embed="rId7"/>
          <a:stretch>
            <a:fillRect/>
          </a:stretch>
        </p:blipFill>
        <p:spPr>
          <a:xfrm>
            <a:off x="7122163" y="701733"/>
            <a:ext cx="1239982" cy="1224951"/>
          </a:xfrm>
          <a:prstGeom prst="rect">
            <a:avLst/>
          </a:prstGeom>
        </p:spPr>
      </p:pic>
      <p:pic>
        <p:nvPicPr>
          <p:cNvPr id="28" name="Image 27">
            <a:extLst>
              <a:ext uri="{FF2B5EF4-FFF2-40B4-BE49-F238E27FC236}">
                <a16:creationId xmlns:a16="http://schemas.microsoft.com/office/drawing/2014/main" id="{979890F5-2591-8465-CBB4-7B2FBAF8B51F}"/>
              </a:ext>
            </a:extLst>
          </p:cNvPr>
          <p:cNvPicPr>
            <a:picLocks noChangeAspect="1"/>
          </p:cNvPicPr>
          <p:nvPr/>
        </p:nvPicPr>
        <p:blipFill>
          <a:blip r:embed="rId8"/>
          <a:stretch>
            <a:fillRect/>
          </a:stretch>
        </p:blipFill>
        <p:spPr>
          <a:xfrm>
            <a:off x="10438872" y="2823088"/>
            <a:ext cx="1230240" cy="1211823"/>
          </a:xfrm>
          <a:prstGeom prst="rect">
            <a:avLst/>
          </a:prstGeom>
        </p:spPr>
      </p:pic>
      <p:cxnSp>
        <p:nvCxnSpPr>
          <p:cNvPr id="35" name="Connecteur : en arc 34">
            <a:extLst>
              <a:ext uri="{FF2B5EF4-FFF2-40B4-BE49-F238E27FC236}">
                <a16:creationId xmlns:a16="http://schemas.microsoft.com/office/drawing/2014/main" id="{BFE0D01B-93A0-45A8-0EE3-372DFD3BE213}"/>
              </a:ext>
            </a:extLst>
          </p:cNvPr>
          <p:cNvCxnSpPr>
            <a:stCxn id="14" idx="0"/>
            <a:endCxn id="26" idx="2"/>
          </p:cNvCxnSpPr>
          <p:nvPr/>
        </p:nvCxnSpPr>
        <p:spPr>
          <a:xfrm rot="16200000" flipV="1">
            <a:off x="7742190" y="1926648"/>
            <a:ext cx="930466" cy="930538"/>
          </a:xfrm>
          <a:prstGeom prst="curved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7" name="Connecteur : en arc 36">
            <a:extLst>
              <a:ext uri="{FF2B5EF4-FFF2-40B4-BE49-F238E27FC236}">
                <a16:creationId xmlns:a16="http://schemas.microsoft.com/office/drawing/2014/main" id="{E4A170A4-9A47-4BFD-32ED-94AD2D18789E}"/>
              </a:ext>
            </a:extLst>
          </p:cNvPr>
          <p:cNvCxnSpPr>
            <a:stCxn id="14" idx="0"/>
            <a:endCxn id="18" idx="2"/>
          </p:cNvCxnSpPr>
          <p:nvPr/>
        </p:nvCxnSpPr>
        <p:spPr>
          <a:xfrm rot="5400000" flipH="1" flipV="1">
            <a:off x="9132282" y="1487862"/>
            <a:ext cx="909699" cy="1828879"/>
          </a:xfrm>
          <a:prstGeom prst="curved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9" name="Connecteur : en arc 38">
            <a:extLst>
              <a:ext uri="{FF2B5EF4-FFF2-40B4-BE49-F238E27FC236}">
                <a16:creationId xmlns:a16="http://schemas.microsoft.com/office/drawing/2014/main" id="{D4A6546A-7800-7C9A-E2FF-94FC3424AF59}"/>
              </a:ext>
            </a:extLst>
          </p:cNvPr>
          <p:cNvCxnSpPr>
            <a:stCxn id="14" idx="3"/>
            <a:endCxn id="28" idx="2"/>
          </p:cNvCxnSpPr>
          <p:nvPr/>
        </p:nvCxnSpPr>
        <p:spPr>
          <a:xfrm>
            <a:off x="9223452" y="3434859"/>
            <a:ext cx="1830540" cy="600052"/>
          </a:xfrm>
          <a:prstGeom prst="curvedConnector4">
            <a:avLst>
              <a:gd name="adj1" fmla="val 33198"/>
              <a:gd name="adj2" fmla="val 138097"/>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1" name="Connecteur : en arc 40">
            <a:extLst>
              <a:ext uri="{FF2B5EF4-FFF2-40B4-BE49-F238E27FC236}">
                <a16:creationId xmlns:a16="http://schemas.microsoft.com/office/drawing/2014/main" id="{EEBBAB30-6A5C-920F-1026-A7D823407CD3}"/>
              </a:ext>
            </a:extLst>
          </p:cNvPr>
          <p:cNvCxnSpPr>
            <a:stCxn id="14" idx="2"/>
            <a:endCxn id="16" idx="1"/>
          </p:cNvCxnSpPr>
          <p:nvPr/>
        </p:nvCxnSpPr>
        <p:spPr>
          <a:xfrm rot="16200000" flipH="1">
            <a:off x="8709127" y="3976131"/>
            <a:ext cx="1203588" cy="1276459"/>
          </a:xfrm>
          <a:prstGeom prst="curvedConnector2">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5" name="Connecteur : en arc 44">
            <a:extLst>
              <a:ext uri="{FF2B5EF4-FFF2-40B4-BE49-F238E27FC236}">
                <a16:creationId xmlns:a16="http://schemas.microsoft.com/office/drawing/2014/main" id="{58BCAF2A-235E-5A84-A95F-049179801F21}"/>
              </a:ext>
            </a:extLst>
          </p:cNvPr>
          <p:cNvCxnSpPr>
            <a:stCxn id="14" idx="2"/>
            <a:endCxn id="20" idx="0"/>
          </p:cNvCxnSpPr>
          <p:nvPr/>
        </p:nvCxnSpPr>
        <p:spPr>
          <a:xfrm rot="5400000">
            <a:off x="7999933" y="3746146"/>
            <a:ext cx="406338" cy="939180"/>
          </a:xfrm>
          <a:prstGeom prst="curved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47" name="Connecteur : en arc 46">
            <a:extLst>
              <a:ext uri="{FF2B5EF4-FFF2-40B4-BE49-F238E27FC236}">
                <a16:creationId xmlns:a16="http://schemas.microsoft.com/office/drawing/2014/main" id="{43922E6A-C0AE-174C-1661-B762E1381A64}"/>
              </a:ext>
            </a:extLst>
          </p:cNvPr>
          <p:cNvCxnSpPr>
            <a:stCxn id="14" idx="1"/>
            <a:endCxn id="24" idx="0"/>
          </p:cNvCxnSpPr>
          <p:nvPr/>
        </p:nvCxnSpPr>
        <p:spPr>
          <a:xfrm rot="10800000">
            <a:off x="6342823" y="2870579"/>
            <a:ext cx="1779109" cy="564281"/>
          </a:xfrm>
          <a:prstGeom prst="curvedConnector4">
            <a:avLst>
              <a:gd name="adj1" fmla="val 34111"/>
              <a:gd name="adj2" fmla="val 140512"/>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2" name="Image 1">
            <a:extLst>
              <a:ext uri="{FF2B5EF4-FFF2-40B4-BE49-F238E27FC236}">
                <a16:creationId xmlns:a16="http://schemas.microsoft.com/office/drawing/2014/main" id="{27CE3224-13A4-8CF4-0330-AD32B79664AD}"/>
              </a:ext>
            </a:extLst>
          </p:cNvPr>
          <p:cNvPicPr>
            <a:picLocks noChangeAspect="1"/>
          </p:cNvPicPr>
          <p:nvPr/>
        </p:nvPicPr>
        <p:blipFill>
          <a:blip r:embed="rId9"/>
          <a:stretch>
            <a:fillRect/>
          </a:stretch>
        </p:blipFill>
        <p:spPr>
          <a:xfrm rot="10800000">
            <a:off x="3891280" y="6014719"/>
            <a:ext cx="8300720" cy="673833"/>
          </a:xfrm>
          <a:prstGeom prst="rect">
            <a:avLst/>
          </a:prstGeom>
        </p:spPr>
      </p:pic>
      <p:pic>
        <p:nvPicPr>
          <p:cNvPr id="3" name="Image 2">
            <a:extLst>
              <a:ext uri="{FF2B5EF4-FFF2-40B4-BE49-F238E27FC236}">
                <a16:creationId xmlns:a16="http://schemas.microsoft.com/office/drawing/2014/main" id="{A19A7F0D-ADB5-4252-0D12-1C9D271B11F7}"/>
              </a:ext>
            </a:extLst>
          </p:cNvPr>
          <p:cNvPicPr>
            <a:picLocks noChangeAspect="1"/>
          </p:cNvPicPr>
          <p:nvPr/>
        </p:nvPicPr>
        <p:blipFill>
          <a:blip r:embed="rId9"/>
          <a:stretch>
            <a:fillRect/>
          </a:stretch>
        </p:blipFill>
        <p:spPr>
          <a:xfrm rot="16200000">
            <a:off x="-1379679" y="3192321"/>
            <a:ext cx="3596641" cy="473359"/>
          </a:xfrm>
          <a:prstGeom prst="rect">
            <a:avLst/>
          </a:prstGeom>
        </p:spPr>
      </p:pic>
      <p:pic>
        <p:nvPicPr>
          <p:cNvPr id="9" name="Image 8">
            <a:extLst>
              <a:ext uri="{FF2B5EF4-FFF2-40B4-BE49-F238E27FC236}">
                <a16:creationId xmlns:a16="http://schemas.microsoft.com/office/drawing/2014/main" id="{7E2A2729-E0E9-1BFC-989F-80559B3DF80E}"/>
              </a:ext>
            </a:extLst>
          </p:cNvPr>
          <p:cNvPicPr>
            <a:picLocks noChangeAspect="1"/>
          </p:cNvPicPr>
          <p:nvPr/>
        </p:nvPicPr>
        <p:blipFill>
          <a:blip r:embed="rId10"/>
          <a:stretch>
            <a:fillRect/>
          </a:stretch>
        </p:blipFill>
        <p:spPr>
          <a:xfrm>
            <a:off x="-841379" y="-272702"/>
            <a:ext cx="7024649" cy="1328988"/>
          </a:xfrm>
          <a:prstGeom prst="rect">
            <a:avLst/>
          </a:prstGeom>
        </p:spPr>
      </p:pic>
      <p:sp>
        <p:nvSpPr>
          <p:cNvPr id="4" name="ZoneTexte 3">
            <a:extLst>
              <a:ext uri="{FF2B5EF4-FFF2-40B4-BE49-F238E27FC236}">
                <a16:creationId xmlns:a16="http://schemas.microsoft.com/office/drawing/2014/main" id="{9B07FA4A-E5D2-5FA2-0808-3C5F310EE5A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Connaissances</a:t>
            </a:r>
          </a:p>
        </p:txBody>
      </p:sp>
    </p:spTree>
    <p:extLst>
      <p:ext uri="{BB962C8B-B14F-4D97-AF65-F5344CB8AC3E}">
        <p14:creationId xmlns:p14="http://schemas.microsoft.com/office/powerpoint/2010/main" val="215084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11DCDB39-7F03-C167-7617-8009B90EA37D}"/>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6" name="Connecteur droit 5">
            <a:extLst>
              <a:ext uri="{FF2B5EF4-FFF2-40B4-BE49-F238E27FC236}">
                <a16:creationId xmlns:a16="http://schemas.microsoft.com/office/drawing/2014/main" id="{A53ADDB9-E34E-A27C-3249-B9E9EB5FF519}"/>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786F8980-8437-7038-515A-F32CBD509D4C}"/>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93828CD1-03D9-A5FF-0013-7AA0F5BAB1A7}"/>
              </a:ext>
            </a:extLst>
          </p:cNvPr>
          <p:cNvPicPr>
            <a:picLocks noChangeAspect="1"/>
          </p:cNvPicPr>
          <p:nvPr/>
        </p:nvPicPr>
        <p:blipFill>
          <a:blip r:embed="rId3"/>
          <a:stretch>
            <a:fillRect/>
          </a:stretch>
        </p:blipFill>
        <p:spPr>
          <a:xfrm>
            <a:off x="5522475" y="1056286"/>
            <a:ext cx="6487564" cy="4633172"/>
          </a:xfrm>
          <a:prstGeom prst="rect">
            <a:avLst/>
          </a:prstGeom>
        </p:spPr>
      </p:pic>
      <p:sp>
        <p:nvSpPr>
          <p:cNvPr id="10" name="ZoneTexte 9">
            <a:extLst>
              <a:ext uri="{FF2B5EF4-FFF2-40B4-BE49-F238E27FC236}">
                <a16:creationId xmlns:a16="http://schemas.microsoft.com/office/drawing/2014/main" id="{7C9AD937-DAD6-EAA1-BF31-459BB04AA31D}"/>
              </a:ext>
            </a:extLst>
          </p:cNvPr>
          <p:cNvSpPr txBox="1"/>
          <p:nvPr/>
        </p:nvSpPr>
        <p:spPr>
          <a:xfrm>
            <a:off x="660399" y="1711241"/>
            <a:ext cx="4409440" cy="430887"/>
          </a:xfrm>
          <a:prstGeom prst="rect">
            <a:avLst/>
          </a:prstGeom>
          <a:noFill/>
        </p:spPr>
        <p:txBody>
          <a:bodyPr wrap="square" rtlCol="0">
            <a:spAutoFit/>
          </a:bodyPr>
          <a:lstStyle/>
          <a:p>
            <a:r>
              <a:rPr lang="fr-FR" sz="2200" dirty="0"/>
              <a:t>- Quel matériel est nécessaire ?</a:t>
            </a:r>
          </a:p>
        </p:txBody>
      </p:sp>
      <p:sp>
        <p:nvSpPr>
          <p:cNvPr id="11" name="ZoneTexte 10">
            <a:extLst>
              <a:ext uri="{FF2B5EF4-FFF2-40B4-BE49-F238E27FC236}">
                <a16:creationId xmlns:a16="http://schemas.microsoft.com/office/drawing/2014/main" id="{2A087573-4630-50BD-CE09-49B59570502E}"/>
              </a:ext>
            </a:extLst>
          </p:cNvPr>
          <p:cNvSpPr txBox="1"/>
          <p:nvPr/>
        </p:nvSpPr>
        <p:spPr>
          <a:xfrm>
            <a:off x="680722" y="2428240"/>
            <a:ext cx="4409440" cy="3139321"/>
          </a:xfrm>
          <a:prstGeom prst="rect">
            <a:avLst/>
          </a:prstGeom>
          <a:noFill/>
        </p:spPr>
        <p:txBody>
          <a:bodyPr wrap="square" rtlCol="0">
            <a:spAutoFit/>
          </a:bodyPr>
          <a:lstStyle/>
          <a:p>
            <a:pPr marL="342900" indent="-342900">
              <a:buAutoNum type="arabicParenR"/>
            </a:pPr>
            <a:r>
              <a:rPr lang="fr-FR" dirty="0"/>
              <a:t>Ordinateur</a:t>
            </a:r>
          </a:p>
          <a:p>
            <a:pPr marL="342900" indent="-342900">
              <a:buAutoNum type="arabicParenR"/>
            </a:pPr>
            <a:r>
              <a:rPr lang="fr-FR" dirty="0"/>
              <a:t>Cable Ethernet RJ45</a:t>
            </a:r>
          </a:p>
          <a:p>
            <a:pPr marL="342900" indent="-342900">
              <a:buAutoNum type="arabicParenR"/>
            </a:pPr>
            <a:r>
              <a:rPr lang="fr-FR" dirty="0"/>
              <a:t>Carte réseau</a:t>
            </a:r>
          </a:p>
          <a:p>
            <a:pPr marL="342900" indent="-342900">
              <a:buAutoNum type="arabicParenR"/>
            </a:pPr>
            <a:r>
              <a:rPr lang="fr-FR" dirty="0"/>
              <a:t>Commutateurs Switch ou switch</a:t>
            </a:r>
          </a:p>
          <a:p>
            <a:pPr marL="342900" indent="-342900">
              <a:buAutoNum type="arabicParenR"/>
            </a:pPr>
            <a:r>
              <a:rPr lang="fr-FR" dirty="0"/>
              <a:t>Routeurs</a:t>
            </a:r>
          </a:p>
          <a:p>
            <a:pPr marL="342900" indent="-342900">
              <a:buAutoNum type="arabicParenR"/>
            </a:pPr>
            <a:r>
              <a:rPr lang="fr-FR" dirty="0"/>
              <a:t>Modem</a:t>
            </a:r>
          </a:p>
          <a:p>
            <a:pPr marL="342900" indent="-342900">
              <a:buAutoNum type="arabicParenR"/>
            </a:pPr>
            <a:r>
              <a:rPr lang="fr-FR" dirty="0"/>
              <a:t>Passerelle</a:t>
            </a:r>
          </a:p>
          <a:p>
            <a:pPr marL="342900" indent="-342900">
              <a:buAutoNum type="arabicParenR"/>
            </a:pPr>
            <a:r>
              <a:rPr lang="fr-FR" dirty="0"/>
              <a:t>Serveur</a:t>
            </a:r>
          </a:p>
          <a:p>
            <a:r>
              <a:rPr lang="fr-FR" dirty="0"/>
              <a:t>(il est possible d’ajouter différents autres types de matériel comme des points d’accès Wifi ou des répéteurs Wifi selon les besoins)</a:t>
            </a:r>
          </a:p>
        </p:txBody>
      </p:sp>
      <p:pic>
        <p:nvPicPr>
          <p:cNvPr id="2" name="Image 1">
            <a:extLst>
              <a:ext uri="{FF2B5EF4-FFF2-40B4-BE49-F238E27FC236}">
                <a16:creationId xmlns:a16="http://schemas.microsoft.com/office/drawing/2014/main" id="{0E28444C-DA46-BD5A-C3C1-D506AD22CC5A}"/>
              </a:ext>
            </a:extLst>
          </p:cNvPr>
          <p:cNvPicPr>
            <a:picLocks noChangeAspect="1"/>
          </p:cNvPicPr>
          <p:nvPr/>
        </p:nvPicPr>
        <p:blipFill>
          <a:blip r:embed="rId4"/>
          <a:stretch>
            <a:fillRect/>
          </a:stretch>
        </p:blipFill>
        <p:spPr>
          <a:xfrm rot="16200000">
            <a:off x="-1379679" y="3192321"/>
            <a:ext cx="3596641" cy="473359"/>
          </a:xfrm>
          <a:prstGeom prst="rect">
            <a:avLst/>
          </a:prstGeom>
        </p:spPr>
      </p:pic>
      <p:pic>
        <p:nvPicPr>
          <p:cNvPr id="3" name="Image 2">
            <a:extLst>
              <a:ext uri="{FF2B5EF4-FFF2-40B4-BE49-F238E27FC236}">
                <a16:creationId xmlns:a16="http://schemas.microsoft.com/office/drawing/2014/main" id="{502F8060-1A21-085C-7DB5-88F52BEBDA43}"/>
              </a:ext>
            </a:extLst>
          </p:cNvPr>
          <p:cNvPicPr>
            <a:picLocks noChangeAspect="1"/>
          </p:cNvPicPr>
          <p:nvPr/>
        </p:nvPicPr>
        <p:blipFill>
          <a:blip r:embed="rId4"/>
          <a:stretch>
            <a:fillRect/>
          </a:stretch>
        </p:blipFill>
        <p:spPr>
          <a:xfrm rot="10800000">
            <a:off x="3891280" y="6014719"/>
            <a:ext cx="8300720" cy="673833"/>
          </a:xfrm>
          <a:prstGeom prst="rect">
            <a:avLst/>
          </a:prstGeom>
        </p:spPr>
      </p:pic>
      <p:sp>
        <p:nvSpPr>
          <p:cNvPr id="4" name="ZoneTexte 3">
            <a:extLst>
              <a:ext uri="{FF2B5EF4-FFF2-40B4-BE49-F238E27FC236}">
                <a16:creationId xmlns:a16="http://schemas.microsoft.com/office/drawing/2014/main" id="{79114B45-BF9E-802C-1CA8-62F6021C0FFB}"/>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Présentation du matériel</a:t>
            </a:r>
          </a:p>
        </p:txBody>
      </p:sp>
    </p:spTree>
    <p:extLst>
      <p:ext uri="{BB962C8B-B14F-4D97-AF65-F5344CB8AC3E}">
        <p14:creationId xmlns:p14="http://schemas.microsoft.com/office/powerpoint/2010/main" val="124644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BE9C572-DA1C-2CED-84FF-FCCF3EBEF860}"/>
              </a:ext>
            </a:extLst>
          </p:cNvPr>
          <p:cNvSpPr/>
          <p:nvPr/>
        </p:nvSpPr>
        <p:spPr>
          <a:xfrm>
            <a:off x="2798658" y="3670524"/>
            <a:ext cx="2044979" cy="1450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7" name="Rectangle 36">
            <a:extLst>
              <a:ext uri="{FF2B5EF4-FFF2-40B4-BE49-F238E27FC236}">
                <a16:creationId xmlns:a16="http://schemas.microsoft.com/office/drawing/2014/main" id="{CDBDBA43-1183-B646-706A-7BBF6E0552CF}"/>
              </a:ext>
            </a:extLst>
          </p:cNvPr>
          <p:cNvSpPr/>
          <p:nvPr/>
        </p:nvSpPr>
        <p:spPr>
          <a:xfrm>
            <a:off x="5108565" y="4126436"/>
            <a:ext cx="3194427" cy="12149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9" name="Rectangle 28">
            <a:extLst>
              <a:ext uri="{FF2B5EF4-FFF2-40B4-BE49-F238E27FC236}">
                <a16:creationId xmlns:a16="http://schemas.microsoft.com/office/drawing/2014/main" id="{40571B40-8EB6-8BB7-7AB2-CF710F5E9988}"/>
              </a:ext>
            </a:extLst>
          </p:cNvPr>
          <p:cNvSpPr/>
          <p:nvPr/>
        </p:nvSpPr>
        <p:spPr>
          <a:xfrm>
            <a:off x="9308418" y="1120310"/>
            <a:ext cx="2883582" cy="1420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8" name="Rectangle 27">
            <a:extLst>
              <a:ext uri="{FF2B5EF4-FFF2-40B4-BE49-F238E27FC236}">
                <a16:creationId xmlns:a16="http://schemas.microsoft.com/office/drawing/2014/main" id="{BD431F18-8587-A368-7C98-0A5F50D0241D}"/>
              </a:ext>
            </a:extLst>
          </p:cNvPr>
          <p:cNvSpPr/>
          <p:nvPr/>
        </p:nvSpPr>
        <p:spPr>
          <a:xfrm>
            <a:off x="4866640" y="2597638"/>
            <a:ext cx="3436352" cy="11946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6" name="Rectangle 25">
            <a:extLst>
              <a:ext uri="{FF2B5EF4-FFF2-40B4-BE49-F238E27FC236}">
                <a16:creationId xmlns:a16="http://schemas.microsoft.com/office/drawing/2014/main" id="{10F090EC-6BC4-FDF6-6DB0-1BF2F1A54CAD}"/>
              </a:ext>
            </a:extLst>
          </p:cNvPr>
          <p:cNvSpPr/>
          <p:nvPr/>
        </p:nvSpPr>
        <p:spPr>
          <a:xfrm>
            <a:off x="680722" y="2554646"/>
            <a:ext cx="2813195" cy="874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8" name="Image 7">
            <a:extLst>
              <a:ext uri="{FF2B5EF4-FFF2-40B4-BE49-F238E27FC236}">
                <a16:creationId xmlns:a16="http://schemas.microsoft.com/office/drawing/2014/main" id="{E3FA2467-0667-F133-706F-1A179D554223}"/>
              </a:ext>
            </a:extLst>
          </p:cNvPr>
          <p:cNvPicPr>
            <a:picLocks noChangeAspect="1"/>
          </p:cNvPicPr>
          <p:nvPr/>
        </p:nvPicPr>
        <p:blipFill>
          <a:blip r:embed="rId2"/>
          <a:stretch>
            <a:fillRect/>
          </a:stretch>
        </p:blipFill>
        <p:spPr>
          <a:xfrm>
            <a:off x="680722" y="1391255"/>
            <a:ext cx="2813195" cy="1149409"/>
          </a:xfrm>
          <a:prstGeom prst="rect">
            <a:avLst/>
          </a:prstGeom>
        </p:spPr>
      </p:pic>
      <p:sp>
        <p:nvSpPr>
          <p:cNvPr id="10" name="ZoneTexte 9">
            <a:extLst>
              <a:ext uri="{FF2B5EF4-FFF2-40B4-BE49-F238E27FC236}">
                <a16:creationId xmlns:a16="http://schemas.microsoft.com/office/drawing/2014/main" id="{FC495A8E-AC24-427E-50E4-B147B32F64E7}"/>
              </a:ext>
            </a:extLst>
          </p:cNvPr>
          <p:cNvSpPr txBox="1"/>
          <p:nvPr/>
        </p:nvSpPr>
        <p:spPr>
          <a:xfrm>
            <a:off x="680722" y="2540664"/>
            <a:ext cx="2813195" cy="923330"/>
          </a:xfrm>
          <a:prstGeom prst="rect">
            <a:avLst/>
          </a:prstGeom>
          <a:noFill/>
        </p:spPr>
        <p:txBody>
          <a:bodyPr wrap="square" rtlCol="0">
            <a:spAutoFit/>
          </a:bodyPr>
          <a:lstStyle/>
          <a:p>
            <a:r>
              <a:rPr lang="fr-FR" dirty="0"/>
              <a:t>Le réseau le plus simple deux ordinateurs reliés par un câble Ethernet.</a:t>
            </a:r>
          </a:p>
        </p:txBody>
      </p:sp>
      <p:sp>
        <p:nvSpPr>
          <p:cNvPr id="11" name="Flèche : droite 10">
            <a:extLst>
              <a:ext uri="{FF2B5EF4-FFF2-40B4-BE49-F238E27FC236}">
                <a16:creationId xmlns:a16="http://schemas.microsoft.com/office/drawing/2014/main" id="{DAC31441-4213-5A79-96D2-C4DFCB0F2A9A}"/>
              </a:ext>
            </a:extLst>
          </p:cNvPr>
          <p:cNvSpPr/>
          <p:nvPr/>
        </p:nvSpPr>
        <p:spPr>
          <a:xfrm>
            <a:off x="3493917" y="1660827"/>
            <a:ext cx="1281283"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Image 12">
            <a:extLst>
              <a:ext uri="{FF2B5EF4-FFF2-40B4-BE49-F238E27FC236}">
                <a16:creationId xmlns:a16="http://schemas.microsoft.com/office/drawing/2014/main" id="{DF7D4C9F-C116-5B93-CC90-5F2FB210A058}"/>
              </a:ext>
            </a:extLst>
          </p:cNvPr>
          <p:cNvPicPr>
            <a:picLocks noChangeAspect="1"/>
          </p:cNvPicPr>
          <p:nvPr/>
        </p:nvPicPr>
        <p:blipFill>
          <a:blip r:embed="rId3"/>
          <a:stretch>
            <a:fillRect/>
          </a:stretch>
        </p:blipFill>
        <p:spPr>
          <a:xfrm>
            <a:off x="4868105" y="1391255"/>
            <a:ext cx="1121374" cy="1149409"/>
          </a:xfrm>
          <a:prstGeom prst="rect">
            <a:avLst/>
          </a:prstGeom>
        </p:spPr>
      </p:pic>
      <p:sp>
        <p:nvSpPr>
          <p:cNvPr id="14" name="ZoneTexte 13">
            <a:extLst>
              <a:ext uri="{FF2B5EF4-FFF2-40B4-BE49-F238E27FC236}">
                <a16:creationId xmlns:a16="http://schemas.microsoft.com/office/drawing/2014/main" id="{1CF9FF0A-13EF-0E79-9DC6-4B4F5EC1CAE1}"/>
              </a:ext>
            </a:extLst>
          </p:cNvPr>
          <p:cNvSpPr txBox="1"/>
          <p:nvPr/>
        </p:nvSpPr>
        <p:spPr>
          <a:xfrm>
            <a:off x="4866640" y="2540664"/>
            <a:ext cx="3474720" cy="1200329"/>
          </a:xfrm>
          <a:prstGeom prst="rect">
            <a:avLst/>
          </a:prstGeom>
          <a:noFill/>
        </p:spPr>
        <p:txBody>
          <a:bodyPr wrap="square" rtlCol="0">
            <a:spAutoFit/>
          </a:bodyPr>
          <a:lstStyle/>
          <a:p>
            <a:r>
              <a:rPr lang="fr-FR" dirty="0"/>
              <a:t>La carte réseau permet tout simplement de connecter un ordinateur à un réseau à l’aide d’un câble Ethernet</a:t>
            </a:r>
          </a:p>
        </p:txBody>
      </p:sp>
      <p:pic>
        <p:nvPicPr>
          <p:cNvPr id="17" name="Image 16">
            <a:extLst>
              <a:ext uri="{FF2B5EF4-FFF2-40B4-BE49-F238E27FC236}">
                <a16:creationId xmlns:a16="http://schemas.microsoft.com/office/drawing/2014/main" id="{0122AB42-4F61-CC0A-E411-E31C0A2E9CA6}"/>
              </a:ext>
            </a:extLst>
          </p:cNvPr>
          <p:cNvPicPr>
            <a:picLocks noChangeAspect="1"/>
          </p:cNvPicPr>
          <p:nvPr/>
        </p:nvPicPr>
        <p:blipFill>
          <a:blip r:embed="rId4"/>
          <a:stretch>
            <a:fillRect/>
          </a:stretch>
        </p:blipFill>
        <p:spPr>
          <a:xfrm>
            <a:off x="7709502" y="1177284"/>
            <a:ext cx="1554160" cy="1363380"/>
          </a:xfrm>
          <a:prstGeom prst="rect">
            <a:avLst/>
          </a:prstGeom>
        </p:spPr>
      </p:pic>
      <p:pic>
        <p:nvPicPr>
          <p:cNvPr id="19" name="Image 18">
            <a:extLst>
              <a:ext uri="{FF2B5EF4-FFF2-40B4-BE49-F238E27FC236}">
                <a16:creationId xmlns:a16="http://schemas.microsoft.com/office/drawing/2014/main" id="{10D4A29F-F393-560C-AF5F-67797B4D03CF}"/>
              </a:ext>
            </a:extLst>
          </p:cNvPr>
          <p:cNvPicPr>
            <a:picLocks noChangeAspect="1"/>
          </p:cNvPicPr>
          <p:nvPr/>
        </p:nvPicPr>
        <p:blipFill>
          <a:blip r:embed="rId5"/>
          <a:stretch>
            <a:fillRect/>
          </a:stretch>
        </p:blipFill>
        <p:spPr>
          <a:xfrm>
            <a:off x="7701222" y="293525"/>
            <a:ext cx="1562440" cy="975469"/>
          </a:xfrm>
          <a:prstGeom prst="rect">
            <a:avLst/>
          </a:prstGeom>
        </p:spPr>
      </p:pic>
      <p:sp>
        <p:nvSpPr>
          <p:cNvPr id="20" name="Flèche : droite 19">
            <a:extLst>
              <a:ext uri="{FF2B5EF4-FFF2-40B4-BE49-F238E27FC236}">
                <a16:creationId xmlns:a16="http://schemas.microsoft.com/office/drawing/2014/main" id="{DE488628-23EA-7EB7-E7A4-0453DD2897A2}"/>
              </a:ext>
            </a:extLst>
          </p:cNvPr>
          <p:cNvSpPr/>
          <p:nvPr/>
        </p:nvSpPr>
        <p:spPr>
          <a:xfrm>
            <a:off x="6227517" y="1660827"/>
            <a:ext cx="1281283"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535A4EE0-9114-DE2A-3383-97A87C75FA2B}"/>
              </a:ext>
            </a:extLst>
          </p:cNvPr>
          <p:cNvSpPr txBox="1"/>
          <p:nvPr/>
        </p:nvSpPr>
        <p:spPr>
          <a:xfrm>
            <a:off x="9308418" y="1120310"/>
            <a:ext cx="2928338" cy="1477328"/>
          </a:xfrm>
          <a:prstGeom prst="rect">
            <a:avLst/>
          </a:prstGeom>
          <a:noFill/>
        </p:spPr>
        <p:txBody>
          <a:bodyPr wrap="square" rtlCol="0">
            <a:spAutoFit/>
          </a:bodyPr>
          <a:lstStyle/>
          <a:p>
            <a:r>
              <a:rPr lang="fr-FR" dirty="0"/>
              <a:t>Le commutateur Switch ou Switch permet de faire circuler les informations et de créer des circuits au sein d’un même réseaux</a:t>
            </a:r>
          </a:p>
        </p:txBody>
      </p:sp>
      <p:sp>
        <p:nvSpPr>
          <p:cNvPr id="23" name="Flèche : droite 22">
            <a:extLst>
              <a:ext uri="{FF2B5EF4-FFF2-40B4-BE49-F238E27FC236}">
                <a16:creationId xmlns:a16="http://schemas.microsoft.com/office/drawing/2014/main" id="{9D8A0DDB-2B25-5D83-722C-077D3B19411E}"/>
              </a:ext>
            </a:extLst>
          </p:cNvPr>
          <p:cNvSpPr/>
          <p:nvPr/>
        </p:nvSpPr>
        <p:spPr>
          <a:xfrm rot="5400000">
            <a:off x="10175271" y="2846832"/>
            <a:ext cx="119463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a:extLst>
              <a:ext uri="{FF2B5EF4-FFF2-40B4-BE49-F238E27FC236}">
                <a16:creationId xmlns:a16="http://schemas.microsoft.com/office/drawing/2014/main" id="{A8094E07-E473-DE62-A70D-5EF20F111F3E}"/>
              </a:ext>
            </a:extLst>
          </p:cNvPr>
          <p:cNvPicPr>
            <a:picLocks noChangeAspect="1"/>
          </p:cNvPicPr>
          <p:nvPr/>
        </p:nvPicPr>
        <p:blipFill>
          <a:blip r:embed="rId6"/>
          <a:stretch>
            <a:fillRect/>
          </a:stretch>
        </p:blipFill>
        <p:spPr>
          <a:xfrm>
            <a:off x="10153692" y="5341397"/>
            <a:ext cx="1499826" cy="1477329"/>
          </a:xfrm>
          <a:prstGeom prst="rect">
            <a:avLst/>
          </a:prstGeom>
        </p:spPr>
      </p:pic>
      <p:sp>
        <p:nvSpPr>
          <p:cNvPr id="30" name="Rectangle 29">
            <a:extLst>
              <a:ext uri="{FF2B5EF4-FFF2-40B4-BE49-F238E27FC236}">
                <a16:creationId xmlns:a16="http://schemas.microsoft.com/office/drawing/2014/main" id="{315763BC-A489-24E3-E961-246DD7DD106E}"/>
              </a:ext>
            </a:extLst>
          </p:cNvPr>
          <p:cNvSpPr/>
          <p:nvPr/>
        </p:nvSpPr>
        <p:spPr>
          <a:xfrm>
            <a:off x="9768022" y="3842330"/>
            <a:ext cx="2189910" cy="13633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31" name="ZoneTexte 30">
            <a:extLst>
              <a:ext uri="{FF2B5EF4-FFF2-40B4-BE49-F238E27FC236}">
                <a16:creationId xmlns:a16="http://schemas.microsoft.com/office/drawing/2014/main" id="{A9592813-630A-F2A2-3820-2A7B672D9FA6}"/>
              </a:ext>
            </a:extLst>
          </p:cNvPr>
          <p:cNvSpPr txBox="1"/>
          <p:nvPr/>
        </p:nvSpPr>
        <p:spPr>
          <a:xfrm>
            <a:off x="9755179" y="3821432"/>
            <a:ext cx="2179750" cy="1477328"/>
          </a:xfrm>
          <a:prstGeom prst="rect">
            <a:avLst/>
          </a:prstGeom>
          <a:noFill/>
        </p:spPr>
        <p:txBody>
          <a:bodyPr wrap="square" rtlCol="0">
            <a:spAutoFit/>
          </a:bodyPr>
          <a:lstStyle/>
          <a:p>
            <a:r>
              <a:rPr lang="fr-FR" dirty="0"/>
              <a:t>Le routeur fait le lien entre les appareils du réseau et le modem en faisant transiter les paquets.</a:t>
            </a:r>
          </a:p>
        </p:txBody>
      </p:sp>
      <p:pic>
        <p:nvPicPr>
          <p:cNvPr id="33" name="Image 32">
            <a:extLst>
              <a:ext uri="{FF2B5EF4-FFF2-40B4-BE49-F238E27FC236}">
                <a16:creationId xmlns:a16="http://schemas.microsoft.com/office/drawing/2014/main" id="{25939519-E819-CAF5-EE03-2D6FEBEE6282}"/>
              </a:ext>
            </a:extLst>
          </p:cNvPr>
          <p:cNvPicPr>
            <a:picLocks noChangeAspect="1"/>
          </p:cNvPicPr>
          <p:nvPr/>
        </p:nvPicPr>
        <p:blipFill>
          <a:blip r:embed="rId7"/>
          <a:stretch>
            <a:fillRect/>
          </a:stretch>
        </p:blipFill>
        <p:spPr>
          <a:xfrm>
            <a:off x="5989479" y="5452984"/>
            <a:ext cx="1878089" cy="1146976"/>
          </a:xfrm>
          <a:prstGeom prst="rect">
            <a:avLst/>
          </a:prstGeom>
        </p:spPr>
      </p:pic>
      <p:sp>
        <p:nvSpPr>
          <p:cNvPr id="36" name="ZoneTexte 35">
            <a:extLst>
              <a:ext uri="{FF2B5EF4-FFF2-40B4-BE49-F238E27FC236}">
                <a16:creationId xmlns:a16="http://schemas.microsoft.com/office/drawing/2014/main" id="{6EA90C52-BC75-12A2-2D80-C2051BEECB0C}"/>
              </a:ext>
            </a:extLst>
          </p:cNvPr>
          <p:cNvSpPr txBox="1"/>
          <p:nvPr/>
        </p:nvSpPr>
        <p:spPr>
          <a:xfrm>
            <a:off x="5128142" y="4126436"/>
            <a:ext cx="3213217" cy="1200329"/>
          </a:xfrm>
          <a:prstGeom prst="rect">
            <a:avLst/>
          </a:prstGeom>
          <a:noFill/>
        </p:spPr>
        <p:txBody>
          <a:bodyPr wrap="square" rtlCol="0">
            <a:spAutoFit/>
          </a:bodyPr>
          <a:lstStyle/>
          <a:p>
            <a:r>
              <a:rPr lang="fr-FR" dirty="0"/>
              <a:t>Le modem permet la réception de la connexion internet. Et la transforme en connexion Ethernet</a:t>
            </a:r>
          </a:p>
        </p:txBody>
      </p:sp>
      <p:sp>
        <p:nvSpPr>
          <p:cNvPr id="40" name="Flèche : droite 39">
            <a:extLst>
              <a:ext uri="{FF2B5EF4-FFF2-40B4-BE49-F238E27FC236}">
                <a16:creationId xmlns:a16="http://schemas.microsoft.com/office/drawing/2014/main" id="{BD652B48-AA6D-F20A-C914-83C890854564}"/>
              </a:ext>
            </a:extLst>
          </p:cNvPr>
          <p:cNvSpPr/>
          <p:nvPr/>
        </p:nvSpPr>
        <p:spPr>
          <a:xfrm rot="10800000">
            <a:off x="8545704" y="5775586"/>
            <a:ext cx="134044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43" name="Image 42">
            <a:extLst>
              <a:ext uri="{FF2B5EF4-FFF2-40B4-BE49-F238E27FC236}">
                <a16:creationId xmlns:a16="http://schemas.microsoft.com/office/drawing/2014/main" id="{01C67191-2FEB-3B6B-264C-499F70BA43F7}"/>
              </a:ext>
            </a:extLst>
          </p:cNvPr>
          <p:cNvPicPr>
            <a:picLocks noChangeAspect="1"/>
          </p:cNvPicPr>
          <p:nvPr/>
        </p:nvPicPr>
        <p:blipFill>
          <a:blip r:embed="rId8"/>
          <a:stretch>
            <a:fillRect/>
          </a:stretch>
        </p:blipFill>
        <p:spPr>
          <a:xfrm>
            <a:off x="2964983" y="5205710"/>
            <a:ext cx="1498677" cy="1549480"/>
          </a:xfrm>
          <a:prstGeom prst="rect">
            <a:avLst/>
          </a:prstGeom>
        </p:spPr>
      </p:pic>
      <p:pic>
        <p:nvPicPr>
          <p:cNvPr id="45" name="Image 44">
            <a:extLst>
              <a:ext uri="{FF2B5EF4-FFF2-40B4-BE49-F238E27FC236}">
                <a16:creationId xmlns:a16="http://schemas.microsoft.com/office/drawing/2014/main" id="{A8A9AB79-8720-4A68-9BC0-E3FBE8B3D3BE}"/>
              </a:ext>
            </a:extLst>
          </p:cNvPr>
          <p:cNvPicPr>
            <a:picLocks noChangeAspect="1"/>
          </p:cNvPicPr>
          <p:nvPr/>
        </p:nvPicPr>
        <p:blipFill>
          <a:blip r:embed="rId9"/>
          <a:stretch>
            <a:fillRect/>
          </a:stretch>
        </p:blipFill>
        <p:spPr>
          <a:xfrm>
            <a:off x="470720" y="5298760"/>
            <a:ext cx="1447874" cy="1320868"/>
          </a:xfrm>
          <a:prstGeom prst="rect">
            <a:avLst/>
          </a:prstGeom>
        </p:spPr>
      </p:pic>
      <p:sp>
        <p:nvSpPr>
          <p:cNvPr id="46" name="Flèche : droite 45">
            <a:extLst>
              <a:ext uri="{FF2B5EF4-FFF2-40B4-BE49-F238E27FC236}">
                <a16:creationId xmlns:a16="http://schemas.microsoft.com/office/drawing/2014/main" id="{2C6D938A-50EC-E16B-2C4B-04772E716B76}"/>
              </a:ext>
            </a:extLst>
          </p:cNvPr>
          <p:cNvSpPr/>
          <p:nvPr/>
        </p:nvSpPr>
        <p:spPr>
          <a:xfrm rot="10800000">
            <a:off x="4296985" y="5775586"/>
            <a:ext cx="134044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 droite 46">
            <a:extLst>
              <a:ext uri="{FF2B5EF4-FFF2-40B4-BE49-F238E27FC236}">
                <a16:creationId xmlns:a16="http://schemas.microsoft.com/office/drawing/2014/main" id="{6A05389C-3B91-D47C-1F94-2DC6D13A00D9}"/>
              </a:ext>
            </a:extLst>
          </p:cNvPr>
          <p:cNvSpPr/>
          <p:nvPr/>
        </p:nvSpPr>
        <p:spPr>
          <a:xfrm rot="10800000">
            <a:off x="1842447" y="5775586"/>
            <a:ext cx="1340441" cy="610264"/>
          </a:xfrm>
          <a:prstGeom prst="rightArrow">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ZoneTexte 48">
            <a:extLst>
              <a:ext uri="{FF2B5EF4-FFF2-40B4-BE49-F238E27FC236}">
                <a16:creationId xmlns:a16="http://schemas.microsoft.com/office/drawing/2014/main" id="{632B344C-D72B-4ABA-AE44-96DBCDE296D0}"/>
              </a:ext>
            </a:extLst>
          </p:cNvPr>
          <p:cNvSpPr txBox="1"/>
          <p:nvPr/>
        </p:nvSpPr>
        <p:spPr>
          <a:xfrm>
            <a:off x="2798658" y="3670524"/>
            <a:ext cx="2082800" cy="1477328"/>
          </a:xfrm>
          <a:prstGeom prst="rect">
            <a:avLst/>
          </a:prstGeom>
          <a:noFill/>
        </p:spPr>
        <p:txBody>
          <a:bodyPr wrap="square" rtlCol="0">
            <a:spAutoFit/>
          </a:bodyPr>
          <a:lstStyle/>
          <a:p>
            <a:r>
              <a:rPr lang="fr-FR" dirty="0"/>
              <a:t>La passerelle ou </a:t>
            </a:r>
            <a:r>
              <a:rPr lang="fr-FR" dirty="0" err="1"/>
              <a:t>gateway</a:t>
            </a:r>
            <a:r>
              <a:rPr lang="fr-FR" dirty="0"/>
              <a:t> permet de relier deux réseaux informatique différents</a:t>
            </a:r>
          </a:p>
        </p:txBody>
      </p:sp>
      <p:sp>
        <p:nvSpPr>
          <p:cNvPr id="51" name="Rectangle 50">
            <a:extLst>
              <a:ext uri="{FF2B5EF4-FFF2-40B4-BE49-F238E27FC236}">
                <a16:creationId xmlns:a16="http://schemas.microsoft.com/office/drawing/2014/main" id="{A6F5B6E3-05A5-0CE4-5D75-9ABA573DEFCA}"/>
              </a:ext>
            </a:extLst>
          </p:cNvPr>
          <p:cNvSpPr/>
          <p:nvPr/>
        </p:nvSpPr>
        <p:spPr>
          <a:xfrm>
            <a:off x="0" y="3792270"/>
            <a:ext cx="2702178" cy="13286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52" name="ZoneTexte 51">
            <a:extLst>
              <a:ext uri="{FF2B5EF4-FFF2-40B4-BE49-F238E27FC236}">
                <a16:creationId xmlns:a16="http://schemas.microsoft.com/office/drawing/2014/main" id="{70C40A14-1A14-B6F6-3E5E-B76C56FC7957}"/>
              </a:ext>
            </a:extLst>
          </p:cNvPr>
          <p:cNvSpPr txBox="1"/>
          <p:nvPr/>
        </p:nvSpPr>
        <p:spPr>
          <a:xfrm>
            <a:off x="0" y="3680079"/>
            <a:ext cx="2740546" cy="1477328"/>
          </a:xfrm>
          <a:prstGeom prst="rect">
            <a:avLst/>
          </a:prstGeom>
          <a:noFill/>
        </p:spPr>
        <p:txBody>
          <a:bodyPr wrap="square" rtlCol="0">
            <a:spAutoFit/>
          </a:bodyPr>
          <a:lstStyle/>
          <a:p>
            <a:r>
              <a:rPr lang="fr-FR" dirty="0"/>
              <a:t>Le serveur Web est un ordinateur qui exécute des opérations suivant les requêtes effectuées par un autre ordinateur</a:t>
            </a:r>
          </a:p>
        </p:txBody>
      </p:sp>
      <p:pic>
        <p:nvPicPr>
          <p:cNvPr id="3" name="Image 2">
            <a:extLst>
              <a:ext uri="{FF2B5EF4-FFF2-40B4-BE49-F238E27FC236}">
                <a16:creationId xmlns:a16="http://schemas.microsoft.com/office/drawing/2014/main" id="{2B359B6B-4F56-2E37-983C-980D7B67AA07}"/>
              </a:ext>
            </a:extLst>
          </p:cNvPr>
          <p:cNvPicPr>
            <a:picLocks noChangeAspect="1"/>
          </p:cNvPicPr>
          <p:nvPr/>
        </p:nvPicPr>
        <p:blipFill>
          <a:blip r:embed="rId10"/>
          <a:stretch>
            <a:fillRect/>
          </a:stretch>
        </p:blipFill>
        <p:spPr>
          <a:xfrm>
            <a:off x="-841379" y="-272702"/>
            <a:ext cx="7024649" cy="1328988"/>
          </a:xfrm>
          <a:prstGeom prst="rect">
            <a:avLst/>
          </a:prstGeom>
        </p:spPr>
      </p:pic>
      <p:sp>
        <p:nvSpPr>
          <p:cNvPr id="2" name="ZoneTexte 1">
            <a:extLst>
              <a:ext uri="{FF2B5EF4-FFF2-40B4-BE49-F238E27FC236}">
                <a16:creationId xmlns:a16="http://schemas.microsoft.com/office/drawing/2014/main" id="{E7B35937-2CAE-7154-CB2E-CBFDB6D26C1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2: Présentation du matériel</a:t>
            </a:r>
          </a:p>
        </p:txBody>
      </p:sp>
    </p:spTree>
    <p:extLst>
      <p:ext uri="{BB962C8B-B14F-4D97-AF65-F5344CB8AC3E}">
        <p14:creationId xmlns:p14="http://schemas.microsoft.com/office/powerpoint/2010/main" val="1870498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62CF17F9-D1C8-19BA-8FF4-8722911966C3}"/>
              </a:ext>
            </a:extLst>
          </p:cNvPr>
          <p:cNvPicPr>
            <a:picLocks noChangeAspect="1"/>
          </p:cNvPicPr>
          <p:nvPr/>
        </p:nvPicPr>
        <p:blipFill>
          <a:blip r:embed="rId2"/>
          <a:stretch>
            <a:fillRect/>
          </a:stretch>
        </p:blipFill>
        <p:spPr>
          <a:xfrm>
            <a:off x="-841379" y="-272702"/>
            <a:ext cx="7024649" cy="1328988"/>
          </a:xfrm>
          <a:prstGeom prst="rect">
            <a:avLst/>
          </a:prstGeom>
        </p:spPr>
      </p:pic>
      <p:cxnSp>
        <p:nvCxnSpPr>
          <p:cNvPr id="4" name="Connecteur droit 3">
            <a:extLst>
              <a:ext uri="{FF2B5EF4-FFF2-40B4-BE49-F238E27FC236}">
                <a16:creationId xmlns:a16="http://schemas.microsoft.com/office/drawing/2014/main" id="{674E6C92-F9C8-916B-953D-5B16F946E7E2}"/>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81814745-CD72-B022-032B-C4AE0A867CDB}"/>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sp>
        <p:nvSpPr>
          <p:cNvPr id="8" name="ZoneTexte 7">
            <a:extLst>
              <a:ext uri="{FF2B5EF4-FFF2-40B4-BE49-F238E27FC236}">
                <a16:creationId xmlns:a16="http://schemas.microsoft.com/office/drawing/2014/main" id="{26F40531-21E3-0737-79A9-6AF0018DE12F}"/>
              </a:ext>
            </a:extLst>
          </p:cNvPr>
          <p:cNvSpPr txBox="1"/>
          <p:nvPr/>
        </p:nvSpPr>
        <p:spPr>
          <a:xfrm>
            <a:off x="5313675" y="1244183"/>
            <a:ext cx="6502401" cy="4770537"/>
          </a:xfrm>
          <a:prstGeom prst="rect">
            <a:avLst/>
          </a:prstGeom>
          <a:noFill/>
        </p:spPr>
        <p:txBody>
          <a:bodyPr wrap="square" rtlCol="0">
            <a:spAutoFit/>
          </a:bodyPr>
          <a:lstStyle/>
          <a:p>
            <a:pPr algn="just"/>
            <a:r>
              <a:rPr lang="fr-FR" sz="1600" dirty="0"/>
              <a:t>Lorsque l’on veut relier deux appareils du même type nous utiliserons le câble croisé, ici 2 ordinateurs mais cela aurait été pareil pour deux serveurs.</a:t>
            </a:r>
          </a:p>
          <a:p>
            <a:pPr algn="just"/>
            <a:endParaRPr lang="fr-FR" sz="1600" dirty="0"/>
          </a:p>
          <a:p>
            <a:pPr algn="just"/>
            <a:r>
              <a:rPr lang="fr-FR" sz="1600" dirty="0"/>
              <a:t>Ici nous configurons l’adresse numérique des deux ordinateurs en bref nous configurons l’IP qui est unique à chaque objet connecté à Internet.</a:t>
            </a:r>
          </a:p>
          <a:p>
            <a:pPr algn="just"/>
            <a:endParaRPr lang="fr-FR" sz="1600" dirty="0"/>
          </a:p>
          <a:p>
            <a:pPr algn="just"/>
            <a:r>
              <a:rPr lang="fr-FR" sz="1600" dirty="0"/>
              <a:t>Chaque information qui passe doit savoir d’où elle vient et où elle va. C’est l’adresse IP qui permet ça. Comme lorsque qu’on écrit l’adresse du destinataire et de l’envoyeur sur un courrier. </a:t>
            </a:r>
          </a:p>
          <a:p>
            <a:pPr algn="just"/>
            <a:endParaRPr lang="fr-FR" sz="1600" dirty="0"/>
          </a:p>
          <a:p>
            <a:pPr algn="just"/>
            <a:r>
              <a:rPr lang="fr-FR" sz="1600" dirty="0"/>
              <a:t>Le courrier n’arrivera cela dit pas en main propre mais plutôt a un concierge (IP publique du routeur). Celui-ci s’occupera ensuite de donner en main propre le courrier a son destinataire (IP Privée).  </a:t>
            </a:r>
          </a:p>
          <a:p>
            <a:pPr algn="just"/>
            <a:endParaRPr lang="fr-FR" sz="1600" dirty="0"/>
          </a:p>
          <a:p>
            <a:pPr algn="just"/>
            <a:r>
              <a:rPr lang="fr-FR" sz="1600" dirty="0"/>
              <a:t>L’adresse MAC quand a elle est le numéro de série de la carte réseau de chaque ordinateur. Il est possible de configurer son réseau internet pour que seul des adresses MAC autorisée spécifiquement puisse se connecter.</a:t>
            </a:r>
          </a:p>
          <a:p>
            <a:pPr algn="just"/>
            <a:endParaRPr lang="fr-FR" sz="1600" dirty="0"/>
          </a:p>
          <a:p>
            <a:pPr algn="just"/>
            <a:r>
              <a:rPr lang="fr-FR" sz="1600" dirty="0"/>
              <a:t>En ce qui concerne l’adresse du réseau c’est simplement la 192.168.1.0</a:t>
            </a:r>
          </a:p>
        </p:txBody>
      </p:sp>
      <p:pic>
        <p:nvPicPr>
          <p:cNvPr id="10" name="Image 9">
            <a:extLst>
              <a:ext uri="{FF2B5EF4-FFF2-40B4-BE49-F238E27FC236}">
                <a16:creationId xmlns:a16="http://schemas.microsoft.com/office/drawing/2014/main" id="{8B4E7FEF-CE4A-885D-EFF1-380B258481CA}"/>
              </a:ext>
            </a:extLst>
          </p:cNvPr>
          <p:cNvPicPr>
            <a:picLocks noChangeAspect="1"/>
          </p:cNvPicPr>
          <p:nvPr/>
        </p:nvPicPr>
        <p:blipFill>
          <a:blip r:embed="rId3"/>
          <a:stretch>
            <a:fillRect/>
          </a:stretch>
        </p:blipFill>
        <p:spPr>
          <a:xfrm>
            <a:off x="824582" y="1367358"/>
            <a:ext cx="4299494" cy="793791"/>
          </a:xfrm>
          <a:prstGeom prst="rect">
            <a:avLst/>
          </a:prstGeom>
        </p:spPr>
      </p:pic>
      <p:pic>
        <p:nvPicPr>
          <p:cNvPr id="12" name="Image 11">
            <a:extLst>
              <a:ext uri="{FF2B5EF4-FFF2-40B4-BE49-F238E27FC236}">
                <a16:creationId xmlns:a16="http://schemas.microsoft.com/office/drawing/2014/main" id="{0303D5E8-4067-9C0D-E4E9-FDEC42827D33}"/>
              </a:ext>
            </a:extLst>
          </p:cNvPr>
          <p:cNvPicPr>
            <a:picLocks noChangeAspect="1"/>
          </p:cNvPicPr>
          <p:nvPr/>
        </p:nvPicPr>
        <p:blipFill>
          <a:blip r:embed="rId4"/>
          <a:stretch>
            <a:fillRect/>
          </a:stretch>
        </p:blipFill>
        <p:spPr>
          <a:xfrm>
            <a:off x="824581" y="2199251"/>
            <a:ext cx="4299495" cy="768389"/>
          </a:xfrm>
          <a:prstGeom prst="rect">
            <a:avLst/>
          </a:prstGeom>
        </p:spPr>
      </p:pic>
      <p:pic>
        <p:nvPicPr>
          <p:cNvPr id="20" name="Image 19">
            <a:extLst>
              <a:ext uri="{FF2B5EF4-FFF2-40B4-BE49-F238E27FC236}">
                <a16:creationId xmlns:a16="http://schemas.microsoft.com/office/drawing/2014/main" id="{77EB514E-08E9-C856-8FDE-2B381FCC5F49}"/>
              </a:ext>
            </a:extLst>
          </p:cNvPr>
          <p:cNvPicPr>
            <a:picLocks noChangeAspect="1"/>
          </p:cNvPicPr>
          <p:nvPr/>
        </p:nvPicPr>
        <p:blipFill>
          <a:blip r:embed="rId5"/>
          <a:stretch>
            <a:fillRect/>
          </a:stretch>
        </p:blipFill>
        <p:spPr>
          <a:xfrm>
            <a:off x="791566" y="2982880"/>
            <a:ext cx="4401103" cy="1231757"/>
          </a:xfrm>
          <a:prstGeom prst="rect">
            <a:avLst/>
          </a:prstGeom>
        </p:spPr>
      </p:pic>
      <p:pic>
        <p:nvPicPr>
          <p:cNvPr id="22" name="Image 21">
            <a:extLst>
              <a:ext uri="{FF2B5EF4-FFF2-40B4-BE49-F238E27FC236}">
                <a16:creationId xmlns:a16="http://schemas.microsoft.com/office/drawing/2014/main" id="{B1DE773B-C787-64E4-DC45-30DCA2739679}"/>
              </a:ext>
            </a:extLst>
          </p:cNvPr>
          <p:cNvPicPr>
            <a:picLocks noChangeAspect="1"/>
          </p:cNvPicPr>
          <p:nvPr/>
        </p:nvPicPr>
        <p:blipFill>
          <a:blip r:embed="rId6"/>
          <a:stretch>
            <a:fillRect/>
          </a:stretch>
        </p:blipFill>
        <p:spPr>
          <a:xfrm>
            <a:off x="1650285" y="4214637"/>
            <a:ext cx="2648086" cy="1612983"/>
          </a:xfrm>
          <a:prstGeom prst="rect">
            <a:avLst/>
          </a:prstGeom>
        </p:spPr>
      </p:pic>
      <p:pic>
        <p:nvPicPr>
          <p:cNvPr id="6" name="Image 5">
            <a:extLst>
              <a:ext uri="{FF2B5EF4-FFF2-40B4-BE49-F238E27FC236}">
                <a16:creationId xmlns:a16="http://schemas.microsoft.com/office/drawing/2014/main" id="{93D0924C-4F14-8227-8FBF-AC5AD8DC2B27}"/>
              </a:ext>
            </a:extLst>
          </p:cNvPr>
          <p:cNvPicPr>
            <a:picLocks noChangeAspect="1"/>
          </p:cNvPicPr>
          <p:nvPr/>
        </p:nvPicPr>
        <p:blipFill>
          <a:blip r:embed="rId7"/>
          <a:stretch>
            <a:fillRect/>
          </a:stretch>
        </p:blipFill>
        <p:spPr>
          <a:xfrm rot="10800000">
            <a:off x="3891280" y="6014719"/>
            <a:ext cx="8300720" cy="673833"/>
          </a:xfrm>
          <a:prstGeom prst="rect">
            <a:avLst/>
          </a:prstGeom>
        </p:spPr>
      </p:pic>
      <p:pic>
        <p:nvPicPr>
          <p:cNvPr id="7" name="Image 6">
            <a:extLst>
              <a:ext uri="{FF2B5EF4-FFF2-40B4-BE49-F238E27FC236}">
                <a16:creationId xmlns:a16="http://schemas.microsoft.com/office/drawing/2014/main" id="{33DA7C40-5BD2-DA78-B513-EADC793F9A1A}"/>
              </a:ext>
            </a:extLst>
          </p:cNvPr>
          <p:cNvPicPr>
            <a:picLocks noChangeAspect="1"/>
          </p:cNvPicPr>
          <p:nvPr/>
        </p:nvPicPr>
        <p:blipFill>
          <a:blip r:embed="rId7"/>
          <a:stretch>
            <a:fillRect/>
          </a:stretch>
        </p:blipFill>
        <p:spPr>
          <a:xfrm rot="16200000">
            <a:off x="-1379679" y="3192321"/>
            <a:ext cx="3596641" cy="473359"/>
          </a:xfrm>
          <a:prstGeom prst="rect">
            <a:avLst/>
          </a:prstGeom>
        </p:spPr>
      </p:pic>
      <p:sp>
        <p:nvSpPr>
          <p:cNvPr id="3" name="ZoneTexte 2">
            <a:extLst>
              <a:ext uri="{FF2B5EF4-FFF2-40B4-BE49-F238E27FC236}">
                <a16:creationId xmlns:a16="http://schemas.microsoft.com/office/drawing/2014/main" id="{5E03A22C-6E4A-7D19-BA94-19B08294D077}"/>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3: Pierre et Alicia</a:t>
            </a:r>
          </a:p>
        </p:txBody>
      </p:sp>
    </p:spTree>
    <p:extLst>
      <p:ext uri="{BB962C8B-B14F-4D97-AF65-F5344CB8AC3E}">
        <p14:creationId xmlns:p14="http://schemas.microsoft.com/office/powerpoint/2010/main" val="1944433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95C312B7-758F-E459-18BB-31D3E986E12C}"/>
              </a:ext>
            </a:extLst>
          </p:cNvPr>
          <p:cNvPicPr>
            <a:picLocks noChangeAspect="1"/>
          </p:cNvPicPr>
          <p:nvPr/>
        </p:nvPicPr>
        <p:blipFill>
          <a:blip r:embed="rId2"/>
          <a:stretch>
            <a:fillRect/>
          </a:stretch>
        </p:blipFill>
        <p:spPr>
          <a:xfrm>
            <a:off x="-841379" y="-272702"/>
            <a:ext cx="7024649" cy="1328988"/>
          </a:xfrm>
          <a:prstGeom prst="rect">
            <a:avLst/>
          </a:prstGeom>
        </p:spPr>
      </p:pic>
      <p:pic>
        <p:nvPicPr>
          <p:cNvPr id="5" name="Image 4">
            <a:extLst>
              <a:ext uri="{FF2B5EF4-FFF2-40B4-BE49-F238E27FC236}">
                <a16:creationId xmlns:a16="http://schemas.microsoft.com/office/drawing/2014/main" id="{EB3AA249-1502-B8BB-4ECB-9ABBA09DE0F8}"/>
              </a:ext>
            </a:extLst>
          </p:cNvPr>
          <p:cNvPicPr>
            <a:picLocks noChangeAspect="1"/>
          </p:cNvPicPr>
          <p:nvPr/>
        </p:nvPicPr>
        <p:blipFill>
          <a:blip r:embed="rId3"/>
          <a:stretch>
            <a:fillRect/>
          </a:stretch>
        </p:blipFill>
        <p:spPr>
          <a:xfrm>
            <a:off x="8635577" y="109898"/>
            <a:ext cx="2270703" cy="2177178"/>
          </a:xfrm>
          <a:prstGeom prst="rect">
            <a:avLst/>
          </a:prstGeom>
        </p:spPr>
      </p:pic>
      <p:cxnSp>
        <p:nvCxnSpPr>
          <p:cNvPr id="6" name="Connecteur droit 5">
            <a:extLst>
              <a:ext uri="{FF2B5EF4-FFF2-40B4-BE49-F238E27FC236}">
                <a16:creationId xmlns:a16="http://schemas.microsoft.com/office/drawing/2014/main" id="{5A4ED841-48B5-87E7-04D5-1000BFF162C0}"/>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7" name="Connecteur droit 6">
            <a:extLst>
              <a:ext uri="{FF2B5EF4-FFF2-40B4-BE49-F238E27FC236}">
                <a16:creationId xmlns:a16="http://schemas.microsoft.com/office/drawing/2014/main" id="{A58F856F-87D8-5DD8-868A-ECE12D91C47E}"/>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9" name="Image 8">
            <a:extLst>
              <a:ext uri="{FF2B5EF4-FFF2-40B4-BE49-F238E27FC236}">
                <a16:creationId xmlns:a16="http://schemas.microsoft.com/office/drawing/2014/main" id="{1EE325F6-E19A-2551-EB60-A2A0935FA5A8}"/>
              </a:ext>
            </a:extLst>
          </p:cNvPr>
          <p:cNvPicPr>
            <a:picLocks noChangeAspect="1"/>
          </p:cNvPicPr>
          <p:nvPr/>
        </p:nvPicPr>
        <p:blipFill>
          <a:blip r:embed="rId4"/>
          <a:stretch>
            <a:fillRect/>
          </a:stretch>
        </p:blipFill>
        <p:spPr>
          <a:xfrm>
            <a:off x="719285" y="2283817"/>
            <a:ext cx="6347149" cy="1092256"/>
          </a:xfrm>
          <a:prstGeom prst="rect">
            <a:avLst/>
          </a:prstGeom>
        </p:spPr>
      </p:pic>
      <p:pic>
        <p:nvPicPr>
          <p:cNvPr id="11" name="Image 10">
            <a:extLst>
              <a:ext uri="{FF2B5EF4-FFF2-40B4-BE49-F238E27FC236}">
                <a16:creationId xmlns:a16="http://schemas.microsoft.com/office/drawing/2014/main" id="{796C57AA-655B-5F1C-6F10-EA5DC7433DCF}"/>
              </a:ext>
            </a:extLst>
          </p:cNvPr>
          <p:cNvPicPr>
            <a:picLocks noChangeAspect="1"/>
          </p:cNvPicPr>
          <p:nvPr/>
        </p:nvPicPr>
        <p:blipFill>
          <a:blip r:embed="rId5"/>
          <a:stretch>
            <a:fillRect/>
          </a:stretch>
        </p:blipFill>
        <p:spPr>
          <a:xfrm>
            <a:off x="719285" y="3481928"/>
            <a:ext cx="6350326" cy="1441524"/>
          </a:xfrm>
          <a:prstGeom prst="rect">
            <a:avLst/>
          </a:prstGeom>
        </p:spPr>
      </p:pic>
      <p:sp>
        <p:nvSpPr>
          <p:cNvPr id="12" name="ZoneTexte 11">
            <a:extLst>
              <a:ext uri="{FF2B5EF4-FFF2-40B4-BE49-F238E27FC236}">
                <a16:creationId xmlns:a16="http://schemas.microsoft.com/office/drawing/2014/main" id="{8B60F5E2-A875-84DA-293C-9A9318E73F2F}"/>
              </a:ext>
            </a:extLst>
          </p:cNvPr>
          <p:cNvSpPr txBox="1"/>
          <p:nvPr/>
        </p:nvSpPr>
        <p:spPr>
          <a:xfrm>
            <a:off x="690881" y="1630680"/>
            <a:ext cx="6375553" cy="646331"/>
          </a:xfrm>
          <a:prstGeom prst="rect">
            <a:avLst/>
          </a:prstGeom>
          <a:noFill/>
        </p:spPr>
        <p:txBody>
          <a:bodyPr wrap="square" rtlCol="0">
            <a:spAutoFit/>
          </a:bodyPr>
          <a:lstStyle/>
          <a:p>
            <a:r>
              <a:rPr lang="fr-FR" dirty="0"/>
              <a:t>Grace à la commande ipconfig depuis nous pouvons vérifier que les deux IP sont bien paramétrés</a:t>
            </a:r>
          </a:p>
        </p:txBody>
      </p:sp>
      <p:pic>
        <p:nvPicPr>
          <p:cNvPr id="14" name="Image 13">
            <a:extLst>
              <a:ext uri="{FF2B5EF4-FFF2-40B4-BE49-F238E27FC236}">
                <a16:creationId xmlns:a16="http://schemas.microsoft.com/office/drawing/2014/main" id="{853E3397-E4E3-DB3F-D843-E1AD4B22EE96}"/>
              </a:ext>
            </a:extLst>
          </p:cNvPr>
          <p:cNvPicPr>
            <a:picLocks noChangeAspect="1"/>
          </p:cNvPicPr>
          <p:nvPr/>
        </p:nvPicPr>
        <p:blipFill>
          <a:blip r:embed="rId6"/>
          <a:stretch>
            <a:fillRect/>
          </a:stretch>
        </p:blipFill>
        <p:spPr>
          <a:xfrm>
            <a:off x="7292372" y="2575365"/>
            <a:ext cx="4717667" cy="1536779"/>
          </a:xfrm>
          <a:prstGeom prst="rect">
            <a:avLst/>
          </a:prstGeom>
        </p:spPr>
      </p:pic>
      <p:sp>
        <p:nvSpPr>
          <p:cNvPr id="15" name="ZoneTexte 14">
            <a:extLst>
              <a:ext uri="{FF2B5EF4-FFF2-40B4-BE49-F238E27FC236}">
                <a16:creationId xmlns:a16="http://schemas.microsoft.com/office/drawing/2014/main" id="{C12583CD-C7A1-BBFA-601F-02A6F90203EE}"/>
              </a:ext>
            </a:extLst>
          </p:cNvPr>
          <p:cNvSpPr txBox="1"/>
          <p:nvPr/>
        </p:nvSpPr>
        <p:spPr>
          <a:xfrm>
            <a:off x="7311484" y="2206034"/>
            <a:ext cx="4717669" cy="369332"/>
          </a:xfrm>
          <a:prstGeom prst="rect">
            <a:avLst/>
          </a:prstGeom>
          <a:noFill/>
        </p:spPr>
        <p:txBody>
          <a:bodyPr wrap="square" rtlCol="0">
            <a:spAutoFit/>
          </a:bodyPr>
          <a:lstStyle/>
          <a:p>
            <a:r>
              <a:rPr lang="fr-FR" dirty="0"/>
              <a:t>On enchaine ici avec les Ping</a:t>
            </a:r>
          </a:p>
        </p:txBody>
      </p:sp>
      <p:pic>
        <p:nvPicPr>
          <p:cNvPr id="17" name="Image 16">
            <a:extLst>
              <a:ext uri="{FF2B5EF4-FFF2-40B4-BE49-F238E27FC236}">
                <a16:creationId xmlns:a16="http://schemas.microsoft.com/office/drawing/2014/main" id="{1EF23035-4E68-1E8B-999A-356DE15974AA}"/>
              </a:ext>
            </a:extLst>
          </p:cNvPr>
          <p:cNvPicPr>
            <a:picLocks noChangeAspect="1"/>
          </p:cNvPicPr>
          <p:nvPr/>
        </p:nvPicPr>
        <p:blipFill>
          <a:blip r:embed="rId7"/>
          <a:stretch>
            <a:fillRect/>
          </a:stretch>
        </p:blipFill>
        <p:spPr>
          <a:xfrm>
            <a:off x="7311488" y="4282635"/>
            <a:ext cx="4717665" cy="1524078"/>
          </a:xfrm>
          <a:prstGeom prst="rect">
            <a:avLst/>
          </a:prstGeom>
        </p:spPr>
      </p:pic>
      <p:pic>
        <p:nvPicPr>
          <p:cNvPr id="4" name="Image 3">
            <a:extLst>
              <a:ext uri="{FF2B5EF4-FFF2-40B4-BE49-F238E27FC236}">
                <a16:creationId xmlns:a16="http://schemas.microsoft.com/office/drawing/2014/main" id="{B1C3A5E2-246C-FBAB-7D88-228487348074}"/>
              </a:ext>
            </a:extLst>
          </p:cNvPr>
          <p:cNvPicPr>
            <a:picLocks noChangeAspect="1"/>
          </p:cNvPicPr>
          <p:nvPr/>
        </p:nvPicPr>
        <p:blipFill>
          <a:blip r:embed="rId8"/>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40CC8B74-C4BA-F1FA-93F6-7B9C232E186F}"/>
              </a:ext>
            </a:extLst>
          </p:cNvPr>
          <p:cNvPicPr>
            <a:picLocks noChangeAspect="1"/>
          </p:cNvPicPr>
          <p:nvPr/>
        </p:nvPicPr>
        <p:blipFill>
          <a:blip r:embed="rId8"/>
          <a:stretch>
            <a:fillRect/>
          </a:stretch>
        </p:blipFill>
        <p:spPr>
          <a:xfrm rot="16200000">
            <a:off x="-1379679" y="3192321"/>
            <a:ext cx="3596641" cy="473359"/>
          </a:xfrm>
          <a:prstGeom prst="rect">
            <a:avLst/>
          </a:prstGeom>
        </p:spPr>
      </p:pic>
      <p:sp>
        <p:nvSpPr>
          <p:cNvPr id="16" name="ZoneTexte 15">
            <a:extLst>
              <a:ext uri="{FF2B5EF4-FFF2-40B4-BE49-F238E27FC236}">
                <a16:creationId xmlns:a16="http://schemas.microsoft.com/office/drawing/2014/main" id="{EEC07F48-96AB-9EBA-5B9E-60CBB7A695FA}"/>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5 et 6: IP et Ping</a:t>
            </a:r>
          </a:p>
        </p:txBody>
      </p:sp>
    </p:spTree>
    <p:extLst>
      <p:ext uri="{BB962C8B-B14F-4D97-AF65-F5344CB8AC3E}">
        <p14:creationId xmlns:p14="http://schemas.microsoft.com/office/powerpoint/2010/main" val="179790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19FF26CD-AF30-271F-6712-406C29856649}"/>
              </a:ext>
            </a:extLst>
          </p:cNvPr>
          <p:cNvPicPr>
            <a:picLocks noChangeAspect="1"/>
          </p:cNvPicPr>
          <p:nvPr/>
        </p:nvPicPr>
        <p:blipFill>
          <a:blip r:embed="rId2"/>
          <a:stretch>
            <a:fillRect/>
          </a:stretch>
        </p:blipFill>
        <p:spPr>
          <a:xfrm>
            <a:off x="-841379" y="-272702"/>
            <a:ext cx="7024649" cy="1328988"/>
          </a:xfrm>
          <a:prstGeom prst="rect">
            <a:avLst/>
          </a:prstGeom>
        </p:spPr>
      </p:pic>
      <p:sp>
        <p:nvSpPr>
          <p:cNvPr id="35" name="Rectangle 34">
            <a:extLst>
              <a:ext uri="{FF2B5EF4-FFF2-40B4-BE49-F238E27FC236}">
                <a16:creationId xmlns:a16="http://schemas.microsoft.com/office/drawing/2014/main" id="{55BED7D9-4FFF-42E5-E13E-BF289EF55610}"/>
              </a:ext>
            </a:extLst>
          </p:cNvPr>
          <p:cNvSpPr/>
          <p:nvPr/>
        </p:nvSpPr>
        <p:spPr>
          <a:xfrm>
            <a:off x="792481" y="1293585"/>
            <a:ext cx="5069839" cy="26927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6" name="Rectangle : coins arrondis 15">
            <a:extLst>
              <a:ext uri="{FF2B5EF4-FFF2-40B4-BE49-F238E27FC236}">
                <a16:creationId xmlns:a16="http://schemas.microsoft.com/office/drawing/2014/main" id="{EBDD1C95-F699-EB35-1A41-734334BE3FD0}"/>
              </a:ext>
            </a:extLst>
          </p:cNvPr>
          <p:cNvSpPr/>
          <p:nvPr/>
        </p:nvSpPr>
        <p:spPr>
          <a:xfrm>
            <a:off x="864154" y="4236720"/>
            <a:ext cx="4885508" cy="11895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pic>
        <p:nvPicPr>
          <p:cNvPr id="12" name="Image 11">
            <a:extLst>
              <a:ext uri="{FF2B5EF4-FFF2-40B4-BE49-F238E27FC236}">
                <a16:creationId xmlns:a16="http://schemas.microsoft.com/office/drawing/2014/main" id="{EEBC12BB-6BB3-6AE8-033E-2DE747E145C3}"/>
              </a:ext>
            </a:extLst>
          </p:cNvPr>
          <p:cNvPicPr>
            <a:picLocks noChangeAspect="1"/>
          </p:cNvPicPr>
          <p:nvPr/>
        </p:nvPicPr>
        <p:blipFill>
          <a:blip r:embed="rId3"/>
          <a:stretch>
            <a:fillRect/>
          </a:stretch>
        </p:blipFill>
        <p:spPr>
          <a:xfrm>
            <a:off x="6223270" y="274613"/>
            <a:ext cx="5805091" cy="2982340"/>
          </a:xfrm>
          <a:prstGeom prst="rect">
            <a:avLst/>
          </a:prstGeom>
        </p:spPr>
      </p:pic>
      <p:cxnSp>
        <p:nvCxnSpPr>
          <p:cNvPr id="4" name="Connecteur droit 3">
            <a:extLst>
              <a:ext uri="{FF2B5EF4-FFF2-40B4-BE49-F238E27FC236}">
                <a16:creationId xmlns:a16="http://schemas.microsoft.com/office/drawing/2014/main" id="{DCDCE938-DA58-5406-F841-FA978F06B731}"/>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905B52B6-BC45-9DCD-FF95-A7C5B4E14346}"/>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7" name="Image 6">
            <a:extLst>
              <a:ext uri="{FF2B5EF4-FFF2-40B4-BE49-F238E27FC236}">
                <a16:creationId xmlns:a16="http://schemas.microsoft.com/office/drawing/2014/main" id="{601936D5-199A-2371-0110-DB5377DB39D1}"/>
              </a:ext>
            </a:extLst>
          </p:cNvPr>
          <p:cNvPicPr>
            <a:picLocks noChangeAspect="1"/>
          </p:cNvPicPr>
          <p:nvPr/>
        </p:nvPicPr>
        <p:blipFill>
          <a:blip r:embed="rId4"/>
          <a:stretch>
            <a:fillRect/>
          </a:stretch>
        </p:blipFill>
        <p:spPr>
          <a:xfrm>
            <a:off x="864154" y="1423172"/>
            <a:ext cx="1045211" cy="2516049"/>
          </a:xfrm>
          <a:prstGeom prst="rect">
            <a:avLst/>
          </a:prstGeom>
        </p:spPr>
      </p:pic>
      <p:pic>
        <p:nvPicPr>
          <p:cNvPr id="9" name="Image 8">
            <a:extLst>
              <a:ext uri="{FF2B5EF4-FFF2-40B4-BE49-F238E27FC236}">
                <a16:creationId xmlns:a16="http://schemas.microsoft.com/office/drawing/2014/main" id="{AB3C23EC-E39A-B123-5182-211797A45ECF}"/>
              </a:ext>
            </a:extLst>
          </p:cNvPr>
          <p:cNvPicPr>
            <a:picLocks noChangeAspect="1"/>
          </p:cNvPicPr>
          <p:nvPr/>
        </p:nvPicPr>
        <p:blipFill>
          <a:blip r:embed="rId5"/>
          <a:stretch>
            <a:fillRect/>
          </a:stretch>
        </p:blipFill>
        <p:spPr>
          <a:xfrm>
            <a:off x="2022022" y="1431775"/>
            <a:ext cx="3727642" cy="1073205"/>
          </a:xfrm>
          <a:prstGeom prst="rect">
            <a:avLst/>
          </a:prstGeom>
        </p:spPr>
      </p:pic>
      <p:sp>
        <p:nvSpPr>
          <p:cNvPr id="10" name="ZoneTexte 9">
            <a:extLst>
              <a:ext uri="{FF2B5EF4-FFF2-40B4-BE49-F238E27FC236}">
                <a16:creationId xmlns:a16="http://schemas.microsoft.com/office/drawing/2014/main" id="{AF9D2B1C-E8EE-281B-34D9-5B4ACCCD1715}"/>
              </a:ext>
            </a:extLst>
          </p:cNvPr>
          <p:cNvSpPr txBox="1"/>
          <p:nvPr/>
        </p:nvSpPr>
        <p:spPr>
          <a:xfrm>
            <a:off x="2041836" y="2573184"/>
            <a:ext cx="3708403" cy="1200329"/>
          </a:xfrm>
          <a:prstGeom prst="rect">
            <a:avLst/>
          </a:prstGeom>
          <a:noFill/>
        </p:spPr>
        <p:txBody>
          <a:bodyPr wrap="square" rtlCol="0">
            <a:spAutoFit/>
          </a:bodyPr>
          <a:lstStyle/>
          <a:p>
            <a:r>
              <a:rPr lang="fr-FR" dirty="0"/>
              <a:t>L’ordinateur de Pierre éteint maintenant il n’est plus connecté au réseau il n’est donc pas possible de le ping</a:t>
            </a:r>
          </a:p>
        </p:txBody>
      </p:sp>
      <p:sp>
        <p:nvSpPr>
          <p:cNvPr id="13" name="ZoneTexte 12">
            <a:extLst>
              <a:ext uri="{FF2B5EF4-FFF2-40B4-BE49-F238E27FC236}">
                <a16:creationId xmlns:a16="http://schemas.microsoft.com/office/drawing/2014/main" id="{A49E6C82-4B71-AD78-02A3-204511061C50}"/>
              </a:ext>
            </a:extLst>
          </p:cNvPr>
          <p:cNvSpPr txBox="1"/>
          <p:nvPr/>
        </p:nvSpPr>
        <p:spPr>
          <a:xfrm>
            <a:off x="864154" y="4353021"/>
            <a:ext cx="4885509" cy="923330"/>
          </a:xfrm>
          <a:prstGeom prst="rect">
            <a:avLst/>
          </a:prstGeom>
          <a:noFill/>
        </p:spPr>
        <p:txBody>
          <a:bodyPr wrap="square" rtlCol="0">
            <a:spAutoFit/>
          </a:bodyPr>
          <a:lstStyle/>
          <a:p>
            <a:r>
              <a:rPr lang="fr-FR" dirty="0"/>
              <a:t>Une nouvelle architecture de 5 ordinateurs. L’ajout d’un switch permet à chacun de communiquer individuellement.</a:t>
            </a:r>
          </a:p>
        </p:txBody>
      </p:sp>
      <p:pic>
        <p:nvPicPr>
          <p:cNvPr id="15" name="Image 14">
            <a:extLst>
              <a:ext uri="{FF2B5EF4-FFF2-40B4-BE49-F238E27FC236}">
                <a16:creationId xmlns:a16="http://schemas.microsoft.com/office/drawing/2014/main" id="{BDD52F60-0FD5-FDC1-6762-B893CA89A5E3}"/>
              </a:ext>
            </a:extLst>
          </p:cNvPr>
          <p:cNvPicPr>
            <a:picLocks noChangeAspect="1"/>
          </p:cNvPicPr>
          <p:nvPr/>
        </p:nvPicPr>
        <p:blipFill>
          <a:blip r:embed="rId6"/>
          <a:stretch>
            <a:fillRect/>
          </a:stretch>
        </p:blipFill>
        <p:spPr>
          <a:xfrm>
            <a:off x="7101840" y="3229160"/>
            <a:ext cx="4124960" cy="2759567"/>
          </a:xfrm>
          <a:prstGeom prst="rect">
            <a:avLst/>
          </a:prstGeom>
        </p:spPr>
      </p:pic>
      <p:cxnSp>
        <p:nvCxnSpPr>
          <p:cNvPr id="28" name="Connecteur : en angle 27">
            <a:extLst>
              <a:ext uri="{FF2B5EF4-FFF2-40B4-BE49-F238E27FC236}">
                <a16:creationId xmlns:a16="http://schemas.microsoft.com/office/drawing/2014/main" id="{ACB00278-6E5A-1218-E1F1-99D52F58F7CA}"/>
              </a:ext>
            </a:extLst>
          </p:cNvPr>
          <p:cNvCxnSpPr>
            <a:cxnSpLocks/>
            <a:stCxn id="16" idx="2"/>
            <a:endCxn id="15" idx="1"/>
          </p:cNvCxnSpPr>
          <p:nvPr/>
        </p:nvCxnSpPr>
        <p:spPr>
          <a:xfrm rot="5400000" flipH="1" flipV="1">
            <a:off x="4795735" y="3120117"/>
            <a:ext cx="817277" cy="3794932"/>
          </a:xfrm>
          <a:prstGeom prst="bentConnector4">
            <a:avLst>
              <a:gd name="adj1" fmla="val -27971"/>
              <a:gd name="adj2" fmla="val 82184"/>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30" name="Connecteur : en angle 29">
            <a:extLst>
              <a:ext uri="{FF2B5EF4-FFF2-40B4-BE49-F238E27FC236}">
                <a16:creationId xmlns:a16="http://schemas.microsoft.com/office/drawing/2014/main" id="{7A792F94-1B5E-BE7B-F079-624F5448AF3D}"/>
              </a:ext>
            </a:extLst>
          </p:cNvPr>
          <p:cNvCxnSpPr>
            <a:stCxn id="13" idx="3"/>
            <a:endCxn id="12" idx="1"/>
          </p:cNvCxnSpPr>
          <p:nvPr/>
        </p:nvCxnSpPr>
        <p:spPr>
          <a:xfrm flipV="1">
            <a:off x="5749663" y="1765783"/>
            <a:ext cx="473607" cy="3048903"/>
          </a:xfrm>
          <a:prstGeom prst="bentConnector3">
            <a:avLst/>
          </a:prstGeom>
          <a:ln>
            <a:headEnd type="triangle"/>
            <a:tailEnd type="triangle"/>
          </a:ln>
        </p:spPr>
        <p:style>
          <a:lnRef idx="3">
            <a:schemeClr val="accent1"/>
          </a:lnRef>
          <a:fillRef idx="0">
            <a:schemeClr val="accent1"/>
          </a:fillRef>
          <a:effectRef idx="2">
            <a:schemeClr val="accent1"/>
          </a:effectRef>
          <a:fontRef idx="minor">
            <a:schemeClr val="tx1"/>
          </a:fontRef>
        </p:style>
      </p:cxnSp>
      <p:pic>
        <p:nvPicPr>
          <p:cNvPr id="6" name="Image 5">
            <a:extLst>
              <a:ext uri="{FF2B5EF4-FFF2-40B4-BE49-F238E27FC236}">
                <a16:creationId xmlns:a16="http://schemas.microsoft.com/office/drawing/2014/main" id="{9B869A2B-6D67-973F-7E20-91EF36A48A59}"/>
              </a:ext>
            </a:extLst>
          </p:cNvPr>
          <p:cNvPicPr>
            <a:picLocks noChangeAspect="1"/>
          </p:cNvPicPr>
          <p:nvPr/>
        </p:nvPicPr>
        <p:blipFill>
          <a:blip r:embed="rId7"/>
          <a:stretch>
            <a:fillRect/>
          </a:stretch>
        </p:blipFill>
        <p:spPr>
          <a:xfrm rot="10800000">
            <a:off x="3891280" y="6014719"/>
            <a:ext cx="8300720" cy="673833"/>
          </a:xfrm>
          <a:prstGeom prst="rect">
            <a:avLst/>
          </a:prstGeom>
        </p:spPr>
      </p:pic>
      <p:pic>
        <p:nvPicPr>
          <p:cNvPr id="8" name="Image 7">
            <a:extLst>
              <a:ext uri="{FF2B5EF4-FFF2-40B4-BE49-F238E27FC236}">
                <a16:creationId xmlns:a16="http://schemas.microsoft.com/office/drawing/2014/main" id="{E0C957BD-E5E1-833C-F100-E4E34BF81BF3}"/>
              </a:ext>
            </a:extLst>
          </p:cNvPr>
          <p:cNvPicPr>
            <a:picLocks noChangeAspect="1"/>
          </p:cNvPicPr>
          <p:nvPr/>
        </p:nvPicPr>
        <p:blipFill>
          <a:blip r:embed="rId7"/>
          <a:stretch>
            <a:fillRect/>
          </a:stretch>
        </p:blipFill>
        <p:spPr>
          <a:xfrm rot="16200000">
            <a:off x="-1379679" y="3192321"/>
            <a:ext cx="3596641" cy="473359"/>
          </a:xfrm>
          <a:prstGeom prst="rect">
            <a:avLst/>
          </a:prstGeom>
        </p:spPr>
      </p:pic>
      <p:sp>
        <p:nvSpPr>
          <p:cNvPr id="14" name="ZoneTexte 13">
            <a:extLst>
              <a:ext uri="{FF2B5EF4-FFF2-40B4-BE49-F238E27FC236}">
                <a16:creationId xmlns:a16="http://schemas.microsoft.com/office/drawing/2014/main" id="{F10830D4-6609-1E45-F660-A5F5FE67B6E4}"/>
              </a:ext>
            </a:extLst>
          </p:cNvPr>
          <p:cNvSpPr txBox="1"/>
          <p:nvPr/>
        </p:nvSpPr>
        <p:spPr>
          <a:xfrm>
            <a:off x="670560" y="-20126"/>
            <a:ext cx="5354321" cy="954107"/>
          </a:xfrm>
          <a:prstGeom prst="rect">
            <a:avLst/>
          </a:prstGeom>
          <a:noFill/>
        </p:spPr>
        <p:txBody>
          <a:bodyPr wrap="square" rtlCol="0">
            <a:spAutoFit/>
          </a:bodyPr>
          <a:lstStyle/>
          <a:p>
            <a:r>
              <a:rPr lang="fr-FR" sz="2800" b="1" dirty="0">
                <a:solidFill>
                  <a:srgbClr val="FFFF00"/>
                </a:solidFill>
              </a:rPr>
              <a:t>Job 7: Pierre est absent</a:t>
            </a:r>
          </a:p>
          <a:p>
            <a:r>
              <a:rPr lang="fr-FR" sz="2800" b="1" dirty="0">
                <a:solidFill>
                  <a:srgbClr val="FFFF00"/>
                </a:solidFill>
              </a:rPr>
              <a:t>Job 8: Agrandissons le réseau</a:t>
            </a:r>
          </a:p>
        </p:txBody>
      </p:sp>
    </p:spTree>
    <p:extLst>
      <p:ext uri="{BB962C8B-B14F-4D97-AF65-F5344CB8AC3E}">
        <p14:creationId xmlns:p14="http://schemas.microsoft.com/office/powerpoint/2010/main" val="314437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A97F1733-3AD8-A2AA-37BA-FCAEECC1EE2B}"/>
              </a:ext>
            </a:extLst>
          </p:cNvPr>
          <p:cNvPicPr>
            <a:picLocks noChangeAspect="1"/>
          </p:cNvPicPr>
          <p:nvPr/>
        </p:nvPicPr>
        <p:blipFill>
          <a:blip r:embed="rId2"/>
          <a:stretch>
            <a:fillRect/>
          </a:stretch>
        </p:blipFill>
        <p:spPr>
          <a:xfrm>
            <a:off x="-841379" y="-272702"/>
            <a:ext cx="7024649" cy="1328988"/>
          </a:xfrm>
          <a:prstGeom prst="rect">
            <a:avLst/>
          </a:prstGeom>
        </p:spPr>
      </p:pic>
      <p:sp>
        <p:nvSpPr>
          <p:cNvPr id="21" name="Rectangle : coins arrondis 20">
            <a:extLst>
              <a:ext uri="{FF2B5EF4-FFF2-40B4-BE49-F238E27FC236}">
                <a16:creationId xmlns:a16="http://schemas.microsoft.com/office/drawing/2014/main" id="{F8D7002F-9594-0333-86AF-4F655C27095D}"/>
              </a:ext>
            </a:extLst>
          </p:cNvPr>
          <p:cNvSpPr/>
          <p:nvPr/>
        </p:nvSpPr>
        <p:spPr>
          <a:xfrm>
            <a:off x="914400" y="1220534"/>
            <a:ext cx="2656837" cy="33514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8" name="Rectangle : coins arrondis 17">
            <a:extLst>
              <a:ext uri="{FF2B5EF4-FFF2-40B4-BE49-F238E27FC236}">
                <a16:creationId xmlns:a16="http://schemas.microsoft.com/office/drawing/2014/main" id="{495027E9-FCB5-229F-002C-3A872F1ADADC}"/>
              </a:ext>
            </a:extLst>
          </p:cNvPr>
          <p:cNvSpPr/>
          <p:nvPr/>
        </p:nvSpPr>
        <p:spPr>
          <a:xfrm>
            <a:off x="9011920" y="2498224"/>
            <a:ext cx="3078479" cy="34250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4" name="Rectangle 13">
            <a:extLst>
              <a:ext uri="{FF2B5EF4-FFF2-40B4-BE49-F238E27FC236}">
                <a16:creationId xmlns:a16="http://schemas.microsoft.com/office/drawing/2014/main" id="{075E5946-ECC9-9430-A72B-3E5C59473C15}"/>
              </a:ext>
            </a:extLst>
          </p:cNvPr>
          <p:cNvSpPr/>
          <p:nvPr/>
        </p:nvSpPr>
        <p:spPr>
          <a:xfrm>
            <a:off x="1167510" y="4688692"/>
            <a:ext cx="7955279" cy="923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BCC1D82F-AF98-EB03-C227-DBA65A9BD617}"/>
              </a:ext>
            </a:extLst>
          </p:cNvPr>
          <p:cNvSpPr/>
          <p:nvPr/>
        </p:nvSpPr>
        <p:spPr>
          <a:xfrm>
            <a:off x="3285626" y="1283776"/>
            <a:ext cx="8068172" cy="11079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cxnSp>
        <p:nvCxnSpPr>
          <p:cNvPr id="4" name="Connecteur droit 3">
            <a:extLst>
              <a:ext uri="{FF2B5EF4-FFF2-40B4-BE49-F238E27FC236}">
                <a16:creationId xmlns:a16="http://schemas.microsoft.com/office/drawing/2014/main" id="{4197AF1A-2A96-7220-2EBA-210EAFCCB2C0}"/>
              </a:ext>
            </a:extLst>
          </p:cNvPr>
          <p:cNvCxnSpPr/>
          <p:nvPr/>
        </p:nvCxnSpPr>
        <p:spPr>
          <a:xfrm>
            <a:off x="670560" y="1630680"/>
            <a:ext cx="0" cy="3596640"/>
          </a:xfrm>
          <a:prstGeom prst="line">
            <a:avLst/>
          </a:prstGeom>
        </p:spPr>
        <p:style>
          <a:lnRef idx="3">
            <a:schemeClr val="dk1"/>
          </a:lnRef>
          <a:fillRef idx="0">
            <a:schemeClr val="dk1"/>
          </a:fillRef>
          <a:effectRef idx="2">
            <a:schemeClr val="dk1"/>
          </a:effectRef>
          <a:fontRef idx="minor">
            <a:schemeClr val="tx1"/>
          </a:fontRef>
        </p:style>
      </p:cxnSp>
      <p:cxnSp>
        <p:nvCxnSpPr>
          <p:cNvPr id="5" name="Connecteur droit 4">
            <a:extLst>
              <a:ext uri="{FF2B5EF4-FFF2-40B4-BE49-F238E27FC236}">
                <a16:creationId xmlns:a16="http://schemas.microsoft.com/office/drawing/2014/main" id="{F62186DC-7BD9-342E-36DF-283DFC12FD7F}"/>
              </a:ext>
            </a:extLst>
          </p:cNvPr>
          <p:cNvCxnSpPr/>
          <p:nvPr/>
        </p:nvCxnSpPr>
        <p:spPr>
          <a:xfrm flipH="1">
            <a:off x="3891280" y="6014720"/>
            <a:ext cx="8300720" cy="0"/>
          </a:xfrm>
          <a:prstGeom prst="line">
            <a:avLst/>
          </a:prstGeom>
        </p:spPr>
        <p:style>
          <a:lnRef idx="3">
            <a:schemeClr val="dk1"/>
          </a:lnRef>
          <a:fillRef idx="0">
            <a:schemeClr val="dk1"/>
          </a:fillRef>
          <a:effectRef idx="2">
            <a:schemeClr val="dk1"/>
          </a:effectRef>
          <a:fontRef idx="minor">
            <a:schemeClr val="tx1"/>
          </a:fontRef>
        </p:style>
      </p:cxnSp>
      <p:pic>
        <p:nvPicPr>
          <p:cNvPr id="8" name="Image 7">
            <a:extLst>
              <a:ext uri="{FF2B5EF4-FFF2-40B4-BE49-F238E27FC236}">
                <a16:creationId xmlns:a16="http://schemas.microsoft.com/office/drawing/2014/main" id="{B4ED03FC-97EA-5BBF-C851-B40AA94E5289}"/>
              </a:ext>
            </a:extLst>
          </p:cNvPr>
          <p:cNvPicPr>
            <a:picLocks noChangeAspect="1"/>
          </p:cNvPicPr>
          <p:nvPr/>
        </p:nvPicPr>
        <p:blipFill>
          <a:blip r:embed="rId3"/>
          <a:stretch>
            <a:fillRect/>
          </a:stretch>
        </p:blipFill>
        <p:spPr>
          <a:xfrm>
            <a:off x="1264868" y="1286087"/>
            <a:ext cx="1955899" cy="1461217"/>
          </a:xfrm>
          <a:prstGeom prst="rect">
            <a:avLst/>
          </a:prstGeom>
        </p:spPr>
      </p:pic>
      <p:pic>
        <p:nvPicPr>
          <p:cNvPr id="10" name="Image 9">
            <a:extLst>
              <a:ext uri="{FF2B5EF4-FFF2-40B4-BE49-F238E27FC236}">
                <a16:creationId xmlns:a16="http://schemas.microsoft.com/office/drawing/2014/main" id="{F57C5445-E78F-E8E6-5514-3722A1AB257B}"/>
              </a:ext>
            </a:extLst>
          </p:cNvPr>
          <p:cNvPicPr>
            <a:picLocks noChangeAspect="1"/>
          </p:cNvPicPr>
          <p:nvPr/>
        </p:nvPicPr>
        <p:blipFill>
          <a:blip r:embed="rId4"/>
          <a:stretch>
            <a:fillRect/>
          </a:stretch>
        </p:blipFill>
        <p:spPr>
          <a:xfrm>
            <a:off x="9426558" y="2536200"/>
            <a:ext cx="2180592" cy="1766556"/>
          </a:xfrm>
          <a:prstGeom prst="rect">
            <a:avLst/>
          </a:prstGeom>
        </p:spPr>
      </p:pic>
      <p:sp>
        <p:nvSpPr>
          <p:cNvPr id="11" name="ZoneTexte 10">
            <a:extLst>
              <a:ext uri="{FF2B5EF4-FFF2-40B4-BE49-F238E27FC236}">
                <a16:creationId xmlns:a16="http://schemas.microsoft.com/office/drawing/2014/main" id="{2F8177E7-4F08-3C8A-916A-6F6A19A63E4D}"/>
              </a:ext>
            </a:extLst>
          </p:cNvPr>
          <p:cNvSpPr txBox="1"/>
          <p:nvPr/>
        </p:nvSpPr>
        <p:spPr>
          <a:xfrm>
            <a:off x="3265306" y="1357263"/>
            <a:ext cx="8210415" cy="923330"/>
          </a:xfrm>
          <a:prstGeom prst="rect">
            <a:avLst/>
          </a:prstGeom>
          <a:noFill/>
        </p:spPr>
        <p:txBody>
          <a:bodyPr wrap="square" rtlCol="0">
            <a:spAutoFit/>
          </a:bodyPr>
          <a:lstStyle/>
          <a:p>
            <a:r>
              <a:rPr lang="fr-FR" dirty="0"/>
              <a:t>Un hub permet de donner une connexion commune à plusieurs appareils du réseau. Les paquets envoyés sont donc partagés avec tous les appareils. Le trafic n’étant pas protégé si un problème de sécurité survient il atteindra tout le réseau</a:t>
            </a:r>
          </a:p>
        </p:txBody>
      </p:sp>
      <p:sp>
        <p:nvSpPr>
          <p:cNvPr id="13" name="ZoneTexte 12">
            <a:extLst>
              <a:ext uri="{FF2B5EF4-FFF2-40B4-BE49-F238E27FC236}">
                <a16:creationId xmlns:a16="http://schemas.microsoft.com/office/drawing/2014/main" id="{F1BF41FD-D517-3870-B7B4-D4316036EC7E}"/>
              </a:ext>
            </a:extLst>
          </p:cNvPr>
          <p:cNvSpPr txBox="1"/>
          <p:nvPr/>
        </p:nvSpPr>
        <p:spPr>
          <a:xfrm>
            <a:off x="1167509" y="4724443"/>
            <a:ext cx="7955280" cy="923330"/>
          </a:xfrm>
          <a:prstGeom prst="rect">
            <a:avLst/>
          </a:prstGeom>
          <a:noFill/>
        </p:spPr>
        <p:txBody>
          <a:bodyPr wrap="square" rtlCol="0">
            <a:spAutoFit/>
          </a:bodyPr>
          <a:lstStyle/>
          <a:p>
            <a:r>
              <a:rPr lang="fr-FR" dirty="0"/>
              <a:t>Grace à la technique de commutation les </a:t>
            </a:r>
            <a:r>
              <a:rPr lang="fr-FR" dirty="0" err="1"/>
              <a:t>switchs</a:t>
            </a:r>
            <a:r>
              <a:rPr lang="fr-FR" dirty="0"/>
              <a:t> n’envoie des paquets qu’aux appareils qui les ont demandés. La vitesse de traitement est donc rapide et sécurisée. Les hubs sont cela dit assez cher et difficile à configurer et entretenir.</a:t>
            </a:r>
          </a:p>
        </p:txBody>
      </p:sp>
      <p:pic>
        <p:nvPicPr>
          <p:cNvPr id="16" name="Image 15">
            <a:extLst>
              <a:ext uri="{FF2B5EF4-FFF2-40B4-BE49-F238E27FC236}">
                <a16:creationId xmlns:a16="http://schemas.microsoft.com/office/drawing/2014/main" id="{08E92DD6-B320-D8EC-D32E-AE6C54727ADC}"/>
              </a:ext>
            </a:extLst>
          </p:cNvPr>
          <p:cNvPicPr>
            <a:picLocks noChangeAspect="1"/>
          </p:cNvPicPr>
          <p:nvPr/>
        </p:nvPicPr>
        <p:blipFill>
          <a:blip r:embed="rId5"/>
          <a:stretch>
            <a:fillRect/>
          </a:stretch>
        </p:blipFill>
        <p:spPr>
          <a:xfrm>
            <a:off x="9365737" y="4122684"/>
            <a:ext cx="2415915" cy="1573154"/>
          </a:xfrm>
          <a:prstGeom prst="rect">
            <a:avLst/>
          </a:prstGeom>
        </p:spPr>
      </p:pic>
      <p:pic>
        <p:nvPicPr>
          <p:cNvPr id="20" name="Image 19">
            <a:extLst>
              <a:ext uri="{FF2B5EF4-FFF2-40B4-BE49-F238E27FC236}">
                <a16:creationId xmlns:a16="http://schemas.microsoft.com/office/drawing/2014/main" id="{CC20DE38-D523-1E39-9155-0C06B7DD2764}"/>
              </a:ext>
            </a:extLst>
          </p:cNvPr>
          <p:cNvPicPr>
            <a:picLocks noChangeAspect="1"/>
          </p:cNvPicPr>
          <p:nvPr/>
        </p:nvPicPr>
        <p:blipFill>
          <a:blip r:embed="rId6"/>
          <a:stretch>
            <a:fillRect/>
          </a:stretch>
        </p:blipFill>
        <p:spPr>
          <a:xfrm>
            <a:off x="1264868" y="2858519"/>
            <a:ext cx="1955901" cy="1479626"/>
          </a:xfrm>
          <a:prstGeom prst="rect">
            <a:avLst/>
          </a:prstGeom>
        </p:spPr>
      </p:pic>
      <p:pic>
        <p:nvPicPr>
          <p:cNvPr id="23" name="Image 22">
            <a:extLst>
              <a:ext uri="{FF2B5EF4-FFF2-40B4-BE49-F238E27FC236}">
                <a16:creationId xmlns:a16="http://schemas.microsoft.com/office/drawing/2014/main" id="{1D381EE4-2D40-B95F-C0EB-9363ECB04086}"/>
              </a:ext>
            </a:extLst>
          </p:cNvPr>
          <p:cNvPicPr>
            <a:picLocks noChangeAspect="1"/>
          </p:cNvPicPr>
          <p:nvPr/>
        </p:nvPicPr>
        <p:blipFill>
          <a:blip r:embed="rId7"/>
          <a:stretch>
            <a:fillRect/>
          </a:stretch>
        </p:blipFill>
        <p:spPr>
          <a:xfrm>
            <a:off x="4846321" y="2537892"/>
            <a:ext cx="2364162" cy="2034122"/>
          </a:xfrm>
          <a:prstGeom prst="rect">
            <a:avLst/>
          </a:prstGeom>
        </p:spPr>
      </p:pic>
      <p:pic>
        <p:nvPicPr>
          <p:cNvPr id="6" name="Image 5">
            <a:extLst>
              <a:ext uri="{FF2B5EF4-FFF2-40B4-BE49-F238E27FC236}">
                <a16:creationId xmlns:a16="http://schemas.microsoft.com/office/drawing/2014/main" id="{51C43A8E-CDA5-94F2-5D89-DE5733E16BCA}"/>
              </a:ext>
            </a:extLst>
          </p:cNvPr>
          <p:cNvPicPr>
            <a:picLocks noChangeAspect="1"/>
          </p:cNvPicPr>
          <p:nvPr/>
        </p:nvPicPr>
        <p:blipFill>
          <a:blip r:embed="rId8"/>
          <a:stretch>
            <a:fillRect/>
          </a:stretch>
        </p:blipFill>
        <p:spPr>
          <a:xfrm rot="10800000">
            <a:off x="3891280" y="6014719"/>
            <a:ext cx="8300720" cy="673833"/>
          </a:xfrm>
          <a:prstGeom prst="rect">
            <a:avLst/>
          </a:prstGeom>
        </p:spPr>
      </p:pic>
      <p:pic>
        <p:nvPicPr>
          <p:cNvPr id="7" name="Image 6">
            <a:extLst>
              <a:ext uri="{FF2B5EF4-FFF2-40B4-BE49-F238E27FC236}">
                <a16:creationId xmlns:a16="http://schemas.microsoft.com/office/drawing/2014/main" id="{7B226690-3FF3-53A9-B49C-81E0CDF6982C}"/>
              </a:ext>
            </a:extLst>
          </p:cNvPr>
          <p:cNvPicPr>
            <a:picLocks noChangeAspect="1"/>
          </p:cNvPicPr>
          <p:nvPr/>
        </p:nvPicPr>
        <p:blipFill>
          <a:blip r:embed="rId8"/>
          <a:stretch>
            <a:fillRect/>
          </a:stretch>
        </p:blipFill>
        <p:spPr>
          <a:xfrm rot="16200000">
            <a:off x="-1379679" y="3192321"/>
            <a:ext cx="3596641" cy="473359"/>
          </a:xfrm>
          <a:prstGeom prst="rect">
            <a:avLst/>
          </a:prstGeom>
        </p:spPr>
      </p:pic>
      <p:sp>
        <p:nvSpPr>
          <p:cNvPr id="17" name="ZoneTexte 16">
            <a:extLst>
              <a:ext uri="{FF2B5EF4-FFF2-40B4-BE49-F238E27FC236}">
                <a16:creationId xmlns:a16="http://schemas.microsoft.com/office/drawing/2014/main" id="{596BDCDD-4194-0BEA-C1F5-F2ECA9C18CF7}"/>
              </a:ext>
            </a:extLst>
          </p:cNvPr>
          <p:cNvSpPr txBox="1"/>
          <p:nvPr/>
        </p:nvSpPr>
        <p:spPr>
          <a:xfrm>
            <a:off x="670559" y="304800"/>
            <a:ext cx="5354321" cy="523220"/>
          </a:xfrm>
          <a:prstGeom prst="rect">
            <a:avLst/>
          </a:prstGeom>
          <a:noFill/>
        </p:spPr>
        <p:txBody>
          <a:bodyPr wrap="square" rtlCol="0">
            <a:spAutoFit/>
          </a:bodyPr>
          <a:lstStyle/>
          <a:p>
            <a:r>
              <a:rPr lang="fr-FR" sz="2800" b="1" dirty="0">
                <a:solidFill>
                  <a:srgbClr val="FFFF00"/>
                </a:solidFill>
              </a:rPr>
              <a:t>Job 8: Hub ou Switch?</a:t>
            </a:r>
          </a:p>
        </p:txBody>
      </p:sp>
    </p:spTree>
    <p:extLst>
      <p:ext uri="{BB962C8B-B14F-4D97-AF65-F5344CB8AC3E}">
        <p14:creationId xmlns:p14="http://schemas.microsoft.com/office/powerpoint/2010/main" val="222431401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TotalTime>
  <Words>1505</Words>
  <Application>Microsoft Office PowerPoint</Application>
  <PresentationFormat>Grand écran</PresentationFormat>
  <Paragraphs>173</Paragraphs>
  <Slides>18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18</vt:i4>
      </vt:variant>
    </vt:vector>
  </HeadingPairs>
  <TitlesOfParts>
    <vt:vector size="22"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anthony Yrles</dc:creator>
  <cp:lastModifiedBy>anthony Yrles</cp:lastModifiedBy>
  <cp:revision>1</cp:revision>
  <dcterms:created xsi:type="dcterms:W3CDTF">2023-10-16T08:09:26Z</dcterms:created>
  <dcterms:modified xsi:type="dcterms:W3CDTF">2023-10-17T13:14:39Z</dcterms:modified>
</cp:coreProperties>
</file>