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5" r:id="rId4"/>
    <p:sldId id="260" r:id="rId5"/>
    <p:sldId id="262" r:id="rId6"/>
    <p:sldId id="259" r:id="rId7"/>
    <p:sldId id="266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55" autoAdjust="0"/>
    <p:restoredTop sz="94660"/>
  </p:normalViewPr>
  <p:slideViewPr>
    <p:cSldViewPr snapToGrid="0">
      <p:cViewPr varScale="1">
        <p:scale>
          <a:sx n="64" d="100"/>
          <a:sy n="64" d="100"/>
        </p:scale>
        <p:origin x="98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B58B64-376C-4463-A78B-2D7776DC921F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A540E2-4DD5-448B-AD5D-6994FB0A3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8740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A540E2-4DD5-448B-AD5D-6994FB0A37D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96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F5C44-4B3C-60B5-7BFA-A244A1FBC5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48AB9D-442D-3674-3917-C720AA2D4B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C18E21-380B-3442-A376-BAC2E8AC2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3F202-3A41-4A69-89CA-BEB164813E77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4AC881-882B-6C0C-BF63-A04D3E53E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188D-BD9E-F8DE-5E2A-576CC6B6C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9CC7B-FB2F-458E-9EAA-F09F3455A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300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E7132-FCC1-D8EA-E880-BBA1B7902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833747-6310-32B9-4F12-50FCE11A53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6D92F4-A721-79FB-42B8-D524CBECF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3F202-3A41-4A69-89CA-BEB164813E77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6A1F0A-DF64-FC26-42AD-D5FF5BCB4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175310-7000-07BB-F39B-80E71A1E5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9CC7B-FB2F-458E-9EAA-F09F3455A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754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9E5A47-FF98-9C79-9ECF-028901EE41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C999C6-3156-08DE-1CD6-BDCCDD5B5A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9884E2-F3A3-735B-2932-E56CE3463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3F202-3A41-4A69-89CA-BEB164813E77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94F978-DA2E-73F3-7797-E22771E88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EB1DAD-2CB7-9ABF-9BC2-2F9E651B9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9CC7B-FB2F-458E-9EAA-F09F3455A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551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D9F27-35CC-B942-EB28-68730B7A9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97B61-4E40-A671-5A4D-AAD9A90E98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92BEFF-8276-E942-5DC1-350DCB42F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3F202-3A41-4A69-89CA-BEB164813E77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8FFB99-2E48-1A6C-DEEB-E4F4596D1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D13140-40D1-301A-DB18-489BC7325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9CC7B-FB2F-458E-9EAA-F09F3455A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974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7373D-7E05-87DD-9C7F-35F3C7832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1F7BD8-6F73-BF8F-50CE-5A26140F9A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2BF469-4537-938B-DD93-3377CCC20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3F202-3A41-4A69-89CA-BEB164813E77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5F0677-E74F-9B14-6835-62F64685A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AAB0DB-3763-975B-D19E-C64A1BC8E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9CC7B-FB2F-458E-9EAA-F09F3455A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892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7EFDD-E76C-9CD0-4C52-6CE58A434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42A3A7-9982-F812-196E-209EE874C6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BE3D4E-281C-E8B3-0BD5-A543BE7D6B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EC9AC2-FF4C-828D-C37C-5AA63F68F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3F202-3A41-4A69-89CA-BEB164813E77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6C103D-56B8-9658-FB3F-446EE526A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6BA14E-E604-DA2B-B0F0-8F30CFA45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9CC7B-FB2F-458E-9EAA-F09F3455A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583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DF38E-DAE3-578B-2E88-F01A2531C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DC2405-3302-73D8-0452-C7A592CAD3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F66B21-7581-BD3D-37D6-4549DCFD70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CB18FC-E3AE-A624-B896-B354851D6B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179DB9-CD0A-73D6-5A53-D40A742F1F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2B1432-60B3-273B-F52A-698D79112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3F202-3A41-4A69-89CA-BEB164813E77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6E7CD0-A85C-6CDB-F5A9-3988AF3AF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4CE7B2-2717-6E1C-97F7-09E591398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9CC7B-FB2F-458E-9EAA-F09F3455A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511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D3DF0-2365-2A5C-732A-475D08B3A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91631B-EF34-E862-44CB-98868E75A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3F202-3A41-4A69-89CA-BEB164813E77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34EF81-E375-6B67-D2E5-859C5E787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F0541A-9C90-D150-2A10-47B6B14F3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9CC7B-FB2F-458E-9EAA-F09F3455A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697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B71E29-DF5B-EF82-EEF0-33A0BE89A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3F202-3A41-4A69-89CA-BEB164813E77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E85A9C-6986-20C1-2FAB-BC1A70D5D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4817BE-771C-3202-78C3-07FD64779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9CC7B-FB2F-458E-9EAA-F09F3455A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534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B99BD-D783-1A59-CBA7-03D90F58C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84E9A-2960-A58C-286A-4FF8C2549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683F51-8333-F62D-ECDA-CED86B4327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88564E-A3DC-1644-37C6-BCC098D8A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3F202-3A41-4A69-89CA-BEB164813E77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BF5F04-14E1-B7E5-C0FF-440829841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9D5369-6177-BC43-9860-CE1AEA89C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9CC7B-FB2F-458E-9EAA-F09F3455A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999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1B130-5B17-9113-8D4D-3C96D93B8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D2AA63-4141-0508-8954-EF8B6D7881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D0387C-AA9A-C2D1-18E0-77A6750230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C97893-AF1F-089E-105F-E70E414D1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3F202-3A41-4A69-89CA-BEB164813E77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AEFF27-9137-4CE3-0A01-A72E867D9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E190C1-3724-7ED4-2145-25A43C2A9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9CC7B-FB2F-458E-9EAA-F09F3455A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377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D21F29-0823-A42E-E558-EA6D40A31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5D08A9-B975-13A4-680F-1EEB4F9F90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0E8A3A-393D-FA47-FF06-12F6E698F2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123F202-3A41-4A69-89CA-BEB164813E77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B289E-1B85-3641-EC72-397B21888A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66E9DB-6721-3428-7986-F4A75E12FE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7F9CC7B-FB2F-458E-9EAA-F09F3455A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794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NTHONY.SY50@bcmail.cuny.edu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uny.edu/about/colleges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marketplace.visualstudio.com/items?itemName=bradlc.vscode-tailwindcss" TargetMode="External"/><Relationship Id="rId2" Type="http://schemas.openxmlformats.org/officeDocument/2006/relationships/hyperlink" Target="https://code.visualstudio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crapy.org/" TargetMode="External"/><Relationship Id="rId4" Type="http://schemas.openxmlformats.org/officeDocument/2006/relationships/hyperlink" Target="https://www.mysql.com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thony2421/cisc4900-anthony2421-vc1a/blob/main/taskList" TargetMode="External"/><Relationship Id="rId2" Type="http://schemas.openxmlformats.org/officeDocument/2006/relationships/hyperlink" Target="https://github.com/anthony2421?tab=repositories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9363E-FFB9-42B4-9FA9-DE7AB571B0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PathFinder</a:t>
            </a:r>
            <a:r>
              <a:rPr lang="en-US" dirty="0"/>
              <a:t> – A website compiling various colleges pathways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A58768-F5A5-CEBC-C674-3ADF7798AB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Anthony Sy (VC1A)</a:t>
            </a:r>
          </a:p>
          <a:p>
            <a:r>
              <a:rPr lang="en-US" dirty="0">
                <a:hlinkClick r:id="rId2"/>
              </a:rPr>
              <a:t>ANTHONY.SY50@bcmail.cuny.edu</a:t>
            </a:r>
            <a:endParaRPr lang="en-US" dirty="0"/>
          </a:p>
          <a:p>
            <a:endParaRPr lang="en-US" dirty="0"/>
          </a:p>
          <a:p>
            <a:r>
              <a:rPr lang="en-US" dirty="0"/>
              <a:t>Supervisor: Minh Le, MINH.LE@brooklyn.cuny.edu</a:t>
            </a:r>
          </a:p>
        </p:txBody>
      </p:sp>
    </p:spTree>
    <p:extLst>
      <p:ext uri="{BB962C8B-B14F-4D97-AF65-F5344CB8AC3E}">
        <p14:creationId xmlns:p14="http://schemas.microsoft.com/office/powerpoint/2010/main" val="4007079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4395D-2EC0-927C-D133-122E85210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7952AF-1437-8CCB-E07C-3BC1077107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When entering a college, you can look at their official website to find information about their various pathways. For this project, I aim to compile all this information into one condensed database &amp; website.</a:t>
            </a:r>
          </a:p>
          <a:p>
            <a:pPr marL="0" indent="0">
              <a:buNone/>
            </a:pPr>
            <a:r>
              <a:rPr lang="en-US" dirty="0"/>
              <a:t>Completion of this project requires designing a user friendly &amp; intuitive website, along with a working database connection.</a:t>
            </a:r>
          </a:p>
          <a:p>
            <a:pPr marL="0" indent="0">
              <a:buNone/>
            </a:pPr>
            <a:r>
              <a:rPr lang="en-US" dirty="0"/>
              <a:t>The goal for this website can be used is when looking up local colleges, looking for all of a college’s pathways, </a:t>
            </a:r>
          </a:p>
        </p:txBody>
      </p:sp>
    </p:spTree>
    <p:extLst>
      <p:ext uri="{BB962C8B-B14F-4D97-AF65-F5344CB8AC3E}">
        <p14:creationId xmlns:p14="http://schemas.microsoft.com/office/powerpoint/2010/main" val="792615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07F6E0-2909-83A1-6C08-2C3F1A2937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CDCFA-29CB-AA3B-8002-01167CDB2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Website Interface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09787A-0D33-E03A-24B1-CF1EA1CE9C4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This is the base design of the website.</a:t>
            </a:r>
          </a:p>
          <a:p>
            <a:r>
              <a:rPr lang="en-US" sz="2000" dirty="0"/>
              <a:t>The initial page will have a search bar that allows the user to either search by county, or school name</a:t>
            </a:r>
          </a:p>
          <a:p>
            <a:endParaRPr lang="en-US" sz="2000" dirty="0"/>
          </a:p>
          <a:p>
            <a:r>
              <a:rPr lang="en-US" sz="2000" dirty="0"/>
              <a:t>When a school has been selected, it will show the pathways listed by Majors and Minors.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E0DE931-4971-C957-D046-7F6512E85E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3188" y="1352549"/>
            <a:ext cx="6508918" cy="1600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00CD09C-D34D-2905-37EA-51688012F6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8870" y="3346869"/>
            <a:ext cx="4589255" cy="2604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754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ED3EB-A013-1AA4-A2E5-F048D8D9D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10512424" cy="1600200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Use Case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636997-F0A4-4887-5F9A-E03C9CA229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10512423" cy="3788764"/>
          </a:xfrm>
        </p:spPr>
        <p:txBody>
          <a:bodyPr>
            <a:normAutofit/>
          </a:bodyPr>
          <a:lstStyle/>
          <a:p>
            <a:pPr algn="ctr"/>
            <a:r>
              <a:rPr lang="en-US" sz="2200" dirty="0"/>
              <a:t>The user will come into the page with the intent of looking at various colleges/universities.</a:t>
            </a:r>
          </a:p>
          <a:p>
            <a:pPr algn="ctr"/>
            <a:r>
              <a:rPr lang="en-US" sz="2200" dirty="0"/>
              <a:t>They will search by county to find all their local schools.</a:t>
            </a:r>
          </a:p>
          <a:p>
            <a:pPr algn="ctr"/>
            <a:r>
              <a:rPr lang="en-US" sz="2200" dirty="0"/>
              <a:t>After selecting a school, they are brought to a page with their respective given pathways</a:t>
            </a:r>
          </a:p>
          <a:p>
            <a:pPr algn="ctr"/>
            <a:r>
              <a:rPr lang="en-US" sz="2200" dirty="0"/>
              <a:t>This gives them the option to select which one they are interested in.</a:t>
            </a:r>
          </a:p>
          <a:p>
            <a:pPr algn="ctr"/>
            <a:r>
              <a:rPr lang="en-US" sz="2200" dirty="0"/>
              <a:t>After clicking on the pathway they want, it will send them to a new page. </a:t>
            </a:r>
          </a:p>
          <a:p>
            <a:pPr algn="ctr"/>
            <a:r>
              <a:rPr lang="en-US" sz="2200" dirty="0"/>
              <a:t>The new page will have an embedded image of the pathway as well as a directory to the original location of the information.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605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4017D-656A-15D0-00B6-6A5B534FF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sources used so far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769C10-78A9-6312-FCDC-F1AE96FB42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CUNYs</a:t>
            </a:r>
            <a:endParaRPr lang="en-US" dirty="0"/>
          </a:p>
          <a:p>
            <a:pPr lvl="1"/>
            <a:r>
              <a:rPr lang="en-US" dirty="0"/>
              <a:t>Brooklyn College</a:t>
            </a:r>
          </a:p>
          <a:p>
            <a:pPr lvl="1"/>
            <a:r>
              <a:rPr lang="en-US" dirty="0" err="1"/>
              <a:t>KingsBorough</a:t>
            </a:r>
            <a:r>
              <a:rPr lang="en-US" dirty="0"/>
              <a:t> Community College</a:t>
            </a:r>
          </a:p>
          <a:p>
            <a:pPr lvl="1"/>
            <a:r>
              <a:rPr lang="en-US" dirty="0"/>
              <a:t>Baruch College</a:t>
            </a:r>
          </a:p>
          <a:p>
            <a:pPr lvl="1"/>
            <a:r>
              <a:rPr lang="en-US" dirty="0"/>
              <a:t>….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Depending on how much time is spent and left, more will be used.</a:t>
            </a:r>
          </a:p>
        </p:txBody>
      </p:sp>
    </p:spTree>
    <p:extLst>
      <p:ext uri="{BB962C8B-B14F-4D97-AF65-F5344CB8AC3E}">
        <p14:creationId xmlns:p14="http://schemas.microsoft.com/office/powerpoint/2010/main" val="3767738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1CB68-ED0E-DF47-720C-75E35CDD8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	    Tools used for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C2DFE-2DF7-CA57-69AA-610802CD41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 for website creation – </a:t>
            </a:r>
            <a:r>
              <a:rPr lang="en-US" dirty="0">
                <a:hlinkClick r:id="rId2"/>
              </a:rPr>
              <a:t>Visual Studio Code</a:t>
            </a:r>
            <a:endParaRPr lang="en-US" dirty="0"/>
          </a:p>
          <a:p>
            <a:pPr lvl="1"/>
            <a:r>
              <a:rPr lang="en-US" dirty="0"/>
              <a:t>Using </a:t>
            </a:r>
            <a:r>
              <a:rPr lang="en-US" dirty="0" err="1">
                <a:hlinkClick r:id="rId3"/>
              </a:rPr>
              <a:t>TailWind</a:t>
            </a:r>
            <a:r>
              <a:rPr lang="en-US" dirty="0">
                <a:hlinkClick r:id="rId3"/>
              </a:rPr>
              <a:t> extension library</a:t>
            </a:r>
            <a:endParaRPr lang="en-US" dirty="0"/>
          </a:p>
          <a:p>
            <a:r>
              <a:rPr lang="en-US" dirty="0"/>
              <a:t>DB – </a:t>
            </a:r>
            <a:r>
              <a:rPr lang="en-US" dirty="0">
                <a:hlinkClick r:id="rId4"/>
              </a:rPr>
              <a:t>MySQL</a:t>
            </a:r>
            <a:endParaRPr lang="en-US" dirty="0"/>
          </a:p>
          <a:p>
            <a:r>
              <a:rPr lang="en-US" dirty="0"/>
              <a:t>Data scraper - </a:t>
            </a:r>
            <a:r>
              <a:rPr lang="en-US" dirty="0">
                <a:hlinkClick r:id="rId5"/>
              </a:rPr>
              <a:t>Scrapy</a:t>
            </a:r>
            <a:endParaRPr lang="en-US" dirty="0"/>
          </a:p>
          <a:p>
            <a:r>
              <a:rPr lang="en-US" dirty="0"/>
              <a:t>Microsoft Excel</a:t>
            </a:r>
          </a:p>
          <a:p>
            <a:pPr lvl="1"/>
            <a:r>
              <a:rPr lang="en-US" dirty="0"/>
              <a:t>Used for holding data</a:t>
            </a:r>
          </a:p>
          <a:p>
            <a:endParaRPr lang="en-US" dirty="0"/>
          </a:p>
          <a:p>
            <a:endParaRPr lang="en-US" dirty="0"/>
          </a:p>
          <a:p>
            <a:pPr marL="0" indent="0" algn="ctr">
              <a:buNone/>
            </a:pPr>
            <a:r>
              <a:rPr lang="en-US" dirty="0"/>
              <a:t>Note: These tools are subjected to change</a:t>
            </a:r>
          </a:p>
        </p:txBody>
      </p:sp>
    </p:spTree>
    <p:extLst>
      <p:ext uri="{BB962C8B-B14F-4D97-AF65-F5344CB8AC3E}">
        <p14:creationId xmlns:p14="http://schemas.microsoft.com/office/powerpoint/2010/main" val="1703481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F2001-EC08-DD3E-B74F-17A89EDBD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GitHub Repository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E188EA-58BF-E92D-689A-2AB6D703C96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Original Repository</a:t>
            </a:r>
          </a:p>
          <a:p>
            <a:pPr lvl="1"/>
            <a:r>
              <a:rPr lang="en-US" dirty="0">
                <a:hlinkClick r:id="rId2"/>
              </a:rPr>
              <a:t>https://github.com/anthony2421?tab=repositories</a:t>
            </a:r>
            <a:r>
              <a:rPr lang="en-US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EE2A9D-63C9-9F30-1D38-0F69E0A24D0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Project Management </a:t>
            </a:r>
          </a:p>
          <a:p>
            <a:pPr lvl="1"/>
            <a:r>
              <a:rPr lang="en-US" dirty="0">
                <a:hlinkClick r:id="rId3"/>
              </a:rPr>
              <a:t>cisc4900-anthony2421-vc1a/</a:t>
            </a:r>
            <a:r>
              <a:rPr lang="en-US" dirty="0" err="1">
                <a:hlinkClick r:id="rId3"/>
              </a:rPr>
              <a:t>taskList</a:t>
            </a:r>
            <a:r>
              <a:rPr lang="en-US" dirty="0">
                <a:hlinkClick r:id="rId3"/>
              </a:rPr>
              <a:t> at main · anthony2421/cisc4900-anthony2421-vc1a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4E0A235-2552-7E32-DCBB-47C2F1DC8D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012" y="3575624"/>
            <a:ext cx="5398788" cy="2601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41268F44-C197-1820-5AC9-FAE1049D1D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9904" y="3703846"/>
            <a:ext cx="5291084" cy="2789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8295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D16CC-3201-968E-C24A-89B9D92A8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Planned Progression Schedule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D4B60-FC67-C1A8-8E85-2A20AC5D9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en-US" dirty="0"/>
              <a:t>	As of updating this PowerPoint, it is the </a:t>
            </a:r>
            <a:r>
              <a:rPr lang="en-US"/>
              <a:t>end of week 7</a:t>
            </a:r>
            <a:endParaRPr lang="en-US" dirty="0"/>
          </a:p>
          <a:p>
            <a:r>
              <a:rPr lang="en-US" dirty="0"/>
              <a:t>Week 4-8</a:t>
            </a:r>
          </a:p>
          <a:p>
            <a:pPr lvl="1"/>
            <a:r>
              <a:rPr lang="en-US" dirty="0"/>
              <a:t>Relearn HTML, CSS. Create base website &amp; learn JavaScript</a:t>
            </a:r>
          </a:p>
          <a:p>
            <a:r>
              <a:rPr lang="en-US" dirty="0"/>
              <a:t>Week 8-11</a:t>
            </a:r>
          </a:p>
          <a:p>
            <a:pPr lvl="1"/>
            <a:r>
              <a:rPr lang="en-US" dirty="0"/>
              <a:t>Create database &amp; connect it with website, bell and whistles</a:t>
            </a:r>
          </a:p>
          <a:p>
            <a:r>
              <a:rPr lang="en-US" dirty="0"/>
              <a:t>Week 12-14</a:t>
            </a:r>
          </a:p>
          <a:p>
            <a:pPr lvl="1"/>
            <a:r>
              <a:rPr lang="en-US" dirty="0"/>
              <a:t>Post project on public threads, get user reactions &amp; comments.(Potentially)</a:t>
            </a:r>
          </a:p>
          <a:p>
            <a:pPr lvl="1"/>
            <a:r>
              <a:rPr lang="en-US" dirty="0"/>
              <a:t>Data Scrap for scoped information.</a:t>
            </a:r>
          </a:p>
          <a:p>
            <a:r>
              <a:rPr lang="en-US" dirty="0"/>
              <a:t>Week 14-16</a:t>
            </a:r>
          </a:p>
          <a:p>
            <a:pPr lvl="1"/>
            <a:r>
              <a:rPr lang="en-US" dirty="0"/>
              <a:t>Final bug fixes &amp; adjustments</a:t>
            </a:r>
          </a:p>
          <a:p>
            <a:pPr lvl="1"/>
            <a:r>
              <a:rPr lang="en-US" dirty="0"/>
              <a:t>Final Submission on 5/12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		      Schedule is subjected to change as progression happens</a:t>
            </a:r>
          </a:p>
        </p:txBody>
      </p:sp>
    </p:spTree>
    <p:extLst>
      <p:ext uri="{BB962C8B-B14F-4D97-AF65-F5344CB8AC3E}">
        <p14:creationId xmlns:p14="http://schemas.microsoft.com/office/powerpoint/2010/main" val="1143296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454</Words>
  <Application>Microsoft Office PowerPoint</Application>
  <PresentationFormat>Widescreen</PresentationFormat>
  <Paragraphs>59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PathFinder – A website compiling various colleges pathways</vt:lpstr>
      <vt:lpstr>Abstract</vt:lpstr>
      <vt:lpstr>Website Interface</vt:lpstr>
      <vt:lpstr>Use Case </vt:lpstr>
      <vt:lpstr>Data sources used so far</vt:lpstr>
      <vt:lpstr>      Tools used for project</vt:lpstr>
      <vt:lpstr>GitHub Repository </vt:lpstr>
      <vt:lpstr>Planned Progression Schedule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Anthony Sy</dc:creator>
  <cp:lastModifiedBy>Anthony Sy</cp:lastModifiedBy>
  <cp:revision>8</cp:revision>
  <dcterms:created xsi:type="dcterms:W3CDTF">2025-02-18T03:50:48Z</dcterms:created>
  <dcterms:modified xsi:type="dcterms:W3CDTF">2025-03-19T13:40:43Z</dcterms:modified>
</cp:coreProperties>
</file>