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5" r:id="rId4"/>
    <p:sldId id="260" r:id="rId5"/>
    <p:sldId id="262" r:id="rId6"/>
    <p:sldId id="259" r:id="rId7"/>
    <p:sldId id="266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58B64-376C-4463-A78B-2D7776DC921F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540E2-4DD5-448B-AD5D-6994FB0A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874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540E2-4DD5-448B-AD5D-6994FB0A3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F5C44-4B3C-60B5-7BFA-A244A1FBC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48AB9D-442D-3674-3917-C720AA2D4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18E21-380B-3442-A376-BAC2E8AC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AC881-882B-6C0C-BF63-A04D3E53E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188D-BD9E-F8DE-5E2A-576CC6B6C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300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7132-FCC1-D8EA-E880-BBA1B79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33747-6310-32B9-4F12-50FCE11A53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92F4-A721-79FB-42B8-D524CBECF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A1F0A-DF64-FC26-42AD-D5FF5BCB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5310-7000-07BB-F39B-80E71A1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5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E5A47-FF98-9C79-9ECF-028901EE41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C999C6-3156-08DE-1CD6-BDCCDD5B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884E2-F3A3-735B-2932-E56CE346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F978-DA2E-73F3-7797-E22771E8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B1DAD-2CB7-9ABF-9BC2-2F9E651B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55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9F27-35CC-B942-EB28-68730B7A9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97B61-4E40-A671-5A4D-AAD9A90E9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2BEFF-8276-E942-5DC1-350DCB42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FB99-2E48-1A6C-DEEB-E4F4596D1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13140-40D1-301A-DB18-489BC7325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7373D-7E05-87DD-9C7F-35F3C783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F7BD8-6F73-BF8F-50CE-5A26140F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BF469-4537-938B-DD93-3377CCC20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F0677-E74F-9B14-6835-62F64685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B0DB-3763-975B-D19E-C64A1BC8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92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7EFDD-E76C-9CD0-4C52-6CE58A43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42A3A7-9982-F812-196E-209EE874C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BE3D4E-281C-E8B3-0BD5-A543BE7D6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9AC2-FF4C-828D-C37C-5AA63F68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C103D-56B8-9658-FB3F-446EE526A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BA14E-E604-DA2B-B0F0-8F30CFA45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83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F38E-DAE3-578B-2E88-F01A2531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C2405-3302-73D8-0452-C7A592CAD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66B21-7581-BD3D-37D6-4549DCFD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CB18FC-E3AE-A624-B896-B354851D6B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79DB9-CD0A-73D6-5A53-D40A742F1F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B1432-60B3-273B-F52A-698D7911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E7CD0-A85C-6CDB-F5A9-3988AF3A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4CE7B2-2717-6E1C-97F7-09E59139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3DF0-2365-2A5C-732A-475D08B3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1631B-EF34-E862-44CB-98868E75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34EF81-E375-6B67-D2E5-859C5E787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0541A-9C90-D150-2A10-47B6B14F3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9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B71E29-DF5B-EF82-EEF0-33A0BE89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85A9C-6986-20C1-2FAB-BC1A70D5D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817BE-771C-3202-78C3-07FD6477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34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99BD-D783-1A59-CBA7-03D90F58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84E9A-2960-A58C-286A-4FF8C25490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83F51-8333-F62D-ECDA-CED86B432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8564E-A3DC-1644-37C6-BCC098D8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F5F04-14E1-B7E5-C0FF-440829841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D5369-6177-BC43-9860-CE1AEA89C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1B130-5B17-9113-8D4D-3C96D93B8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2AA63-4141-0508-8954-EF8B6D7881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D0387C-AA9A-C2D1-18E0-77A675023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97893-AF1F-089E-105F-E70E414D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EFF27-9137-4CE3-0A01-A72E867D9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190C1-3724-7ED4-2145-25A43C2A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D21F29-0823-A42E-E558-EA6D40A3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5D08A9-B975-13A4-680F-1EEB4F9F9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E8A3A-393D-FA47-FF06-12F6E698F2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3F202-3A41-4A69-89CA-BEB164813E77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289E-1B85-3641-EC72-397B21888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6E9DB-6721-3428-7986-F4A75E12F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F9CC7B-FB2F-458E-9EAA-F09F3455A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9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NTHONY.SY50@bcmail.cuny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uny.edu/about/college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arketplace.visualstudio.com/items?itemName=bradlc.vscode-tailwindcss" TargetMode="External"/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rapy.org/" TargetMode="External"/><Relationship Id="rId4" Type="http://schemas.openxmlformats.org/officeDocument/2006/relationships/hyperlink" Target="https://www.mysql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thony2421/cisc4900-anthony2421-vc1a/blob/main/taskList" TargetMode="External"/><Relationship Id="rId2" Type="http://schemas.openxmlformats.org/officeDocument/2006/relationships/hyperlink" Target="https://github.com/anthony2421?tab=repositories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363E-FFB9-42B4-9FA9-DE7AB571B0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PathFinder</a:t>
            </a:r>
            <a:r>
              <a:rPr lang="en-US" dirty="0"/>
              <a:t> – A website compiling various colleges pathways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A58768-F5A5-CEBC-C674-3ADF7798A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Anthony Sy (VC1A)</a:t>
            </a:r>
          </a:p>
          <a:p>
            <a:r>
              <a:rPr lang="en-US" dirty="0">
                <a:hlinkClick r:id="rId2"/>
              </a:rPr>
              <a:t>ANTHONY.SY50@bcmail.cuny.edu</a:t>
            </a:r>
            <a:endParaRPr lang="en-US" dirty="0"/>
          </a:p>
          <a:p>
            <a:endParaRPr lang="en-US" dirty="0"/>
          </a:p>
          <a:p>
            <a:r>
              <a:rPr lang="en-US" dirty="0"/>
              <a:t>Supervisor: Minh Le, MINH.LE@brooklyn.cuny.edu</a:t>
            </a:r>
          </a:p>
        </p:txBody>
      </p:sp>
    </p:spTree>
    <p:extLst>
      <p:ext uri="{BB962C8B-B14F-4D97-AF65-F5344CB8AC3E}">
        <p14:creationId xmlns:p14="http://schemas.microsoft.com/office/powerpoint/2010/main" val="4007079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4395D-2EC0-927C-D133-122E8521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52AF-1437-8CCB-E07C-3BC107710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When entering a college, you can look at their official website to find information about their various pathways. For this project, I aim to compile all this information into one condensed database &amp; website.</a:t>
            </a:r>
          </a:p>
          <a:p>
            <a:pPr marL="0" indent="0">
              <a:buNone/>
            </a:pPr>
            <a:r>
              <a:rPr lang="en-US" dirty="0"/>
              <a:t>Completion of this project requires designing a user friendly &amp; intuitive website, along with a working database connection.</a:t>
            </a:r>
          </a:p>
          <a:p>
            <a:pPr marL="0" indent="0">
              <a:buNone/>
            </a:pPr>
            <a:r>
              <a:rPr lang="en-US" dirty="0"/>
              <a:t>The goal for this website can be used is when looking up local colleges, looking for all of a college’s pathways, </a:t>
            </a:r>
          </a:p>
        </p:txBody>
      </p:sp>
    </p:spTree>
    <p:extLst>
      <p:ext uri="{BB962C8B-B14F-4D97-AF65-F5344CB8AC3E}">
        <p14:creationId xmlns:p14="http://schemas.microsoft.com/office/powerpoint/2010/main" val="79261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7F6E0-2909-83A1-6C08-2C3F1A293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CFA-29CB-AA3B-8002-01167CDB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9787A-0D33-E03A-24B1-CF1EA1CE9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is the base design of the website.</a:t>
            </a:r>
          </a:p>
          <a:p>
            <a:r>
              <a:rPr lang="en-US" sz="2000" dirty="0"/>
              <a:t>The initial page will have a search bar that allows the user to either search by county, or school name</a:t>
            </a:r>
          </a:p>
          <a:p>
            <a:endParaRPr lang="en-US" sz="2000" dirty="0"/>
          </a:p>
          <a:p>
            <a:r>
              <a:rPr lang="en-US" sz="2000" dirty="0"/>
              <a:t>When a school has been selected, it will show the pathways listed by Majors and Minors.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0DE931-4971-C957-D046-7F6512E85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352549"/>
            <a:ext cx="6508918" cy="1600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0CD09C-D34D-2905-37EA-51688012F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70" y="3346869"/>
            <a:ext cx="4589255" cy="2604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5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D3EB-A013-1AA4-A2E5-F048D8D9D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Use Case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36997-F0A4-4887-5F9A-E03C9CA22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10512423" cy="3788764"/>
          </a:xfrm>
        </p:spPr>
        <p:txBody>
          <a:bodyPr>
            <a:normAutofit/>
          </a:bodyPr>
          <a:lstStyle/>
          <a:p>
            <a:pPr algn="ctr"/>
            <a:r>
              <a:rPr lang="en-US" sz="2200" dirty="0"/>
              <a:t>The user will come into the page with the intent of looking at various colleges/universities.</a:t>
            </a:r>
          </a:p>
          <a:p>
            <a:pPr algn="ctr"/>
            <a:r>
              <a:rPr lang="en-US" sz="2200" dirty="0"/>
              <a:t>They will search by county to find all their local schools.</a:t>
            </a:r>
          </a:p>
          <a:p>
            <a:pPr algn="ctr"/>
            <a:r>
              <a:rPr lang="en-US" sz="2200" dirty="0"/>
              <a:t>After selecting a school, they are brought to a page with their respective given pathways</a:t>
            </a:r>
          </a:p>
          <a:p>
            <a:pPr algn="ctr"/>
            <a:r>
              <a:rPr lang="en-US" sz="2200" dirty="0"/>
              <a:t>This gives them the option to select which one they are interested in.</a:t>
            </a:r>
          </a:p>
          <a:p>
            <a:pPr algn="ctr"/>
            <a:r>
              <a:rPr lang="en-US" sz="2200" dirty="0"/>
              <a:t>After clicking on the pathway they want, it will send them to a new page. </a:t>
            </a:r>
          </a:p>
          <a:p>
            <a:pPr algn="ctr"/>
            <a:r>
              <a:rPr lang="en-US" sz="2200" dirty="0"/>
              <a:t>The new page will have an embedded image of the pathway as well as a directory to the original location of the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60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4017D-656A-15D0-00B6-6A5B534FF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sources used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69C10-78A9-6312-FCDC-F1AE96FB4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CUNYs</a:t>
            </a:r>
            <a:endParaRPr lang="en-US" dirty="0"/>
          </a:p>
          <a:p>
            <a:pPr lvl="1"/>
            <a:r>
              <a:rPr lang="en-US" dirty="0"/>
              <a:t>Brooklyn College</a:t>
            </a:r>
          </a:p>
          <a:p>
            <a:pPr lvl="1"/>
            <a:r>
              <a:rPr lang="en-US" dirty="0" err="1"/>
              <a:t>KingsBorough</a:t>
            </a:r>
            <a:r>
              <a:rPr lang="en-US" dirty="0"/>
              <a:t> Community College</a:t>
            </a:r>
          </a:p>
          <a:p>
            <a:pPr lvl="1"/>
            <a:r>
              <a:rPr lang="en-US" dirty="0"/>
              <a:t>Baruch College</a:t>
            </a:r>
          </a:p>
          <a:p>
            <a:pPr lvl="1"/>
            <a:r>
              <a:rPr lang="en-US" dirty="0"/>
              <a:t>….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Depending on how much time is spent and left, more will be used.</a:t>
            </a:r>
          </a:p>
        </p:txBody>
      </p:sp>
    </p:spTree>
    <p:extLst>
      <p:ext uri="{BB962C8B-B14F-4D97-AF65-F5344CB8AC3E}">
        <p14:creationId xmlns:p14="http://schemas.microsoft.com/office/powerpoint/2010/main" val="376773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1CB68-ED0E-DF47-720C-75E35CDD8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    Tools used for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C2DFE-2DF7-CA57-69AA-610802CD41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 for website creation – </a:t>
            </a:r>
            <a:r>
              <a:rPr lang="en-US" dirty="0">
                <a:hlinkClick r:id="rId2"/>
              </a:rPr>
              <a:t>Visual Studio Code</a:t>
            </a:r>
            <a:endParaRPr lang="en-US" dirty="0"/>
          </a:p>
          <a:p>
            <a:pPr lvl="1"/>
            <a:r>
              <a:rPr lang="en-US" dirty="0"/>
              <a:t>Using </a:t>
            </a:r>
            <a:r>
              <a:rPr lang="en-US" dirty="0" err="1">
                <a:hlinkClick r:id="rId3"/>
              </a:rPr>
              <a:t>TailWind</a:t>
            </a:r>
            <a:r>
              <a:rPr lang="en-US" dirty="0">
                <a:hlinkClick r:id="rId3"/>
              </a:rPr>
              <a:t> extension library</a:t>
            </a:r>
            <a:endParaRPr lang="en-US" dirty="0"/>
          </a:p>
          <a:p>
            <a:r>
              <a:rPr lang="en-US" dirty="0"/>
              <a:t>DB – </a:t>
            </a:r>
            <a:r>
              <a:rPr lang="en-US" dirty="0">
                <a:hlinkClick r:id="rId4"/>
              </a:rPr>
              <a:t>MySQL</a:t>
            </a:r>
            <a:endParaRPr lang="en-US" dirty="0"/>
          </a:p>
          <a:p>
            <a:r>
              <a:rPr lang="en-US" dirty="0"/>
              <a:t>Data scraper - </a:t>
            </a:r>
            <a:r>
              <a:rPr lang="en-US" dirty="0">
                <a:hlinkClick r:id="rId5"/>
              </a:rPr>
              <a:t>Scrapy</a:t>
            </a:r>
            <a:endParaRPr lang="en-US" dirty="0"/>
          </a:p>
          <a:p>
            <a:r>
              <a:rPr lang="en-US" dirty="0"/>
              <a:t>Microsoft Excel</a:t>
            </a:r>
          </a:p>
          <a:p>
            <a:pPr lvl="1"/>
            <a:r>
              <a:rPr lang="en-US" dirty="0"/>
              <a:t>Used for holding data</a:t>
            </a:r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Note: These tools are subjected to change</a:t>
            </a:r>
          </a:p>
        </p:txBody>
      </p:sp>
    </p:spTree>
    <p:extLst>
      <p:ext uri="{BB962C8B-B14F-4D97-AF65-F5344CB8AC3E}">
        <p14:creationId xmlns:p14="http://schemas.microsoft.com/office/powerpoint/2010/main" val="1703481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F2001-EC08-DD3E-B74F-17A89EDB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GitHub Repository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188EA-58BF-E92D-689A-2AB6D703C9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Original Repository</a:t>
            </a:r>
          </a:p>
          <a:p>
            <a:pPr lvl="1"/>
            <a:r>
              <a:rPr lang="en-US" dirty="0">
                <a:hlinkClick r:id="rId2"/>
              </a:rPr>
              <a:t>https://github.com/anthony2421?tab=repositories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E2A9D-63C9-9F30-1D38-0F69E0A24D0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</a:p>
          <a:p>
            <a:pPr lvl="1"/>
            <a:r>
              <a:rPr lang="en-US" dirty="0">
                <a:hlinkClick r:id="rId3"/>
              </a:rPr>
              <a:t>cisc4900-anthony2421-vc1a/</a:t>
            </a:r>
            <a:r>
              <a:rPr lang="en-US" dirty="0" err="1">
                <a:hlinkClick r:id="rId3"/>
              </a:rPr>
              <a:t>taskList</a:t>
            </a:r>
            <a:r>
              <a:rPr lang="en-US" dirty="0">
                <a:hlinkClick r:id="rId3"/>
              </a:rPr>
              <a:t> at main · anthony2421/cisc4900-anthony2421-vc1a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E0A235-2552-7E32-DCBB-47C2F1DC8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12" y="3575624"/>
            <a:ext cx="5398788" cy="260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1268F44-C197-1820-5AC9-FAE1049D1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904" y="3703846"/>
            <a:ext cx="5291084" cy="278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29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D16CC-3201-968E-C24A-89B9D92A8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Planned Progression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D4B60-FC67-C1A8-8E85-2A20AC5D9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	As of updating this PowerPoint, it is the end of week 5</a:t>
            </a:r>
          </a:p>
          <a:p>
            <a:r>
              <a:rPr lang="en-US" dirty="0"/>
              <a:t>Week 4-8</a:t>
            </a:r>
          </a:p>
          <a:p>
            <a:pPr lvl="1"/>
            <a:r>
              <a:rPr lang="en-US" dirty="0"/>
              <a:t>Relearn HTML, CSS. Create base website &amp; learn JavaScript</a:t>
            </a:r>
          </a:p>
          <a:p>
            <a:r>
              <a:rPr lang="en-US" dirty="0"/>
              <a:t>Week 8</a:t>
            </a:r>
          </a:p>
          <a:p>
            <a:pPr lvl="1"/>
            <a:r>
              <a:rPr lang="en-US" dirty="0"/>
              <a:t>Use data scraper to get various college information</a:t>
            </a:r>
          </a:p>
          <a:p>
            <a:r>
              <a:rPr lang="en-US" dirty="0"/>
              <a:t>Week 9-11</a:t>
            </a:r>
          </a:p>
          <a:p>
            <a:pPr lvl="1"/>
            <a:r>
              <a:rPr lang="en-US" dirty="0"/>
              <a:t>Connect website with database, testing website, bell and whistles</a:t>
            </a:r>
          </a:p>
          <a:p>
            <a:r>
              <a:rPr lang="en-US" dirty="0"/>
              <a:t>Week 12-14</a:t>
            </a:r>
          </a:p>
          <a:p>
            <a:pPr lvl="1"/>
            <a:r>
              <a:rPr lang="en-US" dirty="0"/>
              <a:t>Post project on public threads, get user reactions &amp; comments.</a:t>
            </a:r>
          </a:p>
          <a:p>
            <a:r>
              <a:rPr lang="en-US" dirty="0"/>
              <a:t>Week 14-16</a:t>
            </a:r>
          </a:p>
          <a:p>
            <a:pPr lvl="1"/>
            <a:r>
              <a:rPr lang="en-US" dirty="0"/>
              <a:t>Final bug fixes &amp; adjustments</a:t>
            </a:r>
          </a:p>
          <a:p>
            <a:pPr lvl="1"/>
            <a:r>
              <a:rPr lang="en-US" dirty="0"/>
              <a:t>Final Submission on 5/12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		      Schedule is subjected to change as progression happens</a:t>
            </a:r>
          </a:p>
        </p:txBody>
      </p:sp>
    </p:spTree>
    <p:extLst>
      <p:ext uri="{BB962C8B-B14F-4D97-AF65-F5344CB8AC3E}">
        <p14:creationId xmlns:p14="http://schemas.microsoft.com/office/powerpoint/2010/main" val="114329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456</Words>
  <Application>Microsoft Office PowerPoint</Application>
  <PresentationFormat>Widescreen</PresentationFormat>
  <Paragraphs>60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PathFinder – A website compiling various colleges pathways</vt:lpstr>
      <vt:lpstr>Abstract</vt:lpstr>
      <vt:lpstr>Website Interface</vt:lpstr>
      <vt:lpstr>Use Case </vt:lpstr>
      <vt:lpstr>Data sources used so far</vt:lpstr>
      <vt:lpstr>      Tools used for project</vt:lpstr>
      <vt:lpstr>GitHub Repository </vt:lpstr>
      <vt:lpstr>Planned Progression Schedule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Sy</dc:creator>
  <cp:lastModifiedBy>Anthony Sy</cp:lastModifiedBy>
  <cp:revision>7</cp:revision>
  <dcterms:created xsi:type="dcterms:W3CDTF">2025-02-18T03:50:48Z</dcterms:created>
  <dcterms:modified xsi:type="dcterms:W3CDTF">2025-03-03T03:27:58Z</dcterms:modified>
</cp:coreProperties>
</file>