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5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6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0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99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8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9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59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4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3B4C5E6-A74E-4A93-AE6B-CE10E0CAEDF0}" type="datetimeFigureOut">
              <a:rPr lang="vi-VN" smtClean="0"/>
              <a:t>19/04/2022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2F29CED-D4D4-4751-A7C8-C935DA0E2CF1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AB409B5-3F03-4B24-AF06-CB1B8C0EEA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5538" cy="11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113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064F08-F1A3-419D-A5AD-3957773D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48AECAE-32A9-4D14-9F33-D3F9D91D0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49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820FE2-ABCD-4A35-A366-2E32CC72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7C613E-7031-4A6D-9FA7-9BAA9802DE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CE28F2-9286-4EAC-9356-30E1564260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488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C4E3C9-A320-451D-B4C7-E4E6A58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542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B213C7-2162-4FD0-B47B-C7F3C3E8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BCE663A-8E55-401B-B745-6F7C36170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351D311-7198-49E4-9189-6CD36BCA72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DB39BA9-A5C7-4790-A232-086794628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269B053-8794-4AFD-9F67-02A104FF87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76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29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ABD045-B205-4D88-8C3F-C1A31079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C0FDBA-93E3-452E-8D9B-EE40D467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DC7D6E1-E39D-443E-AB3C-B5ACAB4D9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517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71CBFB-88D7-41DD-A3F9-7F836FBB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552DD05-71DC-4AC6-BAA3-83E50CEE374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991F83A-A740-4E62-A2E7-CE6A8C4A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48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F71792-0A1B-4F6E-8EF4-72DB0DE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49C0084-99BB-4B5F-B356-3AD97CA8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379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8AE56B3-B7F1-49BB-9AE1-1627F2849F9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F8D630B-379D-4012-A8A4-92D57136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776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29CC41-E89E-45DD-A82A-442E5D0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9FE7E7-5B56-4D22-A553-8DE44FE5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61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CB9D83-4102-4CDC-AC71-1B28639A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A180C74-DF7F-480F-8FF9-6BD246981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2839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51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BT2 - 19120163 - 19120128 - 19120104 - 19120120</Template>
  <TotalTime>5</TotalTime>
  <Words>0</Words>
  <Application>Microsoft Office PowerPoint</Application>
  <PresentationFormat>Màn hình rộng</PresentationFormat>
  <Paragraphs>0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Semibold</vt:lpstr>
      <vt:lpstr>ShapesVTI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Anthony Bùi</dc:creator>
  <cp:lastModifiedBy>Anthony Bùi</cp:lastModifiedBy>
  <cp:revision>2</cp:revision>
  <dcterms:created xsi:type="dcterms:W3CDTF">2022-04-19T13:01:01Z</dcterms:created>
  <dcterms:modified xsi:type="dcterms:W3CDTF">2022-04-19T13:06:07Z</dcterms:modified>
</cp:coreProperties>
</file>