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4"/>
  </p:sldMasterIdLst>
  <p:notesMasterIdLst>
    <p:notesMasterId r:id="rId20"/>
  </p:notesMasterIdLst>
  <p:sldIdLst>
    <p:sldId id="256" r:id="rId5"/>
    <p:sldId id="257" r:id="rId6"/>
    <p:sldId id="258" r:id="rId7"/>
    <p:sldId id="267" r:id="rId8"/>
    <p:sldId id="259" r:id="rId9"/>
    <p:sldId id="263" r:id="rId10"/>
    <p:sldId id="270" r:id="rId11"/>
    <p:sldId id="264" r:id="rId12"/>
    <p:sldId id="269" r:id="rId13"/>
    <p:sldId id="265" r:id="rId14"/>
    <p:sldId id="266" r:id="rId15"/>
    <p:sldId id="271" r:id="rId16"/>
    <p:sldId id="261" r:id="rId17"/>
    <p:sldId id="262" r:id="rId18"/>
    <p:sldId id="260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ÙI LÊ TUẤN ANH" userId="b8b521c1-6a52-406c-876e-ad08fac479d7" providerId="ADAL" clId="{C9B160B2-B124-4AED-94FF-FAC8D13BE196}"/>
    <pc:docChg chg="modSld">
      <pc:chgData name="BÙI LÊ TUẤN ANH" userId="b8b521c1-6a52-406c-876e-ad08fac479d7" providerId="ADAL" clId="{C9B160B2-B124-4AED-94FF-FAC8D13BE196}" dt="2023-05-17T09:18:34.929" v="6"/>
      <pc:docMkLst>
        <pc:docMk/>
      </pc:docMkLst>
      <pc:sldChg chg="modSp mod">
        <pc:chgData name="BÙI LÊ TUẤN ANH" userId="b8b521c1-6a52-406c-876e-ad08fac479d7" providerId="ADAL" clId="{C9B160B2-B124-4AED-94FF-FAC8D13BE196}" dt="2023-05-17T09:18:09.929" v="4" actId="962"/>
        <pc:sldMkLst>
          <pc:docMk/>
          <pc:sldMk cId="821444235" sldId="256"/>
        </pc:sldMkLst>
        <pc:picChg chg="mod">
          <ac:chgData name="BÙI LÊ TUẤN ANH" userId="b8b521c1-6a52-406c-876e-ad08fac479d7" providerId="ADAL" clId="{C9B160B2-B124-4AED-94FF-FAC8D13BE196}" dt="2023-05-17T09:18:09.929" v="4" actId="962"/>
          <ac:picMkLst>
            <pc:docMk/>
            <pc:sldMk cId="821444235" sldId="256"/>
            <ac:picMk id="10" creationId="{E026AE47-4EFF-AD18-4A56-980BEC9AB3D1}"/>
          </ac:picMkLst>
        </pc:picChg>
      </pc:sldChg>
      <pc:sldChg chg="modSp mod">
        <pc:chgData name="BÙI LÊ TUẤN ANH" userId="b8b521c1-6a52-406c-876e-ad08fac479d7" providerId="ADAL" clId="{C9B160B2-B124-4AED-94FF-FAC8D13BE196}" dt="2023-05-17T09:18:34.929" v="6"/>
        <pc:sldMkLst>
          <pc:docMk/>
          <pc:sldMk cId="1744545026" sldId="257"/>
        </pc:sldMkLst>
        <pc:spChg chg="ord">
          <ac:chgData name="BÙI LÊ TUẤN ANH" userId="b8b521c1-6a52-406c-876e-ad08fac479d7" providerId="ADAL" clId="{C9B160B2-B124-4AED-94FF-FAC8D13BE196}" dt="2023-05-17T09:18:34.929" v="6"/>
          <ac:spMkLst>
            <pc:docMk/>
            <pc:sldMk cId="1744545026" sldId="257"/>
            <ac:spMk id="6" creationId="{14772C31-4763-F6C1-9255-BE25AB4F4B5D}"/>
          </ac:spMkLst>
        </pc:spChg>
      </pc:sldChg>
      <pc:sldChg chg="modSp mod">
        <pc:chgData name="BÙI LÊ TUẤN ANH" userId="b8b521c1-6a52-406c-876e-ad08fac479d7" providerId="ADAL" clId="{C9B160B2-B124-4AED-94FF-FAC8D13BE196}" dt="2023-05-17T09:17:51" v="1" actId="962"/>
        <pc:sldMkLst>
          <pc:docMk/>
          <pc:sldMk cId="705472750" sldId="264"/>
        </pc:sldMkLst>
        <pc:picChg chg="mod">
          <ac:chgData name="BÙI LÊ TUẤN ANH" userId="b8b521c1-6a52-406c-876e-ad08fac479d7" providerId="ADAL" clId="{C9B160B2-B124-4AED-94FF-FAC8D13BE196}" dt="2023-05-17T09:17:49.681" v="0" actId="962"/>
          <ac:picMkLst>
            <pc:docMk/>
            <pc:sldMk cId="705472750" sldId="264"/>
            <ac:picMk id="16" creationId="{AC0FC706-6DFD-4039-D4D5-F98C7CF9B6D4}"/>
          </ac:picMkLst>
        </pc:picChg>
        <pc:picChg chg="mod">
          <ac:chgData name="BÙI LÊ TUẤN ANH" userId="b8b521c1-6a52-406c-876e-ad08fac479d7" providerId="ADAL" clId="{C9B160B2-B124-4AED-94FF-FAC8D13BE196}" dt="2023-05-17T09:17:51" v="1" actId="962"/>
          <ac:picMkLst>
            <pc:docMk/>
            <pc:sldMk cId="705472750" sldId="264"/>
            <ac:picMk id="49" creationId="{B4224A31-96A9-A194-B39C-6FE568C3E997}"/>
          </ac:picMkLst>
        </pc:picChg>
      </pc:sldChg>
      <pc:sldChg chg="modSp mod">
        <pc:chgData name="BÙI LÊ TUẤN ANH" userId="b8b521c1-6a52-406c-876e-ad08fac479d7" providerId="ADAL" clId="{C9B160B2-B124-4AED-94FF-FAC8D13BE196}" dt="2023-05-17T09:17:54.233" v="3" actId="962"/>
        <pc:sldMkLst>
          <pc:docMk/>
          <pc:sldMk cId="3432239803" sldId="265"/>
        </pc:sldMkLst>
        <pc:picChg chg="mod">
          <ac:chgData name="BÙI LÊ TUẤN ANH" userId="b8b521c1-6a52-406c-876e-ad08fac479d7" providerId="ADAL" clId="{C9B160B2-B124-4AED-94FF-FAC8D13BE196}" dt="2023-05-17T09:17:54.233" v="3" actId="962"/>
          <ac:picMkLst>
            <pc:docMk/>
            <pc:sldMk cId="3432239803" sldId="265"/>
            <ac:picMk id="8" creationId="{6FDCE655-3D7F-1498-BEBC-5C152088D698}"/>
          </ac:picMkLst>
        </pc:picChg>
      </pc:sldChg>
      <pc:sldChg chg="modSp mod">
        <pc:chgData name="BÙI LÊ TUẤN ANH" userId="b8b521c1-6a52-406c-876e-ad08fac479d7" providerId="ADAL" clId="{C9B160B2-B124-4AED-94FF-FAC8D13BE196}" dt="2023-05-17T09:17:52.674" v="2" actId="962"/>
        <pc:sldMkLst>
          <pc:docMk/>
          <pc:sldMk cId="974791351" sldId="269"/>
        </pc:sldMkLst>
        <pc:picChg chg="mod">
          <ac:chgData name="BÙI LÊ TUẤN ANH" userId="b8b521c1-6a52-406c-876e-ad08fac479d7" providerId="ADAL" clId="{C9B160B2-B124-4AED-94FF-FAC8D13BE196}" dt="2023-05-17T09:17:52.674" v="2" actId="962"/>
          <ac:picMkLst>
            <pc:docMk/>
            <pc:sldMk cId="974791351" sldId="269"/>
            <ac:picMk id="8" creationId="{197EB164-0291-7D4E-741A-F4D02A5E6534}"/>
          </ac:picMkLst>
        </pc:picChg>
      </pc:sldChg>
    </pc:docChg>
  </pc:docChgLst>
  <pc:docChgLst>
    <pc:chgData name="PHẠM ANH KHOA" userId="ef82b53e-b0e1-4439-9741-88a64f5ab753" providerId="ADAL" clId="{B3B9754C-56BD-4569-9DEF-B254D43C47D5}"/>
    <pc:docChg chg="modSld">
      <pc:chgData name="PHẠM ANH KHOA" userId="ef82b53e-b0e1-4439-9741-88a64f5ab753" providerId="ADAL" clId="{B3B9754C-56BD-4569-9DEF-B254D43C47D5}" dt="2023-05-03T13:25:47.713" v="6" actId="27614"/>
      <pc:docMkLst>
        <pc:docMk/>
      </pc:docMkLst>
      <pc:sldChg chg="addSp delSp modSp">
        <pc:chgData name="PHẠM ANH KHOA" userId="ef82b53e-b0e1-4439-9741-88a64f5ab753" providerId="ADAL" clId="{B3B9754C-56BD-4569-9DEF-B254D43C47D5}" dt="2023-05-03T05:57:15.881" v="0"/>
        <pc:sldMkLst>
          <pc:docMk/>
          <pc:sldMk cId="209388909" sldId="263"/>
        </pc:sldMkLst>
        <pc:spChg chg="del">
          <ac:chgData name="PHẠM ANH KHOA" userId="ef82b53e-b0e1-4439-9741-88a64f5ab753" providerId="ADAL" clId="{B3B9754C-56BD-4569-9DEF-B254D43C47D5}" dt="2023-05-03T05:57:15.881" v="0"/>
          <ac:spMkLst>
            <pc:docMk/>
            <pc:sldMk cId="209388909" sldId="263"/>
            <ac:spMk id="3" creationId="{FAF235D2-25AC-C3CE-9D7F-D2BD83DAF91E}"/>
          </ac:spMkLst>
        </pc:spChg>
        <pc:picChg chg="add mod">
          <ac:chgData name="PHẠM ANH KHOA" userId="ef82b53e-b0e1-4439-9741-88a64f5ab753" providerId="ADAL" clId="{B3B9754C-56BD-4569-9DEF-B254D43C47D5}" dt="2023-05-03T05:57:15.881" v="0"/>
          <ac:picMkLst>
            <pc:docMk/>
            <pc:sldMk cId="209388909" sldId="263"/>
            <ac:picMk id="1026" creationId="{40DDE848-B1D8-A2DD-2C17-5FE0302B526F}"/>
          </ac:picMkLst>
        </pc:picChg>
      </pc:sldChg>
      <pc:sldChg chg="addSp delSp modSp mod">
        <pc:chgData name="PHẠM ANH KHOA" userId="ef82b53e-b0e1-4439-9741-88a64f5ab753" providerId="ADAL" clId="{B3B9754C-56BD-4569-9DEF-B254D43C47D5}" dt="2023-05-03T13:17:15.786" v="4" actId="962"/>
        <pc:sldMkLst>
          <pc:docMk/>
          <pc:sldMk cId="2191931152" sldId="266"/>
        </pc:sldMkLst>
        <pc:spChg chg="mod">
          <ac:chgData name="PHẠM ANH KHOA" userId="ef82b53e-b0e1-4439-9741-88a64f5ab753" providerId="ADAL" clId="{B3B9754C-56BD-4569-9DEF-B254D43C47D5}" dt="2023-05-03T13:17:15.786" v="4" actId="962"/>
          <ac:spMkLst>
            <pc:docMk/>
            <pc:sldMk cId="2191931152" sldId="266"/>
            <ac:spMk id="2" creationId="{BF01283E-BE72-40F2-A58D-89E6DEE3DF56}"/>
          </ac:spMkLst>
        </pc:spChg>
        <pc:spChg chg="del">
          <ac:chgData name="PHẠM ANH KHOA" userId="ef82b53e-b0e1-4439-9741-88a64f5ab753" providerId="ADAL" clId="{B3B9754C-56BD-4569-9DEF-B254D43C47D5}" dt="2023-05-03T13:17:12.482" v="2" actId="931"/>
          <ac:spMkLst>
            <pc:docMk/>
            <pc:sldMk cId="2191931152" sldId="266"/>
            <ac:spMk id="3" creationId="{BC5420FE-B342-CEEA-AB89-6E2F0B6F31A0}"/>
          </ac:spMkLst>
        </pc:spChg>
        <pc:picChg chg="add mod">
          <ac:chgData name="PHẠM ANH KHOA" userId="ef82b53e-b0e1-4439-9741-88a64f5ab753" providerId="ADAL" clId="{B3B9754C-56BD-4569-9DEF-B254D43C47D5}" dt="2023-05-03T13:17:15.784" v="3" actId="27614"/>
          <ac:picMkLst>
            <pc:docMk/>
            <pc:sldMk cId="2191931152" sldId="266"/>
            <ac:picMk id="8" creationId="{86215EC5-EA4E-3A64-554F-568CF666406B}"/>
          </ac:picMkLst>
        </pc:picChg>
      </pc:sldChg>
      <pc:sldChg chg="addSp delSp modSp">
        <pc:chgData name="PHẠM ANH KHOA" userId="ef82b53e-b0e1-4439-9741-88a64f5ab753" providerId="ADAL" clId="{B3B9754C-56BD-4569-9DEF-B254D43C47D5}" dt="2023-05-03T06:01:19.167" v="1"/>
        <pc:sldMkLst>
          <pc:docMk/>
          <pc:sldMk cId="2519858953" sldId="270"/>
        </pc:sldMkLst>
        <pc:spChg chg="del">
          <ac:chgData name="PHẠM ANH KHOA" userId="ef82b53e-b0e1-4439-9741-88a64f5ab753" providerId="ADAL" clId="{B3B9754C-56BD-4569-9DEF-B254D43C47D5}" dt="2023-05-03T06:01:19.167" v="1"/>
          <ac:spMkLst>
            <pc:docMk/>
            <pc:sldMk cId="2519858953" sldId="270"/>
            <ac:spMk id="2" creationId="{665076B8-193D-1E93-3BDA-6D1C03C4774E}"/>
          </ac:spMkLst>
        </pc:spChg>
        <pc:picChg chg="add mod">
          <ac:chgData name="PHẠM ANH KHOA" userId="ef82b53e-b0e1-4439-9741-88a64f5ab753" providerId="ADAL" clId="{B3B9754C-56BD-4569-9DEF-B254D43C47D5}" dt="2023-05-03T06:01:19.167" v="1"/>
          <ac:picMkLst>
            <pc:docMk/>
            <pc:sldMk cId="2519858953" sldId="270"/>
            <ac:picMk id="2050" creationId="{0A53C3AB-8C3C-C1D4-4264-ADE79B3375AB}"/>
          </ac:picMkLst>
        </pc:picChg>
      </pc:sldChg>
      <pc:sldChg chg="addSp delSp modSp mod">
        <pc:chgData name="PHẠM ANH KHOA" userId="ef82b53e-b0e1-4439-9741-88a64f5ab753" providerId="ADAL" clId="{B3B9754C-56BD-4569-9DEF-B254D43C47D5}" dt="2023-05-03T13:25:47.713" v="6" actId="27614"/>
        <pc:sldMkLst>
          <pc:docMk/>
          <pc:sldMk cId="1277079676" sldId="271"/>
        </pc:sldMkLst>
        <pc:spChg chg="del">
          <ac:chgData name="PHẠM ANH KHOA" userId="ef82b53e-b0e1-4439-9741-88a64f5ab753" providerId="ADAL" clId="{B3B9754C-56BD-4569-9DEF-B254D43C47D5}" dt="2023-05-03T13:25:46.115" v="5" actId="931"/>
          <ac:spMkLst>
            <pc:docMk/>
            <pc:sldMk cId="1277079676" sldId="271"/>
            <ac:spMk id="3" creationId="{BC5420FE-B342-CEEA-AB89-6E2F0B6F31A0}"/>
          </ac:spMkLst>
        </pc:spChg>
        <pc:picChg chg="add mod">
          <ac:chgData name="PHẠM ANH KHOA" userId="ef82b53e-b0e1-4439-9741-88a64f5ab753" providerId="ADAL" clId="{B3B9754C-56BD-4569-9DEF-B254D43C47D5}" dt="2023-05-03T13:25:47.713" v="6" actId="27614"/>
          <ac:picMkLst>
            <pc:docMk/>
            <pc:sldMk cId="1277079676" sldId="271"/>
            <ac:picMk id="8" creationId="{272B4E7C-25DE-60F8-64C7-B55B90CA8A3B}"/>
          </ac:picMkLst>
        </pc:picChg>
      </pc:sldChg>
    </pc:docChg>
  </pc:docChgLst>
  <pc:docChgLst>
    <pc:chgData name="BÙI LÊ TUẤN ANH" userId="b8b521c1-6a52-406c-876e-ad08fac479d7" providerId="ADAL" clId="{572B429C-E7B5-44CD-81A8-FDF1035A853E}"/>
    <pc:docChg chg="undo custSel addSld delSld modSld">
      <pc:chgData name="BÙI LÊ TUẤN ANH" userId="b8b521c1-6a52-406c-876e-ad08fac479d7" providerId="ADAL" clId="{572B429C-E7B5-44CD-81A8-FDF1035A853E}" dt="2023-05-04T07:26:44.957" v="1827" actId="20577"/>
      <pc:docMkLst>
        <pc:docMk/>
      </pc:docMkLst>
      <pc:sldChg chg="modSp mod">
        <pc:chgData name="BÙI LÊ TUẤN ANH" userId="b8b521c1-6a52-406c-876e-ad08fac479d7" providerId="ADAL" clId="{572B429C-E7B5-44CD-81A8-FDF1035A853E}" dt="2023-05-02T06:47:43.185" v="528" actId="113"/>
        <pc:sldMkLst>
          <pc:docMk/>
          <pc:sldMk cId="321921938" sldId="258"/>
        </pc:sldMkLst>
        <pc:spChg chg="mod">
          <ac:chgData name="BÙI LÊ TUẤN ANH" userId="b8b521c1-6a52-406c-876e-ad08fac479d7" providerId="ADAL" clId="{572B429C-E7B5-44CD-81A8-FDF1035A853E}" dt="2023-05-02T06:47:43.185" v="528" actId="113"/>
          <ac:spMkLst>
            <pc:docMk/>
            <pc:sldMk cId="321921938" sldId="258"/>
            <ac:spMk id="3" creationId="{CDDCF56D-BEA8-08A1-ED36-0CB9F2CE5ACB}"/>
          </ac:spMkLst>
        </pc:spChg>
      </pc:sldChg>
      <pc:sldChg chg="modSp mod">
        <pc:chgData name="BÙI LÊ TUẤN ANH" userId="b8b521c1-6a52-406c-876e-ad08fac479d7" providerId="ADAL" clId="{572B429C-E7B5-44CD-81A8-FDF1035A853E}" dt="2023-05-03T02:04:35.495" v="1825" actId="20577"/>
        <pc:sldMkLst>
          <pc:docMk/>
          <pc:sldMk cId="3802846269" sldId="259"/>
        </pc:sldMkLst>
        <pc:spChg chg="mod">
          <ac:chgData name="BÙI LÊ TUẤN ANH" userId="b8b521c1-6a52-406c-876e-ad08fac479d7" providerId="ADAL" clId="{572B429C-E7B5-44CD-81A8-FDF1035A853E}" dt="2023-05-03T02:04:35.495" v="1825" actId="20577"/>
          <ac:spMkLst>
            <pc:docMk/>
            <pc:sldMk cId="3802846269" sldId="259"/>
            <ac:spMk id="3" creationId="{A8DE76D7-3FDF-2CD7-385E-AF170D93275B}"/>
          </ac:spMkLst>
        </pc:spChg>
      </pc:sldChg>
      <pc:sldChg chg="modSp mod">
        <pc:chgData name="BÙI LÊ TUẤN ANH" userId="b8b521c1-6a52-406c-876e-ad08fac479d7" providerId="ADAL" clId="{572B429C-E7B5-44CD-81A8-FDF1035A853E}" dt="2023-05-04T07:26:44.957" v="1827" actId="20577"/>
        <pc:sldMkLst>
          <pc:docMk/>
          <pc:sldMk cId="123723998" sldId="261"/>
        </pc:sldMkLst>
        <pc:spChg chg="mod">
          <ac:chgData name="BÙI LÊ TUẤN ANH" userId="b8b521c1-6a52-406c-876e-ad08fac479d7" providerId="ADAL" clId="{572B429C-E7B5-44CD-81A8-FDF1035A853E}" dt="2023-05-03T01:59:39.770" v="1617" actId="20577"/>
          <ac:spMkLst>
            <pc:docMk/>
            <pc:sldMk cId="123723998" sldId="261"/>
            <ac:spMk id="2" creationId="{AC5CC3BD-2F79-D8A5-B21E-806632AB5C0E}"/>
          </ac:spMkLst>
        </pc:spChg>
        <pc:spChg chg="mod">
          <ac:chgData name="BÙI LÊ TUẤN ANH" userId="b8b521c1-6a52-406c-876e-ad08fac479d7" providerId="ADAL" clId="{572B429C-E7B5-44CD-81A8-FDF1035A853E}" dt="2023-05-04T07:26:44.957" v="1827" actId="20577"/>
          <ac:spMkLst>
            <pc:docMk/>
            <pc:sldMk cId="123723998" sldId="261"/>
            <ac:spMk id="3" creationId="{0FA1A7DD-B887-F270-FD60-63099040B8F1}"/>
          </ac:spMkLst>
        </pc:spChg>
      </pc:sldChg>
      <pc:sldChg chg="modSp mod">
        <pc:chgData name="BÙI LÊ TUẤN ANH" userId="b8b521c1-6a52-406c-876e-ad08fac479d7" providerId="ADAL" clId="{572B429C-E7B5-44CD-81A8-FDF1035A853E}" dt="2023-05-03T02:01:41.846" v="1645" actId="20577"/>
        <pc:sldMkLst>
          <pc:docMk/>
          <pc:sldMk cId="1272923470" sldId="262"/>
        </pc:sldMkLst>
        <pc:spChg chg="mod">
          <ac:chgData name="BÙI LÊ TUẤN ANH" userId="b8b521c1-6a52-406c-876e-ad08fac479d7" providerId="ADAL" clId="{572B429C-E7B5-44CD-81A8-FDF1035A853E}" dt="2023-05-03T02:01:41.846" v="1645" actId="20577"/>
          <ac:spMkLst>
            <pc:docMk/>
            <pc:sldMk cId="1272923470" sldId="262"/>
            <ac:spMk id="2" creationId="{759FDB1B-1E1C-E504-6899-535768AEFFAE}"/>
          </ac:spMkLst>
        </pc:spChg>
        <pc:spChg chg="mod">
          <ac:chgData name="BÙI LÊ TUẤN ANH" userId="b8b521c1-6a52-406c-876e-ad08fac479d7" providerId="ADAL" clId="{572B429C-E7B5-44CD-81A8-FDF1035A853E}" dt="2023-05-03T02:00:16.127" v="1622" actId="20577"/>
          <ac:spMkLst>
            <pc:docMk/>
            <pc:sldMk cId="1272923470" sldId="262"/>
            <ac:spMk id="3" creationId="{C3197B67-B1DE-74E6-586B-6819682D4AB9}"/>
          </ac:spMkLst>
        </pc:spChg>
      </pc:sldChg>
      <pc:sldChg chg="addSp delSp modSp mod setBg modClrScheme chgLayout">
        <pc:chgData name="BÙI LÊ TUẤN ANH" userId="b8b521c1-6a52-406c-876e-ad08fac479d7" providerId="ADAL" clId="{572B429C-E7B5-44CD-81A8-FDF1035A853E}" dt="2023-05-02T07:12:44.643" v="949" actId="1036"/>
        <pc:sldMkLst>
          <pc:docMk/>
          <pc:sldMk cId="705472750" sldId="264"/>
        </pc:sldMkLst>
        <pc:spChg chg="mod ord">
          <ac:chgData name="BÙI LÊ TUẤN ANH" userId="b8b521c1-6a52-406c-876e-ad08fac479d7" providerId="ADAL" clId="{572B429C-E7B5-44CD-81A8-FDF1035A853E}" dt="2023-05-02T07:12:28.012" v="947" actId="700"/>
          <ac:spMkLst>
            <pc:docMk/>
            <pc:sldMk cId="705472750" sldId="264"/>
            <ac:spMk id="2" creationId="{13299C56-556B-23EA-B429-354318DB0CE5}"/>
          </ac:spMkLst>
        </pc:spChg>
        <pc:spChg chg="add del">
          <ac:chgData name="BÙI LÊ TUẤN ANH" userId="b8b521c1-6a52-406c-876e-ad08fac479d7" providerId="ADAL" clId="{572B429C-E7B5-44CD-81A8-FDF1035A853E}" dt="2023-05-02T06:54:50.861" v="877" actId="22"/>
          <ac:spMkLst>
            <pc:docMk/>
            <pc:sldMk cId="705472750" sldId="264"/>
            <ac:spMk id="3" creationId="{50D12007-9D27-3675-A3B0-146217CEF7AF}"/>
          </ac:spMkLst>
        </pc:spChg>
        <pc:spChg chg="mod ord">
          <ac:chgData name="BÙI LÊ TUẤN ANH" userId="b8b521c1-6a52-406c-876e-ad08fac479d7" providerId="ADAL" clId="{572B429C-E7B5-44CD-81A8-FDF1035A853E}" dt="2023-05-02T07:12:28.012" v="947" actId="700"/>
          <ac:spMkLst>
            <pc:docMk/>
            <pc:sldMk cId="705472750" sldId="264"/>
            <ac:spMk id="4" creationId="{8479650E-0CA2-19B7-162E-244CEB8E2375}"/>
          </ac:spMkLst>
        </pc:spChg>
        <pc:spChg chg="mod ord">
          <ac:chgData name="BÙI LÊ TUẤN ANH" userId="b8b521c1-6a52-406c-876e-ad08fac479d7" providerId="ADAL" clId="{572B429C-E7B5-44CD-81A8-FDF1035A853E}" dt="2023-05-02T07:12:28.012" v="947" actId="700"/>
          <ac:spMkLst>
            <pc:docMk/>
            <pc:sldMk cId="705472750" sldId="264"/>
            <ac:spMk id="5" creationId="{3CC957A2-2822-3148-BA30-4A9B2C0A5FB8}"/>
          </ac:spMkLst>
        </pc:spChg>
        <pc:spChg chg="mod ord">
          <ac:chgData name="BÙI LÊ TUẤN ANH" userId="b8b521c1-6a52-406c-876e-ad08fac479d7" providerId="ADAL" clId="{572B429C-E7B5-44CD-81A8-FDF1035A853E}" dt="2023-05-02T07:12:28.012" v="947" actId="700"/>
          <ac:spMkLst>
            <pc:docMk/>
            <pc:sldMk cId="705472750" sldId="264"/>
            <ac:spMk id="6" creationId="{4DF2B65E-1E6D-2F25-EC4B-46E5D6A282B8}"/>
          </ac:spMkLst>
        </pc:spChg>
        <pc:spChg chg="add del">
          <ac:chgData name="BÙI LÊ TUẤN ANH" userId="b8b521c1-6a52-406c-876e-ad08fac479d7" providerId="ADAL" clId="{572B429C-E7B5-44CD-81A8-FDF1035A853E}" dt="2023-05-02T06:53:43.983" v="875" actId="26606"/>
          <ac:spMkLst>
            <pc:docMk/>
            <pc:sldMk cId="705472750" sldId="264"/>
            <ac:spMk id="12" creationId="{CA7879E2-8915-A771-DEAE-C1BB456076AF}"/>
          </ac:spMkLst>
        </pc:spChg>
        <pc:spChg chg="add del mod">
          <ac:chgData name="BÙI LÊ TUẤN ANH" userId="b8b521c1-6a52-406c-876e-ad08fac479d7" providerId="ADAL" clId="{572B429C-E7B5-44CD-81A8-FDF1035A853E}" dt="2023-05-02T07:05:49.106" v="940" actId="22"/>
          <ac:spMkLst>
            <pc:docMk/>
            <pc:sldMk cId="705472750" sldId="264"/>
            <ac:spMk id="13" creationId="{675E343F-09D2-2C04-DB85-0DDF1299C343}"/>
          </ac:spMkLst>
        </pc:spChg>
        <pc:spChg chg="add del">
          <ac:chgData name="BÙI LÊ TUẤN ANH" userId="b8b521c1-6a52-406c-876e-ad08fac479d7" providerId="ADAL" clId="{572B429C-E7B5-44CD-81A8-FDF1035A853E}" dt="2023-05-02T06:53:43.983" v="875" actId="26606"/>
          <ac:spMkLst>
            <pc:docMk/>
            <pc:sldMk cId="705472750" sldId="264"/>
            <ac:spMk id="15" creationId="{8651CFA9-6065-4243-AC48-858E359780B1}"/>
          </ac:spMkLst>
        </pc:spChg>
        <pc:spChg chg="add del">
          <ac:chgData name="BÙI LÊ TUẤN ANH" userId="b8b521c1-6a52-406c-876e-ad08fac479d7" providerId="ADAL" clId="{572B429C-E7B5-44CD-81A8-FDF1035A853E}" dt="2023-05-02T06:53:43.983" v="875" actId="26606"/>
          <ac:spMkLst>
            <pc:docMk/>
            <pc:sldMk cId="705472750" sldId="264"/>
            <ac:spMk id="17" creationId="{37962AE0-6A1C-4B76-9D52-10E5E6D7D3BB}"/>
          </ac:spMkLst>
        </pc:spChg>
        <pc:spChg chg="add del">
          <ac:chgData name="BÙI LÊ TUẤN ANH" userId="b8b521c1-6a52-406c-876e-ad08fac479d7" providerId="ADAL" clId="{572B429C-E7B5-44CD-81A8-FDF1035A853E}" dt="2023-05-02T07:12:22.892" v="946" actId="26606"/>
          <ac:spMkLst>
            <pc:docMk/>
            <pc:sldMk cId="705472750" sldId="264"/>
            <ac:spMk id="20" creationId="{04A03A4A-ED88-262B-A3D5-F98AC1D8146A}"/>
          </ac:spMkLst>
        </pc:spChg>
        <pc:spChg chg="add del">
          <ac:chgData name="BÙI LÊ TUẤN ANH" userId="b8b521c1-6a52-406c-876e-ad08fac479d7" providerId="ADAL" clId="{572B429C-E7B5-44CD-81A8-FDF1035A853E}" dt="2023-05-02T07:12:22.892" v="946" actId="26606"/>
          <ac:spMkLst>
            <pc:docMk/>
            <pc:sldMk cId="705472750" sldId="264"/>
            <ac:spMk id="23" creationId="{8651CFA9-6065-4243-AC48-858E359780B1}"/>
          </ac:spMkLst>
        </pc:spChg>
        <pc:spChg chg="add del">
          <ac:chgData name="BÙI LÊ TUẤN ANH" userId="b8b521c1-6a52-406c-876e-ad08fac479d7" providerId="ADAL" clId="{572B429C-E7B5-44CD-81A8-FDF1035A853E}" dt="2023-05-02T07:12:22.892" v="946" actId="26606"/>
          <ac:spMkLst>
            <pc:docMk/>
            <pc:sldMk cId="705472750" sldId="264"/>
            <ac:spMk id="25" creationId="{37962AE0-6A1C-4B76-9D52-10E5E6D7D3BB}"/>
          </ac:spMkLst>
        </pc:spChg>
        <pc:spChg chg="add del mod ord">
          <ac:chgData name="BÙI LÊ TUẤN ANH" userId="b8b521c1-6a52-406c-876e-ad08fac479d7" providerId="ADAL" clId="{572B429C-E7B5-44CD-81A8-FDF1035A853E}" dt="2023-05-02T07:12:31.015" v="948"/>
          <ac:spMkLst>
            <pc:docMk/>
            <pc:sldMk cId="705472750" sldId="264"/>
            <ac:spMk id="48" creationId="{D85E43DA-9FCB-DC6A-EE62-D1CEFC21C350}"/>
          </ac:spMkLst>
        </pc:spChg>
        <pc:grpChg chg="add del">
          <ac:chgData name="BÙI LÊ TUẤN ANH" userId="b8b521c1-6a52-406c-876e-ad08fac479d7" providerId="ADAL" clId="{572B429C-E7B5-44CD-81A8-FDF1035A853E}" dt="2023-05-02T06:53:43.983" v="875" actId="26606"/>
          <ac:grpSpMkLst>
            <pc:docMk/>
            <pc:sldMk cId="705472750" sldId="264"/>
            <ac:grpSpMk id="19" creationId="{F91F4035-959D-40EA-9ED3-54D7D9F4FCE9}"/>
          </ac:grpSpMkLst>
        </pc:grpChg>
        <pc:grpChg chg="add del">
          <ac:chgData name="BÙI LÊ TUẤN ANH" userId="b8b521c1-6a52-406c-876e-ad08fac479d7" providerId="ADAL" clId="{572B429C-E7B5-44CD-81A8-FDF1035A853E}" dt="2023-05-02T07:12:22.892" v="946" actId="26606"/>
          <ac:grpSpMkLst>
            <pc:docMk/>
            <pc:sldMk cId="705472750" sldId="264"/>
            <ac:grpSpMk id="27" creationId="{A345EEC5-ECAA-408B-B9D7-1C0E1102C169}"/>
          </ac:grpSpMkLst>
        </pc:grpChg>
        <pc:grpChg chg="add del">
          <ac:chgData name="BÙI LÊ TUẤN ANH" userId="b8b521c1-6a52-406c-876e-ad08fac479d7" providerId="ADAL" clId="{572B429C-E7B5-44CD-81A8-FDF1035A853E}" dt="2023-05-02T06:53:43.983" v="875" actId="26606"/>
          <ac:grpSpMkLst>
            <pc:docMk/>
            <pc:sldMk cId="705472750" sldId="264"/>
            <ac:grpSpMk id="29" creationId="{F8C79A14-3318-47D6-94E0-D72F5E6F5C0B}"/>
          </ac:grpSpMkLst>
        </pc:grpChg>
        <pc:grpChg chg="add del">
          <ac:chgData name="BÙI LÊ TUẤN ANH" userId="b8b521c1-6a52-406c-876e-ad08fac479d7" providerId="ADAL" clId="{572B429C-E7B5-44CD-81A8-FDF1035A853E}" dt="2023-05-02T07:12:22.892" v="946" actId="26606"/>
          <ac:grpSpMkLst>
            <pc:docMk/>
            <pc:sldMk cId="705472750" sldId="264"/>
            <ac:grpSpMk id="37" creationId="{F0A218EB-ECC2-4D0D-9EDC-F5CB062CADCE}"/>
          </ac:grpSpMkLst>
        </pc:grpChg>
        <pc:picChg chg="add del mod ord">
          <ac:chgData name="BÙI LÊ TUẤN ANH" userId="b8b521c1-6a52-406c-876e-ad08fac479d7" providerId="ADAL" clId="{572B429C-E7B5-44CD-81A8-FDF1035A853E}" dt="2023-05-02T06:53:56.279" v="876" actId="22"/>
          <ac:picMkLst>
            <pc:docMk/>
            <pc:sldMk cId="705472750" sldId="264"/>
            <ac:picMk id="8" creationId="{5FE60E6C-C448-5674-7D65-988B2E1FE57C}"/>
          </ac:picMkLst>
        </pc:picChg>
        <pc:picChg chg="add del mod ord">
          <ac:chgData name="BÙI LÊ TUẤN ANH" userId="b8b521c1-6a52-406c-876e-ad08fac479d7" providerId="ADAL" clId="{572B429C-E7B5-44CD-81A8-FDF1035A853E}" dt="2023-05-02T07:05:16.760" v="938" actId="478"/>
          <ac:picMkLst>
            <pc:docMk/>
            <pc:sldMk cId="705472750" sldId="264"/>
            <ac:picMk id="10" creationId="{99E8B672-49F2-A7A6-C6E9-6A3BC578F15E}"/>
          </ac:picMkLst>
        </pc:picChg>
        <pc:picChg chg="add mod ord">
          <ac:chgData name="BÙI LÊ TUẤN ANH" userId="b8b521c1-6a52-406c-876e-ad08fac479d7" providerId="ADAL" clId="{572B429C-E7B5-44CD-81A8-FDF1035A853E}" dt="2023-05-02T07:12:28.012" v="947" actId="700"/>
          <ac:picMkLst>
            <pc:docMk/>
            <pc:sldMk cId="705472750" sldId="264"/>
            <ac:picMk id="16" creationId="{AC0FC706-6DFD-4039-D4D5-F98C7CF9B6D4}"/>
          </ac:picMkLst>
        </pc:picChg>
        <pc:picChg chg="add mod">
          <ac:chgData name="BÙI LÊ TUẤN ANH" userId="b8b521c1-6a52-406c-876e-ad08fac479d7" providerId="ADAL" clId="{572B429C-E7B5-44CD-81A8-FDF1035A853E}" dt="2023-05-02T07:12:44.643" v="949" actId="1036"/>
          <ac:picMkLst>
            <pc:docMk/>
            <pc:sldMk cId="705472750" sldId="264"/>
            <ac:picMk id="49" creationId="{B4224A31-96A9-A194-B39C-6FE568C3E997}"/>
          </ac:picMkLst>
        </pc:picChg>
      </pc:sldChg>
      <pc:sldChg chg="addSp delSp modSp mod setBg">
        <pc:chgData name="BÙI LÊ TUẤN ANH" userId="b8b521c1-6a52-406c-876e-ad08fac479d7" providerId="ADAL" clId="{572B429C-E7B5-44CD-81A8-FDF1035A853E}" dt="2023-05-02T07:02:15.113" v="937" actId="1036"/>
        <pc:sldMkLst>
          <pc:docMk/>
          <pc:sldMk cId="3432239803" sldId="265"/>
        </pc:sldMkLst>
        <pc:spChg chg="mod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2" creationId="{7B9EB0FB-4EF6-89EA-EBF5-E7F6FF6E3033}"/>
          </ac:spMkLst>
        </pc:spChg>
        <pc:spChg chg="del">
          <ac:chgData name="BÙI LÊ TUẤN ANH" userId="b8b521c1-6a52-406c-876e-ad08fac479d7" providerId="ADAL" clId="{572B429C-E7B5-44CD-81A8-FDF1035A853E}" dt="2023-05-02T07:01:33.478" v="934" actId="22"/>
          <ac:spMkLst>
            <pc:docMk/>
            <pc:sldMk cId="3432239803" sldId="265"/>
            <ac:spMk id="3" creationId="{7CC60482-5922-2F0F-58AB-174036AA0B7F}"/>
          </ac:spMkLst>
        </pc:spChg>
        <pc:spChg chg="mod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4" creationId="{74A1F3D2-106F-88E8-3A18-DB47A0DFC929}"/>
          </ac:spMkLst>
        </pc:spChg>
        <pc:spChg chg="mod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5" creationId="{7A04458F-0B7E-1B9D-F00A-C862573D3192}"/>
          </ac:spMkLst>
        </pc:spChg>
        <pc:spChg chg="mod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6" creationId="{FE9F13A3-3665-882A-4367-F76505B9C96D}"/>
          </ac:spMkLst>
        </pc:spChg>
        <pc:spChg chg="add del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13" creationId="{247A131F-D5DE-41A5-B4CF-4F345319B40B}"/>
          </ac:spMkLst>
        </pc:spChg>
        <pc:spChg chg="add del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15" creationId="{3AF4666D-BD98-40A5-A75F-478B982010B2}"/>
          </ac:spMkLst>
        </pc:spChg>
        <pc:spChg chg="add del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17" creationId="{68680585-71F9-4721-A998-4974171D2EB4}"/>
          </ac:spMkLst>
        </pc:spChg>
        <pc:spChg chg="add del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19" creationId="{12BC95C2-2EEC-4F59-ABA8-660B0D059CCF}"/>
          </ac:spMkLst>
        </pc:spChg>
        <pc:spChg chg="add del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39" creationId="{F1174801-1395-44C5-9B00-CCAC45C056E7}"/>
          </ac:spMkLst>
        </pc:spChg>
        <pc:spChg chg="add del">
          <ac:chgData name="BÙI LÊ TUẤN ANH" userId="b8b521c1-6a52-406c-876e-ad08fac479d7" providerId="ADAL" clId="{572B429C-E7B5-44CD-81A8-FDF1035A853E}" dt="2023-05-02T07:01:41.940" v="936" actId="26606"/>
          <ac:spMkLst>
            <pc:docMk/>
            <pc:sldMk cId="3432239803" sldId="265"/>
            <ac:spMk id="41" creationId="{996DFAFB-BCE1-4BEC-82FB-D574234DEF0A}"/>
          </ac:spMkLst>
        </pc:spChg>
        <pc:grpChg chg="add del">
          <ac:chgData name="BÙI LÊ TUẤN ANH" userId="b8b521c1-6a52-406c-876e-ad08fac479d7" providerId="ADAL" clId="{572B429C-E7B5-44CD-81A8-FDF1035A853E}" dt="2023-05-02T07:01:41.940" v="936" actId="26606"/>
          <ac:grpSpMkLst>
            <pc:docMk/>
            <pc:sldMk cId="3432239803" sldId="265"/>
            <ac:grpSpMk id="21" creationId="{03E9870D-4BBA-43AF-8D44-BBADF020CFF6}"/>
          </ac:grpSpMkLst>
        </pc:grpChg>
        <pc:grpChg chg="add del">
          <ac:chgData name="BÙI LÊ TUẤN ANH" userId="b8b521c1-6a52-406c-876e-ad08fac479d7" providerId="ADAL" clId="{572B429C-E7B5-44CD-81A8-FDF1035A853E}" dt="2023-05-02T07:01:41.940" v="936" actId="26606"/>
          <ac:grpSpMkLst>
            <pc:docMk/>
            <pc:sldMk cId="3432239803" sldId="265"/>
            <ac:grpSpMk id="30" creationId="{C3279E8D-2BAA-4CB1-834B-09FADD54DE56}"/>
          </ac:grpSpMkLst>
        </pc:grpChg>
        <pc:grpChg chg="add del">
          <ac:chgData name="BÙI LÊ TUẤN ANH" userId="b8b521c1-6a52-406c-876e-ad08fac479d7" providerId="ADAL" clId="{572B429C-E7B5-44CD-81A8-FDF1035A853E}" dt="2023-05-02T07:01:41.940" v="936" actId="26606"/>
          <ac:grpSpMkLst>
            <pc:docMk/>
            <pc:sldMk cId="3432239803" sldId="265"/>
            <ac:grpSpMk id="43" creationId="{4210BA9D-B4AC-4A1D-B63B-44F10A9A7D49}"/>
          </ac:grpSpMkLst>
        </pc:grpChg>
        <pc:grpChg chg="add del">
          <ac:chgData name="BÙI LÊ TUẤN ANH" userId="b8b521c1-6a52-406c-876e-ad08fac479d7" providerId="ADAL" clId="{572B429C-E7B5-44CD-81A8-FDF1035A853E}" dt="2023-05-02T07:01:41.940" v="936" actId="26606"/>
          <ac:grpSpMkLst>
            <pc:docMk/>
            <pc:sldMk cId="3432239803" sldId="265"/>
            <ac:grpSpMk id="53" creationId="{80F56037-8334-4400-9C7A-A3BEFA96A8A6}"/>
          </ac:grpSpMkLst>
        </pc:grpChg>
        <pc:grpChg chg="add del">
          <ac:chgData name="BÙI LÊ TUẤN ANH" userId="b8b521c1-6a52-406c-876e-ad08fac479d7" providerId="ADAL" clId="{572B429C-E7B5-44CD-81A8-FDF1035A853E}" dt="2023-05-02T07:01:41.940" v="936" actId="26606"/>
          <ac:grpSpMkLst>
            <pc:docMk/>
            <pc:sldMk cId="3432239803" sldId="265"/>
            <ac:grpSpMk id="57" creationId="{6B310A71-665E-47AB-9D80-2D90F7D92163}"/>
          </ac:grpSpMkLst>
        </pc:grpChg>
        <pc:picChg chg="add mod ord">
          <ac:chgData name="BÙI LÊ TUẤN ANH" userId="b8b521c1-6a52-406c-876e-ad08fac479d7" providerId="ADAL" clId="{572B429C-E7B5-44CD-81A8-FDF1035A853E}" dt="2023-05-02T07:02:15.113" v="937" actId="1036"/>
          <ac:picMkLst>
            <pc:docMk/>
            <pc:sldMk cId="3432239803" sldId="265"/>
            <ac:picMk id="8" creationId="{6FDCE655-3D7F-1498-BEBC-5C152088D698}"/>
          </ac:picMkLst>
        </pc:picChg>
      </pc:sldChg>
      <pc:sldChg chg="modSp mod">
        <pc:chgData name="BÙI LÊ TUẤN ANH" userId="b8b521c1-6a52-406c-876e-ad08fac479d7" providerId="ADAL" clId="{572B429C-E7B5-44CD-81A8-FDF1035A853E}" dt="2023-05-02T06:49:32.309" v="847" actId="20577"/>
        <pc:sldMkLst>
          <pc:docMk/>
          <pc:sldMk cId="3597320556" sldId="267"/>
        </pc:sldMkLst>
        <pc:spChg chg="mod">
          <ac:chgData name="BÙI LÊ TUẤN ANH" userId="b8b521c1-6a52-406c-876e-ad08fac479d7" providerId="ADAL" clId="{572B429C-E7B5-44CD-81A8-FDF1035A853E}" dt="2023-05-02T06:49:32.309" v="847" actId="20577"/>
          <ac:spMkLst>
            <pc:docMk/>
            <pc:sldMk cId="3597320556" sldId="267"/>
            <ac:spMk id="3" creationId="{C1819470-B87D-321F-4899-B7FCE85739B9}"/>
          </ac:spMkLst>
        </pc:spChg>
      </pc:sldChg>
      <pc:sldChg chg="addSp delSp modSp add del mod">
        <pc:chgData name="BÙI LÊ TUẤN ANH" userId="b8b521c1-6a52-406c-876e-ad08fac479d7" providerId="ADAL" clId="{572B429C-E7B5-44CD-81A8-FDF1035A853E}" dt="2023-05-02T07:12:51.878" v="950" actId="47"/>
        <pc:sldMkLst>
          <pc:docMk/>
          <pc:sldMk cId="4213915672" sldId="268"/>
        </pc:sldMkLst>
        <pc:spChg chg="mod">
          <ac:chgData name="BÙI LÊ TUẤN ANH" userId="b8b521c1-6a52-406c-876e-ad08fac479d7" providerId="ADAL" clId="{572B429C-E7B5-44CD-81A8-FDF1035A853E}" dt="2023-05-02T06:55:18.671" v="888" actId="20577"/>
          <ac:spMkLst>
            <pc:docMk/>
            <pc:sldMk cId="4213915672" sldId="268"/>
            <ac:spMk id="2" creationId="{13299C56-556B-23EA-B429-354318DB0CE5}"/>
          </ac:spMkLst>
        </pc:spChg>
        <pc:spChg chg="add del mod">
          <ac:chgData name="BÙI LÊ TUẤN ANH" userId="b8b521c1-6a52-406c-876e-ad08fac479d7" providerId="ADAL" clId="{572B429C-E7B5-44CD-81A8-FDF1035A853E}" dt="2023-05-02T06:57:54.081" v="890" actId="22"/>
          <ac:spMkLst>
            <pc:docMk/>
            <pc:sldMk cId="4213915672" sldId="268"/>
            <ac:spMk id="7" creationId="{3F705E59-BBC8-DC19-E72A-A5A41CEE0647}"/>
          </ac:spMkLst>
        </pc:spChg>
        <pc:spChg chg="add del mod">
          <ac:chgData name="BÙI LÊ TUẤN ANH" userId="b8b521c1-6a52-406c-876e-ad08fac479d7" providerId="ADAL" clId="{572B429C-E7B5-44CD-81A8-FDF1035A853E}" dt="2023-05-02T07:06:15.988" v="941" actId="22"/>
          <ac:spMkLst>
            <pc:docMk/>
            <pc:sldMk cId="4213915672" sldId="268"/>
            <ac:spMk id="12" creationId="{210BAE10-A2AA-E7A4-3735-858023E9D038}"/>
          </ac:spMkLst>
        </pc:spChg>
        <pc:spChg chg="add mod">
          <ac:chgData name="BÙI LÊ TUẤN ANH" userId="b8b521c1-6a52-406c-876e-ad08fac479d7" providerId="ADAL" clId="{572B429C-E7B5-44CD-81A8-FDF1035A853E}" dt="2023-05-02T07:12:05.545" v="942" actId="21"/>
          <ac:spMkLst>
            <pc:docMk/>
            <pc:sldMk cId="4213915672" sldId="268"/>
            <ac:spMk id="16" creationId="{A127D1A2-DC16-F924-F857-031B4DB9B085}"/>
          </ac:spMkLst>
        </pc:spChg>
        <pc:picChg chg="add del mod ord">
          <ac:chgData name="BÙI LÊ TUẤN ANH" userId="b8b521c1-6a52-406c-876e-ad08fac479d7" providerId="ADAL" clId="{572B429C-E7B5-44CD-81A8-FDF1035A853E}" dt="2023-05-02T07:05:20.059" v="939" actId="478"/>
          <ac:picMkLst>
            <pc:docMk/>
            <pc:sldMk cId="4213915672" sldId="268"/>
            <ac:picMk id="9" creationId="{D0358F2A-437A-FA51-2D93-D16B1A734CCD}"/>
          </ac:picMkLst>
        </pc:picChg>
        <pc:picChg chg="del">
          <ac:chgData name="BÙI LÊ TUẤN ANH" userId="b8b521c1-6a52-406c-876e-ad08fac479d7" providerId="ADAL" clId="{572B429C-E7B5-44CD-81A8-FDF1035A853E}" dt="2023-05-02T06:55:22.860" v="889" actId="478"/>
          <ac:picMkLst>
            <pc:docMk/>
            <pc:sldMk cId="4213915672" sldId="268"/>
            <ac:picMk id="10" creationId="{99E8B672-49F2-A7A6-C6E9-6A3BC578F15E}"/>
          </ac:picMkLst>
        </pc:picChg>
        <pc:picChg chg="add del mod ord">
          <ac:chgData name="BÙI LÊ TUẤN ANH" userId="b8b521c1-6a52-406c-876e-ad08fac479d7" providerId="ADAL" clId="{572B429C-E7B5-44CD-81A8-FDF1035A853E}" dt="2023-05-02T07:12:05.545" v="942" actId="21"/>
          <ac:picMkLst>
            <pc:docMk/>
            <pc:sldMk cId="4213915672" sldId="268"/>
            <ac:picMk id="14" creationId="{A72E1A0A-3EEB-7DA5-C54B-E740D31A9DD0}"/>
          </ac:picMkLst>
        </pc:picChg>
      </pc:sldChg>
      <pc:sldChg chg="new del">
        <pc:chgData name="BÙI LÊ TUẤN ANH" userId="b8b521c1-6a52-406c-876e-ad08fac479d7" providerId="ADAL" clId="{572B429C-E7B5-44CD-81A8-FDF1035A853E}" dt="2023-05-02T06:58:36.577" v="892" actId="680"/>
        <pc:sldMkLst>
          <pc:docMk/>
          <pc:sldMk cId="325255909" sldId="269"/>
        </pc:sldMkLst>
      </pc:sldChg>
      <pc:sldChg chg="addSp delSp modSp new mod">
        <pc:chgData name="BÙI LÊ TUẤN ANH" userId="b8b521c1-6a52-406c-876e-ad08fac479d7" providerId="ADAL" clId="{572B429C-E7B5-44CD-81A8-FDF1035A853E}" dt="2023-05-02T06:59:40.792" v="933" actId="22"/>
        <pc:sldMkLst>
          <pc:docMk/>
          <pc:sldMk cId="974791351" sldId="269"/>
        </pc:sldMkLst>
        <pc:spChg chg="mod">
          <ac:chgData name="BÙI LÊ TUẤN ANH" userId="b8b521c1-6a52-406c-876e-ad08fac479d7" providerId="ADAL" clId="{572B429C-E7B5-44CD-81A8-FDF1035A853E}" dt="2023-05-02T06:59:16.060" v="932" actId="20577"/>
          <ac:spMkLst>
            <pc:docMk/>
            <pc:sldMk cId="974791351" sldId="269"/>
            <ac:spMk id="2" creationId="{6ADD5F5A-680C-CF22-D873-A472C91D9B04}"/>
          </ac:spMkLst>
        </pc:spChg>
        <pc:spChg chg="del">
          <ac:chgData name="BÙI LÊ TUẤN ANH" userId="b8b521c1-6a52-406c-876e-ad08fac479d7" providerId="ADAL" clId="{572B429C-E7B5-44CD-81A8-FDF1035A853E}" dt="2023-05-02T06:59:40.792" v="933" actId="22"/>
          <ac:spMkLst>
            <pc:docMk/>
            <pc:sldMk cId="974791351" sldId="269"/>
            <ac:spMk id="3" creationId="{92B04519-7EBF-541D-0141-4580B2BBB284}"/>
          </ac:spMkLst>
        </pc:spChg>
        <pc:picChg chg="add mod ord">
          <ac:chgData name="BÙI LÊ TUẤN ANH" userId="b8b521c1-6a52-406c-876e-ad08fac479d7" providerId="ADAL" clId="{572B429C-E7B5-44CD-81A8-FDF1035A853E}" dt="2023-05-02T06:59:40.792" v="933" actId="22"/>
          <ac:picMkLst>
            <pc:docMk/>
            <pc:sldMk cId="974791351" sldId="269"/>
            <ac:picMk id="8" creationId="{197EB164-0291-7D4E-741A-F4D02A5E6534}"/>
          </ac:picMkLst>
        </pc:picChg>
      </pc:sldChg>
      <pc:sldChg chg="addSp delSp modSp new mod modClrScheme chgLayout">
        <pc:chgData name="BÙI LÊ TUẤN ANH" userId="b8b521c1-6a52-406c-876e-ad08fac479d7" providerId="ADAL" clId="{572B429C-E7B5-44CD-81A8-FDF1035A853E}" dt="2023-05-03T01:41:58.594" v="994" actId="20577"/>
        <pc:sldMkLst>
          <pc:docMk/>
          <pc:sldMk cId="2519858953" sldId="270"/>
        </pc:sldMkLst>
        <pc:spChg chg="add 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2" creationId="{665076B8-193D-1E93-3BDA-6D1C03C4774E}"/>
          </ac:spMkLst>
        </pc:spChg>
        <pc:spChg chg="del mod ord">
          <ac:chgData name="BÙI LÊ TUẤN ANH" userId="b8b521c1-6a52-406c-876e-ad08fac479d7" providerId="ADAL" clId="{572B429C-E7B5-44CD-81A8-FDF1035A853E}" dt="2023-05-02T07:17:14.875" v="952" actId="700"/>
          <ac:spMkLst>
            <pc:docMk/>
            <pc:sldMk cId="2519858953" sldId="270"/>
            <ac:spMk id="2" creationId="{772BBBC1-F55C-1C8F-1055-104D8F98FAD6}"/>
          </ac:spMkLst>
        </pc:spChg>
        <pc:spChg chg="del mod ord">
          <ac:chgData name="BÙI LÊ TUẤN ANH" userId="b8b521c1-6a52-406c-876e-ad08fac479d7" providerId="ADAL" clId="{572B429C-E7B5-44CD-81A8-FDF1035A853E}" dt="2023-05-02T07:17:14.875" v="952" actId="700"/>
          <ac:spMkLst>
            <pc:docMk/>
            <pc:sldMk cId="2519858953" sldId="270"/>
            <ac:spMk id="3" creationId="{B7A3A194-9C12-681A-B744-519F2EDE4019}"/>
          </ac:spMkLst>
        </pc:spChg>
        <pc:spChg chg="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4" creationId="{D5B09047-D346-A234-6793-4234CD7D8412}"/>
          </ac:spMkLst>
        </pc:spChg>
        <pc:spChg chg="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5" creationId="{6D8933BA-162C-664E-AD5D-90A1DDAE8D91}"/>
          </ac:spMkLst>
        </pc:spChg>
        <pc:spChg chg="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6" creationId="{886C5F54-A33E-BFDA-2162-AA61D64B5C11}"/>
          </ac:spMkLst>
        </pc:spChg>
        <pc:spChg chg="add mod ord">
          <ac:chgData name="BÙI LÊ TUẤN ANH" userId="b8b521c1-6a52-406c-876e-ad08fac479d7" providerId="ADAL" clId="{572B429C-E7B5-44CD-81A8-FDF1035A853E}" dt="2023-05-03T01:41:58.594" v="994" actId="20577"/>
          <ac:spMkLst>
            <pc:docMk/>
            <pc:sldMk cId="2519858953" sldId="270"/>
            <ac:spMk id="7" creationId="{D3C46EA6-9ED2-2317-081E-F4D61FB4408E}"/>
          </ac:spMkLst>
        </pc:spChg>
        <pc:spChg chg="add del 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8" creationId="{446FA689-2947-03C8-0F65-9A9F040583AA}"/>
          </ac:spMkLst>
        </pc:spChg>
        <pc:spChg chg="add del 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9" creationId="{039E8FE0-9E15-58D1-A6FE-7B7E75D76351}"/>
          </ac:spMkLst>
        </pc:spChg>
        <pc:spChg chg="add del 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10" creationId="{A0F5BABF-1036-3B01-19B7-0F6F363C53B6}"/>
          </ac:spMkLst>
        </pc:spChg>
        <pc:spChg chg="add del mod ord">
          <ac:chgData name="BÙI LÊ TUẤN ANH" userId="b8b521c1-6a52-406c-876e-ad08fac479d7" providerId="ADAL" clId="{572B429C-E7B5-44CD-81A8-FDF1035A853E}" dt="2023-05-03T01:41:47.617" v="976" actId="700"/>
          <ac:spMkLst>
            <pc:docMk/>
            <pc:sldMk cId="2519858953" sldId="270"/>
            <ac:spMk id="11" creationId="{06C00565-2A50-3033-9C62-351D16FFF0A4}"/>
          </ac:spMkLst>
        </pc:spChg>
      </pc:sldChg>
      <pc:sldChg chg="modSp add mod">
        <pc:chgData name="BÙI LÊ TUẤN ANH" userId="b8b521c1-6a52-406c-876e-ad08fac479d7" providerId="ADAL" clId="{572B429C-E7B5-44CD-81A8-FDF1035A853E}" dt="2023-05-02T07:49:55.707" v="975" actId="20577"/>
        <pc:sldMkLst>
          <pc:docMk/>
          <pc:sldMk cId="1277079676" sldId="271"/>
        </pc:sldMkLst>
        <pc:spChg chg="mod">
          <ac:chgData name="BÙI LÊ TUẤN ANH" userId="b8b521c1-6a52-406c-876e-ad08fac479d7" providerId="ADAL" clId="{572B429C-E7B5-44CD-81A8-FDF1035A853E}" dt="2023-05-02T07:49:55.707" v="975" actId="20577"/>
          <ac:spMkLst>
            <pc:docMk/>
            <pc:sldMk cId="1277079676" sldId="271"/>
            <ac:spMk id="2" creationId="{BF01283E-BE72-40F2-A58D-89E6DEE3DF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6D1D-BD78-4153-B934-154D5C59BC0E}" type="datetimeFigureOut">
              <a:rPr lang="vi-VN" smtClean="0"/>
              <a:t>17/05/2023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27F0-A715-40C0-97A8-56C6FD3435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27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2205-1F74-4BC7-8EAC-623F331AF342}" type="datetime1">
              <a:rPr lang="vi-VN" noProof="0" smtClean="0"/>
              <a:t>17/05/2023</a:t>
            </a:fld>
            <a:endParaRPr lang="vi-VN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B08D-97CD-40A3-8D0F-89CFABC81472}" type="datetime1">
              <a:rPr lang="vi-VN" smtClean="0"/>
              <a:t>17/05/2023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1FFB-8939-4839-AD42-C62E0CD6A42E}" type="datetime1">
              <a:rPr lang="vi-VN" smtClean="0"/>
              <a:t>17/05/2023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0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B71-9274-42AD-A165-9EDD696E1A39}" type="datetime1">
              <a:rPr lang="vi-VN" smtClean="0"/>
              <a:t>17/05/2023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3C99-562F-46AD-B04E-AB6FC0B25482}" type="datetime1">
              <a:rPr lang="vi-VN" smtClean="0"/>
              <a:t>17/05/2023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0C3-8B64-4815-9AFB-E1E1975D82C4}" type="datetime1">
              <a:rPr lang="vi-VN" smtClean="0"/>
              <a:t>17/05/2023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DC3-8D9A-43A7-B24B-477E1B4AB18B}" type="datetime1">
              <a:rPr lang="vi-VN" smtClean="0"/>
              <a:t>17/05/2023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A37B-48B5-4A8F-8267-B41BBDC3F7C7}" type="datetime1">
              <a:rPr lang="vi-VN" smtClean="0"/>
              <a:t>17/05/2023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A5BF-0A93-4EF3-BDEC-A325EFB66DAA}" type="datetime1">
              <a:rPr lang="vi-VN" smtClean="0"/>
              <a:t>17/05/2023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B5ED-D1A6-4229-A11C-D7E1A4C003BC}" type="datetime1">
              <a:rPr lang="vi-VN" smtClean="0"/>
              <a:t>17/05/2023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b="1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CD41036-E2AD-41E9-89F0-22205192A9B7}" type="datetime1">
              <a:rPr lang="vi-VN" smtClean="0"/>
              <a:pPr/>
              <a:t>17/05/2023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b="1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vi-VN" dirty="0"/>
              <a:t>CSC11005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b="1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vi-VN" smtClean="0"/>
              <a:pPr/>
              <a:t>‹#›</a:t>
            </a:fld>
            <a:endParaRPr lang="vi-VN" dirty="0"/>
          </a:p>
        </p:txBody>
      </p:sp>
      <p:pic>
        <p:nvPicPr>
          <p:cNvPr id="28" name="Hình ảnh 27" descr="Ảnh có chứa biểu tượng&#10;&#10;Mô tả được tạo tự động">
            <a:extLst>
              <a:ext uri="{FF2B5EF4-FFF2-40B4-BE49-F238E27FC236}">
                <a16:creationId xmlns:a16="http://schemas.microsoft.com/office/drawing/2014/main" id="{8339ABF1-7F39-8EAF-020E-E60BD5F5BE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66" y="-3087"/>
            <a:ext cx="30333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112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3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3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3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3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3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5989BC68-6F8C-DD26-460B-95264290C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0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51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0CD842AE-F0F1-7D89-9B28-55D633BCB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endParaRPr lang="vi-VN" sz="5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24A07D4-8472-29EA-D9E5-9E7FB5812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b="1" dirty="0">
                <a:solidFill>
                  <a:srgbClr val="FFFFFF"/>
                </a:solidFill>
              </a:rPr>
              <a:t>Bùi Lê Tuấn Anh – 19120163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200" b="1" dirty="0">
                <a:solidFill>
                  <a:srgbClr val="FFFFFF"/>
                </a:solidFill>
              </a:rPr>
              <a:t>Phạm Anh Khoa - 19120257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E026AE47-4EFF-AD18-4A56-980BEC9AB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09" y="14908"/>
            <a:ext cx="3034800" cy="13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9EB0FB-4EF6-89EA-EBF5-E7F6FF6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PIM-DM </a:t>
            </a:r>
            <a:endParaRPr lang="vi-VN" dirty="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6FDCE655-3D7F-1498-BEBC-5C152088D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047" y="1834769"/>
            <a:ext cx="6361906" cy="4351338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A1F3D2-106F-88E8-3A18-DB47A0DF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04458F-0B7E-1B9D-F00A-C862573D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9F13A3-3665-882A-4367-F76505B9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3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01283E-BE72-40F2-A58D-89E6DEE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PIM-SM</a:t>
            </a:r>
            <a:endParaRPr lang="vi-VN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86215EC5-EA4E-3A64-554F-568CF666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1991238"/>
            <a:ext cx="10059804" cy="4020111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DE1EF1-0A57-C15A-773A-EDBA55E0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5C38A4-A2DD-F864-A3FC-A0C8F96A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966BB8F-BBE7-3084-C6EC-8F96BB14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3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01283E-BE72-40F2-A58D-89E6DEE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PIM-SM (cont.)</a:t>
            </a:r>
            <a:endParaRPr lang="vi-VN" dirty="0"/>
          </a:p>
        </p:txBody>
      </p:sp>
      <p:pic>
        <p:nvPicPr>
          <p:cNvPr id="8" name="Content Placeholder 7" descr="Chart, diagram, line chart&#10;&#10;Description automatically generated">
            <a:extLst>
              <a:ext uri="{FF2B5EF4-FFF2-40B4-BE49-F238E27FC236}">
                <a16:creationId xmlns:a16="http://schemas.microsoft.com/office/drawing/2014/main" id="{272B4E7C-25DE-60F8-64C7-B55B90CA8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1991238"/>
            <a:ext cx="10059804" cy="4020111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DE1EF1-0A57-C15A-773A-EDBA55E0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5C38A4-A2DD-F864-A3FC-A0C8F96A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966BB8F-BBE7-3084-C6EC-8F96BB14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5CC3BD-2F79-D8A5-B21E-806632AB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Verification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FA1A7DD-B887-F270-FD60-63099040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NewPSMT"/>
                <a:cs typeface="Calibri" panose="020F0502020204030204" pitchFamily="34" charset="0"/>
              </a:rPr>
              <a:t> </a:t>
            </a:r>
            <a:r>
              <a:rPr lang="en-US" dirty="0">
                <a:latin typeface="CourierNewPSMT"/>
                <a:cs typeface="Calibri" panose="020F0502020204030204" pitchFamily="34" charset="0"/>
              </a:rPr>
              <a:t>router(config)# </a:t>
            </a:r>
            <a:r>
              <a:rPr lang="en-US" b="1" dirty="0" err="1">
                <a:latin typeface="CourierNewPSMT"/>
                <a:cs typeface="Calibri" panose="020F0502020204030204" pitchFamily="34" charset="0"/>
              </a:rPr>
              <a:t>ip</a:t>
            </a:r>
            <a:r>
              <a:rPr lang="en-US" b="1" dirty="0">
                <a:latin typeface="CourierNewPSMT"/>
                <a:cs typeface="Calibri" panose="020F0502020204030204" pitchFamily="34" charset="0"/>
              </a:rPr>
              <a:t> </a:t>
            </a:r>
            <a:r>
              <a:rPr lang="en-US" b="1" i="0" u="none" strike="noStrike" baseline="0" dirty="0">
                <a:latin typeface="CourierNewPSMT"/>
              </a:rPr>
              <a:t>multicast-routing</a:t>
            </a:r>
          </a:p>
          <a:p>
            <a:r>
              <a:rPr lang="vi-VN" b="1" dirty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router(config-if)# </a:t>
            </a:r>
            <a:r>
              <a:rPr lang="en-US" b="1" dirty="0" err="1">
                <a:latin typeface="CourierNewPSMT"/>
              </a:rPr>
              <a:t>ip</a:t>
            </a:r>
            <a:r>
              <a:rPr lang="en-US" b="1" dirty="0">
                <a:latin typeface="CourierNewPSMT"/>
              </a:rPr>
              <a:t> </a:t>
            </a:r>
            <a:r>
              <a:rPr lang="en-US" b="1" dirty="0" err="1">
                <a:latin typeface="CourierNewPSMT"/>
              </a:rPr>
              <a:t>pim</a:t>
            </a:r>
            <a:r>
              <a:rPr lang="en-US" b="1" dirty="0">
                <a:latin typeface="CourierNewPSMT"/>
              </a:rPr>
              <a:t> [mode] </a:t>
            </a:r>
          </a:p>
          <a:p>
            <a:r>
              <a:rPr lang="en-US" b="1" dirty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router# </a:t>
            </a:r>
            <a:r>
              <a:rPr lang="en-US" b="1" i="0" u="none" strike="noStrike" baseline="0" dirty="0">
                <a:latin typeface="CourierNewPSMT"/>
              </a:rPr>
              <a:t>show </a:t>
            </a:r>
            <a:r>
              <a:rPr lang="en-US" b="1" i="0" u="none" strike="noStrike" baseline="0" dirty="0" err="1">
                <a:latin typeface="CourierNewPSMT"/>
              </a:rPr>
              <a:t>ip</a:t>
            </a:r>
            <a:r>
              <a:rPr lang="en-US" b="1" i="0" u="none" strike="noStrike" baseline="0" dirty="0">
                <a:latin typeface="CourierNewPSMT"/>
              </a:rPr>
              <a:t> </a:t>
            </a:r>
            <a:r>
              <a:rPr lang="en-US" b="1" i="0" u="none" strike="noStrike" baseline="0" dirty="0" err="1">
                <a:latin typeface="CourierNewPSMT"/>
              </a:rPr>
              <a:t>igmp</a:t>
            </a:r>
            <a:r>
              <a:rPr lang="en-US" b="1" i="0" u="none" strike="noStrike" baseline="0" dirty="0">
                <a:latin typeface="CourierNewPSMT"/>
              </a:rPr>
              <a:t> interface [</a:t>
            </a:r>
            <a:r>
              <a:rPr lang="en-US" b="1" i="1" u="none" strike="noStrike" baseline="0" dirty="0">
                <a:latin typeface="CourierNewPS-ItalicMT"/>
              </a:rPr>
              <a:t>type </a:t>
            </a:r>
            <a:r>
              <a:rPr lang="en-US" i="1" u="none" strike="noStrike" baseline="0" dirty="0">
                <a:latin typeface="CourierNewPS-ItalicMT"/>
              </a:rPr>
              <a:t>number</a:t>
            </a:r>
            <a:r>
              <a:rPr lang="en-US" b="1" i="0" u="none" strike="noStrike" baseline="0" dirty="0">
                <a:latin typeface="CourierNewPSMT"/>
              </a:rPr>
              <a:t>]</a:t>
            </a:r>
          </a:p>
          <a:p>
            <a:r>
              <a:rPr lang="en-US" b="1" dirty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router# </a:t>
            </a:r>
            <a:r>
              <a:rPr lang="en-US" b="1" i="0" u="none" strike="noStrike" baseline="0" dirty="0">
                <a:latin typeface="CourierNewPSMT"/>
              </a:rPr>
              <a:t>show </a:t>
            </a:r>
            <a:r>
              <a:rPr lang="en-US" b="1" i="0" u="none" strike="noStrike" baseline="0" dirty="0" err="1">
                <a:latin typeface="CourierNewPSMT"/>
              </a:rPr>
              <a:t>ip</a:t>
            </a:r>
            <a:r>
              <a:rPr lang="en-US" b="1" i="0" u="none" strike="noStrike" baseline="0" dirty="0">
                <a:latin typeface="CourierNewPSMT"/>
              </a:rPr>
              <a:t> </a:t>
            </a:r>
            <a:r>
              <a:rPr lang="en-US" b="1" i="0" u="none" strike="noStrike" baseline="0" dirty="0" err="1">
                <a:latin typeface="CourierNewPSMT"/>
              </a:rPr>
              <a:t>igmp</a:t>
            </a:r>
            <a:r>
              <a:rPr lang="en-US" b="1" i="0" u="none" strike="noStrike" baseline="0" dirty="0">
                <a:latin typeface="CourierNewPSMT"/>
              </a:rPr>
              <a:t> groups [</a:t>
            </a:r>
            <a:r>
              <a:rPr lang="en-US" b="1" i="1" u="none" strike="noStrike" baseline="0" dirty="0">
                <a:latin typeface="CourierNewPS-ItalicMT"/>
              </a:rPr>
              <a:t>group-address/</a:t>
            </a:r>
            <a:r>
              <a:rPr lang="en-US" b="1" i="0" u="none" strike="noStrike" baseline="0" dirty="0">
                <a:latin typeface="CourierNewPSMT"/>
              </a:rPr>
              <a:t> </a:t>
            </a:r>
            <a:r>
              <a:rPr lang="en-US" b="1" i="1" u="none" strike="noStrike" baseline="0" dirty="0">
                <a:latin typeface="CourierNewPS-ItalicMT"/>
              </a:rPr>
              <a:t>type </a:t>
            </a:r>
            <a:r>
              <a:rPr lang="en-US" i="1" u="none" strike="noStrike" baseline="0" dirty="0">
                <a:latin typeface="CourierNewPS-ItalicMT"/>
              </a:rPr>
              <a:t>number</a:t>
            </a:r>
            <a:r>
              <a:rPr lang="en-US" b="1" i="0" u="none" strike="noStrike" baseline="0" dirty="0">
                <a:latin typeface="CourierNewPSMT"/>
              </a:rPr>
              <a:t>]</a:t>
            </a:r>
          </a:p>
          <a:p>
            <a:r>
              <a:rPr lang="en-US" b="1" dirty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router# </a:t>
            </a:r>
            <a:r>
              <a:rPr lang="en-US" b="1" dirty="0">
                <a:latin typeface="CourierNewPSMT"/>
              </a:rPr>
              <a:t>show </a:t>
            </a:r>
            <a:r>
              <a:rPr lang="en-US" b="1" dirty="0" err="1">
                <a:latin typeface="CourierNewPSMT"/>
              </a:rPr>
              <a:t>ip</a:t>
            </a:r>
            <a:r>
              <a:rPr lang="en-US" b="1" dirty="0">
                <a:latin typeface="CourierNewPSMT"/>
              </a:rPr>
              <a:t> </a:t>
            </a:r>
            <a:r>
              <a:rPr lang="en-US" b="1" dirty="0" err="1">
                <a:latin typeface="CourierNewPSMT"/>
              </a:rPr>
              <a:t>mroute</a:t>
            </a:r>
            <a:r>
              <a:rPr lang="en-US" b="1" dirty="0">
                <a:latin typeface="CourierNewPSMT"/>
              </a:rPr>
              <a:t> [group address] [summary] [count] [active </a:t>
            </a:r>
            <a:r>
              <a:rPr lang="en-US" i="1" dirty="0">
                <a:latin typeface="CourierNewPSMT"/>
              </a:rPr>
              <a:t>kbps</a:t>
            </a:r>
            <a:r>
              <a:rPr lang="en-US" b="1" dirty="0">
                <a:latin typeface="CourierNewPSMT"/>
              </a:rPr>
              <a:t>]</a:t>
            </a:r>
          </a:p>
          <a:p>
            <a:endParaRPr lang="en-US" b="1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22ED079-B25C-521F-971E-54A93CED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542F62-F76A-A5E0-7E7F-5ADDF321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912640-12DE-530B-A8B2-C3435C23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FDB1B-1E1C-E504-6899-535768AE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Verification (cont.)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197B67-B1DE-74E6-586B-6819682D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NewPSMT"/>
              </a:rPr>
              <a:t> router# </a:t>
            </a:r>
            <a:r>
              <a:rPr lang="en-US" b="1" dirty="0">
                <a:latin typeface="CourierNewPSMT"/>
              </a:rPr>
              <a:t>show </a:t>
            </a:r>
            <a:r>
              <a:rPr lang="en-US" b="1" dirty="0" err="1">
                <a:latin typeface="CourierNewPSMT"/>
              </a:rPr>
              <a:t>ip</a:t>
            </a:r>
            <a:r>
              <a:rPr lang="en-US" b="1" dirty="0">
                <a:latin typeface="CourierNewPSMT"/>
              </a:rPr>
              <a:t> </a:t>
            </a:r>
            <a:r>
              <a:rPr lang="en-US" b="1" dirty="0" err="1">
                <a:latin typeface="CourierNewPSMT"/>
              </a:rPr>
              <a:t>pim</a:t>
            </a:r>
            <a:r>
              <a:rPr lang="en-US" b="1" dirty="0">
                <a:latin typeface="CourierNewPSMT"/>
              </a:rPr>
              <a:t> [interface/neighbor] [type </a:t>
            </a:r>
            <a:r>
              <a:rPr lang="en-US" i="1" dirty="0">
                <a:latin typeface="CourierNewPSMT"/>
              </a:rPr>
              <a:t>number</a:t>
            </a:r>
            <a:r>
              <a:rPr lang="en-US" b="1" dirty="0">
                <a:latin typeface="CourierNewPSMT"/>
              </a:rPr>
              <a:t>]</a:t>
            </a:r>
          </a:p>
          <a:p>
            <a:r>
              <a:rPr lang="en-US" b="1" dirty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router#</a:t>
            </a:r>
            <a:r>
              <a:rPr lang="en-US" b="1" dirty="0">
                <a:latin typeface="CourierNewPSMT"/>
              </a:rPr>
              <a:t> show </a:t>
            </a:r>
            <a:r>
              <a:rPr lang="en-US" b="1" dirty="0" err="1">
                <a:latin typeface="CourierNewPSMT"/>
              </a:rPr>
              <a:t>ip</a:t>
            </a:r>
            <a:r>
              <a:rPr lang="en-US" b="1" dirty="0">
                <a:latin typeface="CourierNewPSMT"/>
              </a:rPr>
              <a:t> </a:t>
            </a:r>
            <a:r>
              <a:rPr lang="en-US" b="1" dirty="0" err="1">
                <a:latin typeface="CourierNewPSMT"/>
              </a:rPr>
              <a:t>pim</a:t>
            </a:r>
            <a:r>
              <a:rPr lang="en-US" b="1" dirty="0">
                <a:latin typeface="CourierNewPSMT"/>
              </a:rPr>
              <a:t> </a:t>
            </a:r>
            <a:r>
              <a:rPr lang="en-US" b="1" dirty="0" err="1">
                <a:latin typeface="CourierNewPSMT"/>
              </a:rPr>
              <a:t>rp</a:t>
            </a:r>
            <a:r>
              <a:rPr lang="en-US" b="1" dirty="0">
                <a:latin typeface="CourierNewPSMT"/>
              </a:rPr>
              <a:t> [group-name/ group-address/mapping]</a:t>
            </a:r>
          </a:p>
          <a:p>
            <a:r>
              <a:rPr lang="en-US" b="1" dirty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router#</a:t>
            </a:r>
            <a:r>
              <a:rPr lang="en-US" b="1" dirty="0">
                <a:latin typeface="CourierNewPSMT"/>
              </a:rPr>
              <a:t> </a:t>
            </a:r>
            <a:r>
              <a:rPr lang="en-US" b="1" dirty="0" err="1">
                <a:latin typeface="CourierNewPSMT"/>
              </a:rPr>
              <a:t>mrinfo</a:t>
            </a:r>
            <a:r>
              <a:rPr lang="en-US" b="1" dirty="0">
                <a:latin typeface="CourierNewPSMT"/>
              </a:rPr>
              <a:t> [hostname/address]</a:t>
            </a:r>
          </a:p>
          <a:p>
            <a:r>
              <a:rPr lang="en-US" b="1" dirty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router#</a:t>
            </a:r>
            <a:r>
              <a:rPr lang="en-US" b="1" dirty="0">
                <a:latin typeface="CourierNewPSMT"/>
              </a:rPr>
              <a:t> show </a:t>
            </a:r>
            <a:r>
              <a:rPr lang="en-US" b="1" dirty="0" err="1">
                <a:latin typeface="CourierNewPSMT"/>
              </a:rPr>
              <a:t>ip</a:t>
            </a:r>
            <a:r>
              <a:rPr lang="en-US" b="1" dirty="0">
                <a:latin typeface="CourierNewPSMT"/>
              </a:rPr>
              <a:t> </a:t>
            </a:r>
            <a:r>
              <a:rPr lang="en-US" b="1" dirty="0" err="1">
                <a:latin typeface="CourierNewPSMT"/>
              </a:rPr>
              <a:t>rpf</a:t>
            </a:r>
            <a:r>
              <a:rPr lang="en-US" b="1" dirty="0">
                <a:latin typeface="CourierNewPSMT"/>
              </a:rPr>
              <a:t> [address/name]</a:t>
            </a:r>
          </a:p>
          <a:p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328029-C80A-5540-16C8-B2B96BF4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3F33C6-E140-D14D-378D-82A6A0E5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929E25-07A5-E7EB-B5C1-D6038455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1E99A2AF-2C0B-DD6A-D987-6AE3090D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:a16="http://schemas.microsoft.com/office/drawing/2014/main" id="{32FA7327-36BE-CD5A-F995-D2FAE286D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D73C6B-B615-81B4-2746-04F52AD2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250C29-805C-1A30-5AD9-116E755A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A2D1E94-D3F6-DB32-7665-F6734ED8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70DE8D-941C-ED92-D054-4C3DC95A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6A8C9D-2F31-EA77-9392-4186DDB7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vi-VN" dirty="0"/>
              <a:t>Tìm hiểu về </a:t>
            </a:r>
            <a:r>
              <a:rPr lang="en-US" dirty="0"/>
              <a:t>Multicast</a:t>
            </a:r>
            <a:endParaRPr lang="vi-VN" dirty="0"/>
          </a:p>
          <a:p>
            <a:r>
              <a:rPr lang="en-US" dirty="0"/>
              <a:t> </a:t>
            </a:r>
            <a:r>
              <a:rPr lang="vi-VN" dirty="0"/>
              <a:t>Tìm hiểu về các giao thức định tuyến </a:t>
            </a:r>
            <a:r>
              <a:rPr lang="en-US" dirty="0"/>
              <a:t>Multicast</a:t>
            </a:r>
          </a:p>
          <a:p>
            <a:r>
              <a:rPr lang="vi-VN" dirty="0"/>
              <a:t> Cấu hình các giao thức định tuyến </a:t>
            </a:r>
            <a:r>
              <a:rPr lang="en-US" dirty="0"/>
              <a:t>Multicast</a:t>
            </a:r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4772C31-4763-F6C1-9255-BE25AB4F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D10ACD-4C26-1E3F-08F6-D9FDC16B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F49-824B-4480-BD05-478F6F82CA3F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AF7F1C3-9F77-C3B5-236D-C947B1C5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EAC96C-E9BC-B1D3-E288-4CFD2847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DCF56D-BEA8-08A1-ED36-0CB9F2CE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UDP</a:t>
            </a:r>
          </a:p>
          <a:p>
            <a:pPr lvl="1"/>
            <a:r>
              <a:rPr lang="en-US" dirty="0"/>
              <a:t> </a:t>
            </a:r>
            <a:r>
              <a:rPr lang="vi-VN" dirty="0"/>
              <a:t>Lợi ích:</a:t>
            </a:r>
          </a:p>
          <a:p>
            <a:pPr lvl="2"/>
            <a:r>
              <a:rPr lang="vi-VN" b="1" dirty="0"/>
              <a:t>Hiệu quả hệ thống</a:t>
            </a:r>
            <a:r>
              <a:rPr lang="vi-VN" dirty="0"/>
              <a:t>: Kiểm soát lưu lượng mạng, giảm tải cho máy chủ.</a:t>
            </a:r>
          </a:p>
          <a:p>
            <a:pPr lvl="2"/>
            <a:r>
              <a:rPr lang="vi-VN" b="1" dirty="0"/>
              <a:t>Tối ưu hiệu năng</a:t>
            </a:r>
            <a:r>
              <a:rPr lang="vi-VN" dirty="0"/>
              <a:t>: Loại bỏ lưu lượng dư thừa</a:t>
            </a:r>
          </a:p>
          <a:p>
            <a:pPr lvl="2"/>
            <a:r>
              <a:rPr lang="vi-VN" b="1" dirty="0"/>
              <a:t>Dịch vụ phân tán</a:t>
            </a:r>
            <a:r>
              <a:rPr lang="vi-VN" dirty="0"/>
              <a:t>: Cho phép các dịch vụ kết nối đa điểm hoạt động </a:t>
            </a:r>
          </a:p>
          <a:p>
            <a:pPr lvl="1"/>
            <a:r>
              <a:rPr lang="vi-VN" dirty="0"/>
              <a:t> Bất lợi:</a:t>
            </a:r>
          </a:p>
          <a:p>
            <a:pPr lvl="2"/>
            <a:r>
              <a:rPr lang="vi-VN" b="1" dirty="0"/>
              <a:t>Cơ chế </a:t>
            </a:r>
            <a:r>
              <a:rPr lang="en-US" b="1" dirty="0"/>
              <a:t>Best Effort</a:t>
            </a:r>
            <a:r>
              <a:rPr lang="en-US" dirty="0"/>
              <a:t>: </a:t>
            </a:r>
            <a:r>
              <a:rPr lang="vi-VN" dirty="0"/>
              <a:t>Truyền dữ liệu không tin cậy</a:t>
            </a:r>
          </a:p>
          <a:p>
            <a:pPr lvl="2"/>
            <a:r>
              <a:rPr lang="vi-VN" b="1" dirty="0"/>
              <a:t>Trùng lặp và không theo thứ tự</a:t>
            </a:r>
            <a:r>
              <a:rPr lang="vi-VN" dirty="0"/>
              <a:t>: Do giao thức hoặc thay đổi sơ đồ mạng</a:t>
            </a:r>
          </a:p>
          <a:p>
            <a:pPr lvl="2"/>
            <a:r>
              <a:rPr lang="vi-VN" b="1" dirty="0"/>
              <a:t>Không có kiểm soát tắc nghẽn</a:t>
            </a:r>
            <a:r>
              <a:rPr lang="en-US" dirty="0"/>
              <a:t>:</a:t>
            </a:r>
            <a:r>
              <a:rPr lang="vi-VN" dirty="0"/>
              <a:t> Thiếu cơ chế </a:t>
            </a:r>
            <a:r>
              <a:rPr lang="en-US" dirty="0"/>
              <a:t>“TCP Windowing” </a:t>
            </a:r>
            <a:r>
              <a:rPr lang="vi-VN" dirty="0"/>
              <a:t>và “</a:t>
            </a:r>
            <a:r>
              <a:rPr lang="en-US" dirty="0"/>
              <a:t>slow-start</a:t>
            </a:r>
            <a:r>
              <a:rPr lang="vi-VN" dirty="0"/>
              <a:t>”</a:t>
            </a:r>
          </a:p>
          <a:p>
            <a:pPr lvl="1"/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57841D-A5DB-AEC2-0560-A60B59EF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421D7F-E780-ACAE-55CE-B94E0E9C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0290C0-38C5-8CF9-76C8-E666A0F1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B5181E-21E7-F91A-47FC-6A27DF09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(cont.)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819470-B87D-321F-4899-B7FCE857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vi-VN" dirty="0"/>
              <a:t>Kiểu truyền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1-n: 1 host </a:t>
            </a:r>
            <a:r>
              <a:rPr lang="vi-VN" dirty="0"/>
              <a:t>nguồn</a:t>
            </a:r>
            <a:r>
              <a:rPr lang="en-US" dirty="0"/>
              <a:t> </a:t>
            </a:r>
            <a:r>
              <a:rPr lang="vi-VN" dirty="0"/>
              <a:t>truyền cho 2 hoặc nhiều (n) người nhận</a:t>
            </a:r>
            <a:endParaRPr lang="en-US" dirty="0"/>
          </a:p>
          <a:p>
            <a:pPr lvl="1"/>
            <a:r>
              <a:rPr lang="en-US" dirty="0"/>
              <a:t> n-n: </a:t>
            </a:r>
            <a:r>
              <a:rPr lang="vi-VN" dirty="0"/>
              <a:t>Nhiều </a:t>
            </a:r>
            <a:r>
              <a:rPr lang="en-US" dirty="0"/>
              <a:t>host </a:t>
            </a:r>
            <a:r>
              <a:rPr lang="vi-VN" dirty="0"/>
              <a:t>trong cùng 1 một nhóm gửi và nhận</a:t>
            </a:r>
            <a:endParaRPr lang="en-US" dirty="0"/>
          </a:p>
          <a:p>
            <a:pPr lvl="1"/>
            <a:r>
              <a:rPr lang="en-US" dirty="0"/>
              <a:t> n-1: </a:t>
            </a:r>
            <a:r>
              <a:rPr lang="vi-VN" dirty="0"/>
              <a:t>2 hoặc nhiều (n) người nhận truyền về 1 </a:t>
            </a:r>
            <a:r>
              <a:rPr lang="en-US" dirty="0"/>
              <a:t>host </a:t>
            </a:r>
            <a:r>
              <a:rPr lang="vi-VN" dirty="0"/>
              <a:t>nguồn</a:t>
            </a:r>
            <a:endParaRPr lang="en-US" dirty="0"/>
          </a:p>
          <a:p>
            <a:r>
              <a:rPr lang="en-US" dirty="0"/>
              <a:t> </a:t>
            </a:r>
            <a:r>
              <a:rPr lang="vi-VN" dirty="0"/>
              <a:t>Địa chỉ</a:t>
            </a:r>
            <a:r>
              <a:rPr lang="en-US" dirty="0"/>
              <a:t>: </a:t>
            </a:r>
            <a:r>
              <a:rPr lang="en-US" b="1" dirty="0"/>
              <a:t>Class D (224.0.0.0 – 239.255.255.255)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224.0.0.1, 224.0.0.2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224.0.0.4, 224.0.0.13: </a:t>
            </a:r>
            <a:r>
              <a:rPr lang="en-US" b="1" dirty="0"/>
              <a:t>DVMRP, PIMv2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224.0.0.5, 224.0.0.6, 224.0.0.9, 224.0.0.10:</a:t>
            </a:r>
            <a:r>
              <a:rPr lang="en-US" b="1" dirty="0"/>
              <a:t> </a:t>
            </a:r>
            <a:r>
              <a:rPr lang="vi-VN" b="1" dirty="0"/>
              <a:t>Giao thức </a:t>
            </a:r>
            <a:r>
              <a:rPr lang="en-US" b="1" dirty="0"/>
              <a:t>Unicast</a:t>
            </a:r>
            <a:endParaRPr lang="vi-VN" b="1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64CE76-FB35-26B5-28DC-34998E6F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EA1AB1C-ECCC-A919-44D8-332F93E1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31035FF-326E-CBD0-EAD2-2E39AD56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CE157E-95E8-4F33-C118-85393AA4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Routing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DE76D7-3FDF-2CD7-385E-AF170D93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IGMP</a:t>
            </a:r>
          </a:p>
          <a:p>
            <a:r>
              <a:rPr lang="en-US" dirty="0"/>
              <a:t> </a:t>
            </a:r>
            <a:r>
              <a:rPr lang="en-US" b="1" dirty="0"/>
              <a:t>Distribution Trees </a:t>
            </a:r>
            <a:r>
              <a:rPr lang="vi-VN" b="1" dirty="0"/>
              <a:t>(Cây phân phối)</a:t>
            </a:r>
            <a:endParaRPr lang="en-US" b="1" dirty="0"/>
          </a:p>
          <a:p>
            <a:pPr lvl="1"/>
            <a:r>
              <a:rPr lang="en-US" dirty="0"/>
              <a:t> Shortest Path (</a:t>
            </a:r>
            <a:r>
              <a:rPr lang="vi-VN" dirty="0"/>
              <a:t>Đường đi Ngắn nhất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Shared (</a:t>
            </a:r>
            <a:r>
              <a:rPr lang="vi-VN"/>
              <a:t>Đường đi Chung)</a:t>
            </a:r>
            <a:endParaRPr lang="en-US" dirty="0"/>
          </a:p>
          <a:p>
            <a:r>
              <a:rPr lang="en-US" dirty="0"/>
              <a:t> Giao </a:t>
            </a:r>
            <a:r>
              <a:rPr lang="vi-VN" dirty="0"/>
              <a:t>thức định tuyến </a:t>
            </a:r>
            <a:r>
              <a:rPr lang="en-US" dirty="0"/>
              <a:t>Multicast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PIM (Dense Mode/Sparse Mode)</a:t>
            </a:r>
          </a:p>
          <a:p>
            <a:pPr lvl="1"/>
            <a:r>
              <a:rPr lang="en-US" dirty="0"/>
              <a:t> MOSPF, DVMRP</a:t>
            </a:r>
          </a:p>
          <a:p>
            <a:pPr lvl="1"/>
            <a:r>
              <a:rPr lang="en-US" dirty="0"/>
              <a:t> Multicast BGP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E1072E-4A02-1379-EFD1-AEEC4E5B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92CB88-A209-423C-61C7-AC75F72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EE3CFA-D184-C4CF-5807-FD164E6C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D33195-6B2D-A3BA-0F1C-46C650FE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IGMP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70F181C-6C3E-CD46-E9A3-3D9318E5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8359865-0A7A-6B4F-9293-A3BC30D2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1B9D28-97E3-7F1B-3C5B-6CC31B6C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Cisco IGMP">
            <a:extLst>
              <a:ext uri="{FF2B5EF4-FFF2-40B4-BE49-F238E27FC236}">
                <a16:creationId xmlns:a16="http://schemas.microsoft.com/office/drawing/2014/main" id="{40DDE848-B1D8-A2DD-2C17-5FE0302B52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22" y="1825625"/>
            <a:ext cx="93087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D3C46EA6-9ED2-2317-081E-F4D61FB4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IGMP (cont.)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B09047-D346-A234-6793-4234CD7D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8933BA-162C-664E-AD5D-90A1DDAE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6C5F54-A33E-BFDA-2162-AA61D64B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MULTICAST: IGMP ON JUNIPER ROUTERS, FOR JNCIP &amp; JNCIE STUDENTS – NETWORK  FUN-TIMES">
            <a:extLst>
              <a:ext uri="{FF2B5EF4-FFF2-40B4-BE49-F238E27FC236}">
                <a16:creationId xmlns:a16="http://schemas.microsoft.com/office/drawing/2014/main" id="{0A53C3AB-8C3C-C1D4-4264-ADE79B3375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0476"/>
            <a:ext cx="10515600" cy="36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5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299C56-556B-23EA-B429-354318DB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Shortest-Path Trees</a:t>
            </a:r>
            <a:endParaRPr lang="vi-VN" dirty="0"/>
          </a:p>
        </p:txBody>
      </p:sp>
      <p:pic>
        <p:nvPicPr>
          <p:cNvPr id="16" name="Chỗ dành sẵn cho Nội dung 15">
            <a:extLst>
              <a:ext uri="{FF2B5EF4-FFF2-40B4-BE49-F238E27FC236}">
                <a16:creationId xmlns:a16="http://schemas.microsoft.com/office/drawing/2014/main" id="{AC0FC706-6DFD-4039-D4D5-F98C7CF9B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2580"/>
            <a:ext cx="5181600" cy="2997428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9650E-0CA2-19B7-162E-244CEB8E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CC957A2-2822-3148-BA30-4A9B2C0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DF2B65E-1E6D-2F25-EC4B-46E5D6A2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49" name="Chỗ dành sẵn cho Nội dung 13">
            <a:extLst>
              <a:ext uri="{FF2B5EF4-FFF2-40B4-BE49-F238E27FC236}">
                <a16:creationId xmlns:a16="http://schemas.microsoft.com/office/drawing/2014/main" id="{B4224A31-96A9-A194-B39C-6FE568C3E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96448"/>
            <a:ext cx="5181600" cy="3027979"/>
          </a:xfrm>
        </p:spPr>
      </p:pic>
    </p:spTree>
    <p:extLst>
      <p:ext uri="{BB962C8B-B14F-4D97-AF65-F5344CB8AC3E}">
        <p14:creationId xmlns:p14="http://schemas.microsoft.com/office/powerpoint/2010/main" val="70547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DD5F5A-680C-CF22-D873-A472C91D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Distribution Trees</a:t>
            </a:r>
            <a:endParaRPr lang="vi-VN" dirty="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197EB164-0291-7D4E-741A-F4D02A5E6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635" y="1825625"/>
            <a:ext cx="7964729" cy="4351338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18F26D-6352-F15F-CF89-87845051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3A4-1718-4953-87D1-47FA8030E6F2}" type="datetime1">
              <a:rPr lang="vi-VN" smtClean="0"/>
              <a:t>17/05/2023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397697-478A-31E6-7DE2-47AA18CF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CSC11005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A9A2CDC-606C-222A-15FE-7C78C491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9135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itka Display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2A0FD1201485479895ED3ABF5F8B85" ma:contentTypeVersion="8" ma:contentTypeDescription="Create a new document." ma:contentTypeScope="" ma:versionID="4cb43a58df671f602048bda674b833ac">
  <xsd:schema xmlns:xsd="http://www.w3.org/2001/XMLSchema" xmlns:xs="http://www.w3.org/2001/XMLSchema" xmlns:p="http://schemas.microsoft.com/office/2006/metadata/properties" xmlns:ns3="7b495183-be68-46b6-9f93-303bb4369acc" xmlns:ns4="e8900967-fe10-44ee-8cdd-dcc614f4f1dd" targetNamespace="http://schemas.microsoft.com/office/2006/metadata/properties" ma:root="true" ma:fieldsID="acd78a0ca37c3ac924b649f6ee994b4a" ns3:_="" ns4:_="">
    <xsd:import namespace="7b495183-be68-46b6-9f93-303bb4369acc"/>
    <xsd:import namespace="e8900967-fe10-44ee-8cdd-dcc614f4f1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95183-be68-46b6-9f93-303bb4369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00967-fe10-44ee-8cdd-dcc614f4f1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495183-be68-46b6-9f93-303bb4369acc" xsi:nil="true"/>
  </documentManagement>
</p:properties>
</file>

<file path=customXml/itemProps1.xml><?xml version="1.0" encoding="utf-8"?>
<ds:datastoreItem xmlns:ds="http://schemas.openxmlformats.org/officeDocument/2006/customXml" ds:itemID="{6A1A4BDD-9715-484B-8C2B-C162E5CB44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495183-be68-46b6-9f93-303bb4369acc"/>
    <ds:schemaRef ds:uri="e8900967-fe10-44ee-8cdd-dcc614f4f1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308D99-F8A5-4DC2-AB96-21F26334F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D9753-E82A-42B8-84B0-F9908BB1EC52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b495183-be68-46b6-9f93-303bb4369acc"/>
    <ds:schemaRef ds:uri="e8900967-fe10-44ee-8cdd-dcc614f4f1d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457</Words>
  <Application>Microsoft Office PowerPoint</Application>
  <PresentationFormat>Màn hình rộng</PresentationFormat>
  <Paragraphs>96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AvenirNext LT Pro Medium</vt:lpstr>
      <vt:lpstr>CourierNewPS-ItalicMT</vt:lpstr>
      <vt:lpstr>CourierNewPSMT</vt:lpstr>
      <vt:lpstr>Segoe UI</vt:lpstr>
      <vt:lpstr>ExploreVTI</vt:lpstr>
      <vt:lpstr>MULTICAST</vt:lpstr>
      <vt:lpstr>Mục tiêu</vt:lpstr>
      <vt:lpstr>Multicast</vt:lpstr>
      <vt:lpstr>Multicast (cont.)</vt:lpstr>
      <vt:lpstr>Multicast Routing</vt:lpstr>
      <vt:lpstr>IGMP</vt:lpstr>
      <vt:lpstr>IGMP (cont.)</vt:lpstr>
      <vt:lpstr>Shortest-Path Trees</vt:lpstr>
      <vt:lpstr>Shared Distribution Trees</vt:lpstr>
      <vt:lpstr>PIM-DM </vt:lpstr>
      <vt:lpstr>PIM-SM</vt:lpstr>
      <vt:lpstr>PIM-SM (cont.)</vt:lpstr>
      <vt:lpstr>Configuration &amp; Verification</vt:lpstr>
      <vt:lpstr>Configuration &amp; Verification (cont.)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Anthony Bùi</dc:creator>
  <cp:lastModifiedBy>Anthony Bùi</cp:lastModifiedBy>
  <cp:revision>3</cp:revision>
  <dcterms:created xsi:type="dcterms:W3CDTF">2023-05-01T01:15:04Z</dcterms:created>
  <dcterms:modified xsi:type="dcterms:W3CDTF">2023-05-17T09:18:43Z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0x010100182A0FD1201485479895ED3ABF5F8B85</vt:lpwstr>
  </property>
</Properties>
</file>