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9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EDE91B6-C08B-4187-9768-F6DFB1D37934}" type="datetimeFigureOut">
              <a:rPr lang="es-HN" smtClean="0"/>
              <a:t>19/1/2024</a:t>
            </a:fld>
            <a:endParaRPr lang="es-H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s-H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AB3C585F-FBC6-4636-A6BE-7E7C30DD5FF9}" type="slidenum">
              <a:rPr lang="es-HN" smtClean="0"/>
              <a:t>‹Nº›</a:t>
            </a:fld>
            <a:endParaRPr lang="es-H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6685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EDE91B6-C08B-4187-9768-F6DFB1D37934}" type="datetimeFigureOut">
              <a:rPr lang="es-HN" smtClean="0"/>
              <a:t>19/1/2024</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AB3C585F-FBC6-4636-A6BE-7E7C30DD5FF9}" type="slidenum">
              <a:rPr lang="es-HN" smtClean="0"/>
              <a:t>‹Nº›</a:t>
            </a:fld>
            <a:endParaRPr lang="es-HN"/>
          </a:p>
        </p:txBody>
      </p:sp>
    </p:spTree>
    <p:extLst>
      <p:ext uri="{BB962C8B-B14F-4D97-AF65-F5344CB8AC3E}">
        <p14:creationId xmlns:p14="http://schemas.microsoft.com/office/powerpoint/2010/main" val="2123108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EDE91B6-C08B-4187-9768-F6DFB1D37934}" type="datetimeFigureOut">
              <a:rPr lang="es-HN" smtClean="0"/>
              <a:t>19/1/2024</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AB3C585F-FBC6-4636-A6BE-7E7C30DD5FF9}" type="slidenum">
              <a:rPr lang="es-HN" smtClean="0"/>
              <a:t>‹Nº›</a:t>
            </a:fld>
            <a:endParaRPr lang="es-HN"/>
          </a:p>
        </p:txBody>
      </p:sp>
    </p:spTree>
    <p:extLst>
      <p:ext uri="{BB962C8B-B14F-4D97-AF65-F5344CB8AC3E}">
        <p14:creationId xmlns:p14="http://schemas.microsoft.com/office/powerpoint/2010/main" val="102976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EDE91B6-C08B-4187-9768-F6DFB1D37934}" type="datetimeFigureOut">
              <a:rPr lang="es-HN" smtClean="0"/>
              <a:t>19/1/2024</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AB3C585F-FBC6-4636-A6BE-7E7C30DD5FF9}" type="slidenum">
              <a:rPr lang="es-HN" smtClean="0"/>
              <a:t>‹Nº›</a:t>
            </a:fld>
            <a:endParaRPr lang="es-HN"/>
          </a:p>
        </p:txBody>
      </p:sp>
    </p:spTree>
    <p:extLst>
      <p:ext uri="{BB962C8B-B14F-4D97-AF65-F5344CB8AC3E}">
        <p14:creationId xmlns:p14="http://schemas.microsoft.com/office/powerpoint/2010/main" val="4103886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EDE91B6-C08B-4187-9768-F6DFB1D37934}" type="datetimeFigureOut">
              <a:rPr lang="es-HN" smtClean="0"/>
              <a:t>19/1/2024</a:t>
            </a:fld>
            <a:endParaRPr lang="es-H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s-H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AB3C585F-FBC6-4636-A6BE-7E7C30DD5FF9}" type="slidenum">
              <a:rPr lang="es-HN" smtClean="0"/>
              <a:t>‹Nº›</a:t>
            </a:fld>
            <a:endParaRPr lang="es-H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15381812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EDE91B6-C08B-4187-9768-F6DFB1D37934}" type="datetimeFigureOut">
              <a:rPr lang="es-HN" smtClean="0"/>
              <a:t>19/1/2024</a:t>
            </a:fld>
            <a:endParaRPr lang="es-HN"/>
          </a:p>
        </p:txBody>
      </p:sp>
      <p:sp>
        <p:nvSpPr>
          <p:cNvPr id="6" name="Footer Placeholder 5"/>
          <p:cNvSpPr>
            <a:spLocks noGrp="1"/>
          </p:cNvSpPr>
          <p:nvPr>
            <p:ph type="ftr" sz="quarter" idx="11"/>
          </p:nvPr>
        </p:nvSpPr>
        <p:spPr/>
        <p:txBody>
          <a:bodyPr/>
          <a:lstStyle/>
          <a:p>
            <a:endParaRPr lang="es-HN"/>
          </a:p>
        </p:txBody>
      </p:sp>
      <p:sp>
        <p:nvSpPr>
          <p:cNvPr id="7" name="Slide Number Placeholder 6"/>
          <p:cNvSpPr>
            <a:spLocks noGrp="1"/>
          </p:cNvSpPr>
          <p:nvPr>
            <p:ph type="sldNum" sz="quarter" idx="12"/>
          </p:nvPr>
        </p:nvSpPr>
        <p:spPr/>
        <p:txBody>
          <a:bodyPr/>
          <a:lstStyle/>
          <a:p>
            <a:fld id="{AB3C585F-FBC6-4636-A6BE-7E7C30DD5FF9}" type="slidenum">
              <a:rPr lang="es-HN" smtClean="0"/>
              <a:t>‹Nº›</a:t>
            </a:fld>
            <a:endParaRPr lang="es-HN"/>
          </a:p>
        </p:txBody>
      </p:sp>
    </p:spTree>
    <p:extLst>
      <p:ext uri="{BB962C8B-B14F-4D97-AF65-F5344CB8AC3E}">
        <p14:creationId xmlns:p14="http://schemas.microsoft.com/office/powerpoint/2010/main" val="114206617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EDE91B6-C08B-4187-9768-F6DFB1D37934}" type="datetimeFigureOut">
              <a:rPr lang="es-HN" smtClean="0"/>
              <a:t>19/1/2024</a:t>
            </a:fld>
            <a:endParaRPr lang="es-HN"/>
          </a:p>
        </p:txBody>
      </p:sp>
      <p:sp>
        <p:nvSpPr>
          <p:cNvPr id="8" name="Footer Placeholder 7"/>
          <p:cNvSpPr>
            <a:spLocks noGrp="1"/>
          </p:cNvSpPr>
          <p:nvPr>
            <p:ph type="ftr" sz="quarter" idx="11"/>
          </p:nvPr>
        </p:nvSpPr>
        <p:spPr/>
        <p:txBody>
          <a:bodyPr/>
          <a:lstStyle/>
          <a:p>
            <a:endParaRPr lang="es-HN"/>
          </a:p>
        </p:txBody>
      </p:sp>
      <p:sp>
        <p:nvSpPr>
          <p:cNvPr id="9" name="Slide Number Placeholder 8"/>
          <p:cNvSpPr>
            <a:spLocks noGrp="1"/>
          </p:cNvSpPr>
          <p:nvPr>
            <p:ph type="sldNum" sz="quarter" idx="12"/>
          </p:nvPr>
        </p:nvSpPr>
        <p:spPr/>
        <p:txBody>
          <a:bodyPr/>
          <a:lstStyle/>
          <a:p>
            <a:fld id="{AB3C585F-FBC6-4636-A6BE-7E7C30DD5FF9}" type="slidenum">
              <a:rPr lang="es-HN" smtClean="0"/>
              <a:t>‹Nº›</a:t>
            </a:fld>
            <a:endParaRPr lang="es-HN"/>
          </a:p>
        </p:txBody>
      </p:sp>
    </p:spTree>
    <p:extLst>
      <p:ext uri="{BB962C8B-B14F-4D97-AF65-F5344CB8AC3E}">
        <p14:creationId xmlns:p14="http://schemas.microsoft.com/office/powerpoint/2010/main" val="273290296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EDE91B6-C08B-4187-9768-F6DFB1D37934}" type="datetimeFigureOut">
              <a:rPr lang="es-HN" smtClean="0"/>
              <a:t>19/1/2024</a:t>
            </a:fld>
            <a:endParaRPr lang="es-HN"/>
          </a:p>
        </p:txBody>
      </p:sp>
      <p:sp>
        <p:nvSpPr>
          <p:cNvPr id="4" name="Footer Placeholder 3"/>
          <p:cNvSpPr>
            <a:spLocks noGrp="1"/>
          </p:cNvSpPr>
          <p:nvPr>
            <p:ph type="ftr" sz="quarter" idx="11"/>
          </p:nvPr>
        </p:nvSpPr>
        <p:spPr/>
        <p:txBody>
          <a:bodyPr/>
          <a:lstStyle/>
          <a:p>
            <a:endParaRPr lang="es-HN"/>
          </a:p>
        </p:txBody>
      </p:sp>
      <p:sp>
        <p:nvSpPr>
          <p:cNvPr id="5" name="Slide Number Placeholder 4"/>
          <p:cNvSpPr>
            <a:spLocks noGrp="1"/>
          </p:cNvSpPr>
          <p:nvPr>
            <p:ph type="sldNum" sz="quarter" idx="12"/>
          </p:nvPr>
        </p:nvSpPr>
        <p:spPr/>
        <p:txBody>
          <a:bodyPr/>
          <a:lstStyle/>
          <a:p>
            <a:fld id="{AB3C585F-FBC6-4636-A6BE-7E7C30DD5FF9}" type="slidenum">
              <a:rPr lang="es-HN" smtClean="0"/>
              <a:t>‹Nº›</a:t>
            </a:fld>
            <a:endParaRPr lang="es-HN"/>
          </a:p>
        </p:txBody>
      </p:sp>
    </p:spTree>
    <p:extLst>
      <p:ext uri="{BB962C8B-B14F-4D97-AF65-F5344CB8AC3E}">
        <p14:creationId xmlns:p14="http://schemas.microsoft.com/office/powerpoint/2010/main" val="403189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DE91B6-C08B-4187-9768-F6DFB1D37934}" type="datetimeFigureOut">
              <a:rPr lang="es-HN" smtClean="0"/>
              <a:t>19/1/2024</a:t>
            </a:fld>
            <a:endParaRPr lang="es-HN"/>
          </a:p>
        </p:txBody>
      </p:sp>
      <p:sp>
        <p:nvSpPr>
          <p:cNvPr id="3" name="Footer Placeholder 2"/>
          <p:cNvSpPr>
            <a:spLocks noGrp="1"/>
          </p:cNvSpPr>
          <p:nvPr>
            <p:ph type="ftr" sz="quarter" idx="11"/>
          </p:nvPr>
        </p:nvSpPr>
        <p:spPr/>
        <p:txBody>
          <a:bodyPr/>
          <a:lstStyle/>
          <a:p>
            <a:endParaRPr lang="es-HN"/>
          </a:p>
        </p:txBody>
      </p:sp>
      <p:sp>
        <p:nvSpPr>
          <p:cNvPr id="4" name="Slide Number Placeholder 3"/>
          <p:cNvSpPr>
            <a:spLocks noGrp="1"/>
          </p:cNvSpPr>
          <p:nvPr>
            <p:ph type="sldNum" sz="quarter" idx="12"/>
          </p:nvPr>
        </p:nvSpPr>
        <p:spPr/>
        <p:txBody>
          <a:bodyPr/>
          <a:lstStyle/>
          <a:p>
            <a:fld id="{AB3C585F-FBC6-4636-A6BE-7E7C30DD5FF9}" type="slidenum">
              <a:rPr lang="es-HN" smtClean="0"/>
              <a:t>‹Nº›</a:t>
            </a:fld>
            <a:endParaRPr lang="es-HN"/>
          </a:p>
        </p:txBody>
      </p:sp>
    </p:spTree>
    <p:extLst>
      <p:ext uri="{BB962C8B-B14F-4D97-AF65-F5344CB8AC3E}">
        <p14:creationId xmlns:p14="http://schemas.microsoft.com/office/powerpoint/2010/main" val="1005754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2EDE91B6-C08B-4187-9768-F6DFB1D37934}" type="datetimeFigureOut">
              <a:rPr lang="es-HN" smtClean="0"/>
              <a:t>19/1/2024</a:t>
            </a:fld>
            <a:endParaRPr lang="es-HN"/>
          </a:p>
        </p:txBody>
      </p:sp>
      <p:sp>
        <p:nvSpPr>
          <p:cNvPr id="6" name="Footer Placeholder 5"/>
          <p:cNvSpPr>
            <a:spLocks noGrp="1"/>
          </p:cNvSpPr>
          <p:nvPr>
            <p:ph type="ftr" sz="quarter" idx="11"/>
          </p:nvPr>
        </p:nvSpPr>
        <p:spPr>
          <a:xfrm>
            <a:off x="2103620" y="6375679"/>
            <a:ext cx="3482179" cy="345796"/>
          </a:xfrm>
        </p:spPr>
        <p:txBody>
          <a:bodyPr/>
          <a:lstStyle/>
          <a:p>
            <a:endParaRPr lang="es-HN"/>
          </a:p>
        </p:txBody>
      </p:sp>
      <p:sp>
        <p:nvSpPr>
          <p:cNvPr id="7" name="Slide Number Placeholder 6"/>
          <p:cNvSpPr>
            <a:spLocks noGrp="1"/>
          </p:cNvSpPr>
          <p:nvPr>
            <p:ph type="sldNum" sz="quarter" idx="12"/>
          </p:nvPr>
        </p:nvSpPr>
        <p:spPr>
          <a:xfrm>
            <a:off x="5691014" y="6375679"/>
            <a:ext cx="1232456" cy="345796"/>
          </a:xfrm>
        </p:spPr>
        <p:txBody>
          <a:bodyPr/>
          <a:lstStyle/>
          <a:p>
            <a:fld id="{AB3C585F-FBC6-4636-A6BE-7E7C30DD5FF9}" type="slidenum">
              <a:rPr lang="es-HN" smtClean="0"/>
              <a:t>‹Nº›</a:t>
            </a:fld>
            <a:endParaRPr lang="es-H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6777899"/>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2EDE91B6-C08B-4187-9768-F6DFB1D37934}" type="datetimeFigureOut">
              <a:rPr lang="es-HN" smtClean="0"/>
              <a:t>19/1/2024</a:t>
            </a:fld>
            <a:endParaRPr lang="es-HN"/>
          </a:p>
        </p:txBody>
      </p:sp>
      <p:sp>
        <p:nvSpPr>
          <p:cNvPr id="6" name="Footer Placeholder 5"/>
          <p:cNvSpPr>
            <a:spLocks noGrp="1"/>
          </p:cNvSpPr>
          <p:nvPr>
            <p:ph type="ftr" sz="quarter" idx="11"/>
          </p:nvPr>
        </p:nvSpPr>
        <p:spPr>
          <a:xfrm>
            <a:off x="2103621" y="6375679"/>
            <a:ext cx="3482178" cy="345796"/>
          </a:xfrm>
        </p:spPr>
        <p:txBody>
          <a:bodyPr/>
          <a:lstStyle/>
          <a:p>
            <a:endParaRPr lang="es-HN"/>
          </a:p>
        </p:txBody>
      </p:sp>
      <p:sp>
        <p:nvSpPr>
          <p:cNvPr id="7" name="Slide Number Placeholder 6"/>
          <p:cNvSpPr>
            <a:spLocks noGrp="1"/>
          </p:cNvSpPr>
          <p:nvPr>
            <p:ph type="sldNum" sz="quarter" idx="12"/>
          </p:nvPr>
        </p:nvSpPr>
        <p:spPr>
          <a:xfrm>
            <a:off x="5687568" y="6375679"/>
            <a:ext cx="1234440" cy="345796"/>
          </a:xfrm>
        </p:spPr>
        <p:txBody>
          <a:bodyPr/>
          <a:lstStyle/>
          <a:p>
            <a:fld id="{AB3C585F-FBC6-4636-A6BE-7E7C30DD5FF9}" type="slidenum">
              <a:rPr lang="es-HN" smtClean="0"/>
              <a:t>‹Nº›</a:t>
            </a:fld>
            <a:endParaRPr lang="es-HN"/>
          </a:p>
        </p:txBody>
      </p:sp>
    </p:spTree>
    <p:extLst>
      <p:ext uri="{BB962C8B-B14F-4D97-AF65-F5344CB8AC3E}">
        <p14:creationId xmlns:p14="http://schemas.microsoft.com/office/powerpoint/2010/main" val="257324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EDE91B6-C08B-4187-9768-F6DFB1D37934}" type="datetimeFigureOut">
              <a:rPr lang="es-HN" smtClean="0"/>
              <a:t>19/1/2024</a:t>
            </a:fld>
            <a:endParaRPr lang="es-H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s-H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B3C585F-FBC6-4636-A6BE-7E7C30DD5FF9}" type="slidenum">
              <a:rPr lang="es-HN" smtClean="0"/>
              <a:t>‹Nº›</a:t>
            </a:fld>
            <a:endParaRPr lang="es-H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49501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96AF0-53E1-7F95-2BAB-76A36DAAEC9D}"/>
              </a:ext>
            </a:extLst>
          </p:cNvPr>
          <p:cNvSpPr>
            <a:spLocks noGrp="1"/>
          </p:cNvSpPr>
          <p:nvPr>
            <p:ph type="ctrTitle"/>
          </p:nvPr>
        </p:nvSpPr>
        <p:spPr/>
        <p:txBody>
          <a:bodyPr/>
          <a:lstStyle/>
          <a:p>
            <a:r>
              <a:rPr lang="en-US" dirty="0"/>
              <a:t>Sistema de gestion de villas Palma Real</a:t>
            </a:r>
            <a:endParaRPr lang="es-HN" dirty="0"/>
          </a:p>
        </p:txBody>
      </p:sp>
      <p:sp>
        <p:nvSpPr>
          <p:cNvPr id="3" name="Subtítulo 2">
            <a:extLst>
              <a:ext uri="{FF2B5EF4-FFF2-40B4-BE49-F238E27FC236}">
                <a16:creationId xmlns:a16="http://schemas.microsoft.com/office/drawing/2014/main" id="{5340D6E3-739A-1B9B-C8C1-B40E76ADFC6D}"/>
              </a:ext>
            </a:extLst>
          </p:cNvPr>
          <p:cNvSpPr>
            <a:spLocks noGrp="1"/>
          </p:cNvSpPr>
          <p:nvPr>
            <p:ph type="subTitle" idx="1"/>
          </p:nvPr>
        </p:nvSpPr>
        <p:spPr/>
        <p:txBody>
          <a:bodyPr/>
          <a:lstStyle/>
          <a:p>
            <a:endParaRPr lang="es-HN" dirty="0"/>
          </a:p>
        </p:txBody>
      </p:sp>
    </p:spTree>
    <p:extLst>
      <p:ext uri="{BB962C8B-B14F-4D97-AF65-F5344CB8AC3E}">
        <p14:creationId xmlns:p14="http://schemas.microsoft.com/office/powerpoint/2010/main" val="2275822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D7B1C8-A0F0-6B6B-0615-D3285271DAAA}"/>
              </a:ext>
            </a:extLst>
          </p:cNvPr>
          <p:cNvSpPr>
            <a:spLocks noGrp="1"/>
          </p:cNvSpPr>
          <p:nvPr>
            <p:ph type="title"/>
          </p:nvPr>
        </p:nvSpPr>
        <p:spPr/>
        <p:txBody>
          <a:bodyPr/>
          <a:lstStyle/>
          <a:p>
            <a:r>
              <a:rPr lang="en-US" dirty="0"/>
              <a:t>Breve </a:t>
            </a:r>
            <a:r>
              <a:rPr lang="es-HN" dirty="0"/>
              <a:t>descripción</a:t>
            </a:r>
          </a:p>
        </p:txBody>
      </p:sp>
      <p:sp>
        <p:nvSpPr>
          <p:cNvPr id="3" name="Marcador de contenido 2">
            <a:extLst>
              <a:ext uri="{FF2B5EF4-FFF2-40B4-BE49-F238E27FC236}">
                <a16:creationId xmlns:a16="http://schemas.microsoft.com/office/drawing/2014/main" id="{9EFC91C8-6263-94F5-4C94-D779C441C2C7}"/>
              </a:ext>
            </a:extLst>
          </p:cNvPr>
          <p:cNvSpPr>
            <a:spLocks noGrp="1"/>
          </p:cNvSpPr>
          <p:nvPr>
            <p:ph idx="1"/>
          </p:nvPr>
        </p:nvSpPr>
        <p:spPr/>
        <p:txBody>
          <a:bodyPr/>
          <a:lstStyle/>
          <a:p>
            <a:r>
              <a:rPr lang="es-HN" dirty="0"/>
              <a:t>Al realizar un análisis en el hotel palma real se determino que se realizara un nuevo sistema de gestión para la administración de las villas ya que actualmente cuentan con un sistema muy incompleto y procesa los datos de forma errónea.</a:t>
            </a:r>
          </a:p>
        </p:txBody>
      </p:sp>
    </p:spTree>
    <p:extLst>
      <p:ext uri="{BB962C8B-B14F-4D97-AF65-F5344CB8AC3E}">
        <p14:creationId xmlns:p14="http://schemas.microsoft.com/office/powerpoint/2010/main" val="1792918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29BA80-A0D6-A2AA-1286-9AE7867FEA35}"/>
              </a:ext>
            </a:extLst>
          </p:cNvPr>
          <p:cNvSpPr>
            <a:spLocks noGrp="1"/>
          </p:cNvSpPr>
          <p:nvPr>
            <p:ph type="title"/>
          </p:nvPr>
        </p:nvSpPr>
        <p:spPr/>
        <p:txBody>
          <a:bodyPr/>
          <a:lstStyle/>
          <a:p>
            <a:r>
              <a:rPr lang="es-HN" dirty="0"/>
              <a:t>Demonstración </a:t>
            </a:r>
          </a:p>
        </p:txBody>
      </p:sp>
      <p:sp>
        <p:nvSpPr>
          <p:cNvPr id="3" name="Marcador de contenido 2">
            <a:extLst>
              <a:ext uri="{FF2B5EF4-FFF2-40B4-BE49-F238E27FC236}">
                <a16:creationId xmlns:a16="http://schemas.microsoft.com/office/drawing/2014/main" id="{4BA667CB-707E-A4ED-3244-ED1537783B4E}"/>
              </a:ext>
            </a:extLst>
          </p:cNvPr>
          <p:cNvSpPr>
            <a:spLocks noGrp="1"/>
          </p:cNvSpPr>
          <p:nvPr>
            <p:ph idx="1"/>
          </p:nvPr>
        </p:nvSpPr>
        <p:spPr/>
        <p:txBody>
          <a:bodyPr/>
          <a:lstStyle/>
          <a:p>
            <a:r>
              <a:rPr lang="es-HN" dirty="0"/>
              <a:t>A continuación se demostrara una prueba del proyecto que se esta llevando a cabo. </a:t>
            </a:r>
          </a:p>
        </p:txBody>
      </p:sp>
    </p:spTree>
    <p:extLst>
      <p:ext uri="{BB962C8B-B14F-4D97-AF65-F5344CB8AC3E}">
        <p14:creationId xmlns:p14="http://schemas.microsoft.com/office/powerpoint/2010/main" val="3152743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560057-2378-01D6-6F50-C1A33C48E2FE}"/>
              </a:ext>
            </a:extLst>
          </p:cNvPr>
          <p:cNvSpPr>
            <a:spLocks noGrp="1"/>
          </p:cNvSpPr>
          <p:nvPr>
            <p:ph type="title"/>
          </p:nvPr>
        </p:nvSpPr>
        <p:spPr/>
        <p:txBody>
          <a:bodyPr/>
          <a:lstStyle/>
          <a:p>
            <a:endParaRPr lang="es-HN"/>
          </a:p>
        </p:txBody>
      </p:sp>
      <p:sp>
        <p:nvSpPr>
          <p:cNvPr id="3" name="Marcador de contenido 2">
            <a:extLst>
              <a:ext uri="{FF2B5EF4-FFF2-40B4-BE49-F238E27FC236}">
                <a16:creationId xmlns:a16="http://schemas.microsoft.com/office/drawing/2014/main" id="{DC6996C6-EB4B-A2AF-5C5A-DE59207235F2}"/>
              </a:ext>
            </a:extLst>
          </p:cNvPr>
          <p:cNvSpPr>
            <a:spLocks noGrp="1"/>
          </p:cNvSpPr>
          <p:nvPr>
            <p:ph idx="1"/>
          </p:nvPr>
        </p:nvSpPr>
        <p:spPr/>
        <p:txBody>
          <a:bodyPr/>
          <a:lstStyle/>
          <a:p>
            <a:endParaRPr lang="es-HN"/>
          </a:p>
        </p:txBody>
      </p:sp>
      <p:pic>
        <p:nvPicPr>
          <p:cNvPr id="5" name="Imagen 4">
            <a:extLst>
              <a:ext uri="{FF2B5EF4-FFF2-40B4-BE49-F238E27FC236}">
                <a16:creationId xmlns:a16="http://schemas.microsoft.com/office/drawing/2014/main" id="{1F66430E-876E-357E-116E-6AE0D895D492}"/>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573169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94F94-D256-751C-FB4B-BDE48B0AC9D8}"/>
              </a:ext>
            </a:extLst>
          </p:cNvPr>
          <p:cNvSpPr>
            <a:spLocks noGrp="1"/>
          </p:cNvSpPr>
          <p:nvPr>
            <p:ph type="title"/>
          </p:nvPr>
        </p:nvSpPr>
        <p:spPr/>
        <p:txBody>
          <a:bodyPr/>
          <a:lstStyle/>
          <a:p>
            <a:endParaRPr lang="es-HN"/>
          </a:p>
        </p:txBody>
      </p:sp>
      <p:sp>
        <p:nvSpPr>
          <p:cNvPr id="3" name="Marcador de contenido 2">
            <a:extLst>
              <a:ext uri="{FF2B5EF4-FFF2-40B4-BE49-F238E27FC236}">
                <a16:creationId xmlns:a16="http://schemas.microsoft.com/office/drawing/2014/main" id="{C62D6461-D28F-5E2F-DD30-70E67A5DA833}"/>
              </a:ext>
            </a:extLst>
          </p:cNvPr>
          <p:cNvSpPr>
            <a:spLocks noGrp="1"/>
          </p:cNvSpPr>
          <p:nvPr>
            <p:ph idx="1"/>
          </p:nvPr>
        </p:nvSpPr>
        <p:spPr/>
        <p:txBody>
          <a:bodyPr/>
          <a:lstStyle/>
          <a:p>
            <a:endParaRPr lang="es-HN"/>
          </a:p>
        </p:txBody>
      </p:sp>
      <p:pic>
        <p:nvPicPr>
          <p:cNvPr id="7" name="Imagen 6">
            <a:extLst>
              <a:ext uri="{FF2B5EF4-FFF2-40B4-BE49-F238E27FC236}">
                <a16:creationId xmlns:a16="http://schemas.microsoft.com/office/drawing/2014/main" id="{D8F42115-BCB6-9F14-7F73-83E2FB7E38E4}"/>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94515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221E6B-A08C-885E-1365-77B5AB2772F7}"/>
              </a:ext>
            </a:extLst>
          </p:cNvPr>
          <p:cNvSpPr>
            <a:spLocks noGrp="1"/>
          </p:cNvSpPr>
          <p:nvPr>
            <p:ph type="title"/>
          </p:nvPr>
        </p:nvSpPr>
        <p:spPr/>
        <p:txBody>
          <a:bodyPr/>
          <a:lstStyle/>
          <a:p>
            <a:endParaRPr lang="es-HN"/>
          </a:p>
        </p:txBody>
      </p:sp>
      <p:sp>
        <p:nvSpPr>
          <p:cNvPr id="3" name="Marcador de contenido 2">
            <a:extLst>
              <a:ext uri="{FF2B5EF4-FFF2-40B4-BE49-F238E27FC236}">
                <a16:creationId xmlns:a16="http://schemas.microsoft.com/office/drawing/2014/main" id="{D36094B0-019C-AC0B-8D5A-E3AC5A29E36A}"/>
              </a:ext>
            </a:extLst>
          </p:cNvPr>
          <p:cNvSpPr>
            <a:spLocks noGrp="1"/>
          </p:cNvSpPr>
          <p:nvPr>
            <p:ph idx="1"/>
          </p:nvPr>
        </p:nvSpPr>
        <p:spPr/>
        <p:txBody>
          <a:bodyPr/>
          <a:lstStyle/>
          <a:p>
            <a:endParaRPr lang="es-HN"/>
          </a:p>
        </p:txBody>
      </p:sp>
      <p:pic>
        <p:nvPicPr>
          <p:cNvPr id="5" name="Imagen 4">
            <a:extLst>
              <a:ext uri="{FF2B5EF4-FFF2-40B4-BE49-F238E27FC236}">
                <a16:creationId xmlns:a16="http://schemas.microsoft.com/office/drawing/2014/main" id="{6ED69380-E9F2-5C28-8DA1-CAF4FDE10A7B}"/>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050189023"/>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1</TotalTime>
  <Words>67</Words>
  <Application>Microsoft Office PowerPoint</Application>
  <PresentationFormat>Panorámica</PresentationFormat>
  <Paragraphs>5</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Gill Sans MT</vt:lpstr>
      <vt:lpstr>Impact</vt:lpstr>
      <vt:lpstr>Distintivo</vt:lpstr>
      <vt:lpstr>Sistema de gestion de villas Palma Real</vt:lpstr>
      <vt:lpstr>Breve descripción</vt:lpstr>
      <vt:lpstr>Demonstración </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gestion de villas Palma Real</dc:title>
  <dc:creator>Acom</dc:creator>
  <cp:lastModifiedBy>Acom</cp:lastModifiedBy>
  <cp:revision>1</cp:revision>
  <dcterms:created xsi:type="dcterms:W3CDTF">2024-01-19T23:54:57Z</dcterms:created>
  <dcterms:modified xsi:type="dcterms:W3CDTF">2024-01-19T23:56:06Z</dcterms:modified>
</cp:coreProperties>
</file>