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95E6A3D-5B77-40D7-95E8-68A6E6AFD7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2A65D2D-44BF-47C7-87B6-FA5951E89D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23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6A3D-5B77-40D7-95E8-68A6E6AFD7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5D2D-44BF-47C7-87B6-FA5951E8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5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6A3D-5B77-40D7-95E8-68A6E6AFD7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5D2D-44BF-47C7-87B6-FA5951E89D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998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6A3D-5B77-40D7-95E8-68A6E6AFD7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5D2D-44BF-47C7-87B6-FA5951E89D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178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6A3D-5B77-40D7-95E8-68A6E6AFD7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5D2D-44BF-47C7-87B6-FA5951E8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95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6A3D-5B77-40D7-95E8-68A6E6AFD7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5D2D-44BF-47C7-87B6-FA5951E89DF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391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6A3D-5B77-40D7-95E8-68A6E6AFD7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5D2D-44BF-47C7-87B6-FA5951E89D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81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6A3D-5B77-40D7-95E8-68A6E6AFD7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5D2D-44BF-47C7-87B6-FA5951E89DF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74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6A3D-5B77-40D7-95E8-68A6E6AFD7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5D2D-44BF-47C7-87B6-FA5951E89DF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37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6A3D-5B77-40D7-95E8-68A6E6AFD7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5D2D-44BF-47C7-87B6-FA5951E8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5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6A3D-5B77-40D7-95E8-68A6E6AFD7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5D2D-44BF-47C7-87B6-FA5951E89DF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89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6A3D-5B77-40D7-95E8-68A6E6AFD7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5D2D-44BF-47C7-87B6-FA5951E8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8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6A3D-5B77-40D7-95E8-68A6E6AFD7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5D2D-44BF-47C7-87B6-FA5951E89DF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37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6A3D-5B77-40D7-95E8-68A6E6AFD7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5D2D-44BF-47C7-87B6-FA5951E89DF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60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6A3D-5B77-40D7-95E8-68A6E6AFD7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5D2D-44BF-47C7-87B6-FA5951E8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5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6A3D-5B77-40D7-95E8-68A6E6AFD7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5D2D-44BF-47C7-87B6-FA5951E89DF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92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6A3D-5B77-40D7-95E8-68A6E6AFD7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5D2D-44BF-47C7-87B6-FA5951E8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8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5E6A3D-5B77-40D7-95E8-68A6E6AFD7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A65D2D-44BF-47C7-87B6-FA5951E8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Projects on Pseudocode and Flowcharts.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Doyin</a:t>
            </a:r>
            <a:r>
              <a:rPr lang="en-GB" dirty="0" smtClean="0"/>
              <a:t> </a:t>
            </a:r>
            <a:r>
              <a:rPr lang="en-GB" dirty="0" err="1" smtClean="0"/>
              <a:t>Adeniji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05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Project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037347"/>
            <a:ext cx="9601198" cy="4042611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SET the boy at the point (0,0)holding a flower while facing the east direction.</a:t>
            </a:r>
          </a:p>
          <a:p>
            <a:r>
              <a:rPr lang="en-GB" dirty="0" smtClean="0"/>
              <a:t>SET the girl at the point (0,2) facing the west direction with no flower in her hand.</a:t>
            </a:r>
          </a:p>
          <a:p>
            <a:r>
              <a:rPr lang="en-GB" dirty="0" smtClean="0"/>
              <a:t>TURN the boy to face the west direction.</a:t>
            </a:r>
          </a:p>
          <a:p>
            <a:r>
              <a:rPr lang="en-GB" dirty="0" smtClean="0"/>
              <a:t>MOVE the boy two spaces forward to the point(0,2)</a:t>
            </a:r>
          </a:p>
          <a:p>
            <a:r>
              <a:rPr lang="en-GB" dirty="0" smtClean="0"/>
              <a:t>HAND OVER the flower from the boy to the girl.</a:t>
            </a:r>
          </a:p>
          <a:p>
            <a:r>
              <a:rPr lang="en-GB" dirty="0" smtClean="0"/>
              <a:t>LET the girl receive the flower from the boy.</a:t>
            </a:r>
          </a:p>
          <a:p>
            <a:r>
              <a:rPr lang="en-GB" dirty="0" smtClean="0"/>
              <a:t>MOVE the girl up three spaces to the point (3,2).</a:t>
            </a:r>
          </a:p>
          <a:p>
            <a:r>
              <a:rPr lang="en-GB" dirty="0" smtClean="0"/>
              <a:t>PLANT the flower in the vase</a:t>
            </a:r>
          </a:p>
          <a:p>
            <a:r>
              <a:rPr lang="en-GB" dirty="0" smtClean="0"/>
              <a:t>MAKE two steps in the south direction</a:t>
            </a:r>
          </a:p>
          <a:p>
            <a:r>
              <a:rPr lang="en-GB" dirty="0" smtClean="0"/>
              <a:t>TURN the girl to face the east 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4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8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Project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SET Aminat at (0,0).</a:t>
            </a:r>
          </a:p>
          <a:p>
            <a:r>
              <a:rPr lang="en-GB" dirty="0" smtClean="0"/>
              <a:t>MOVE Aminat three spaces forward to the location (3,0).</a:t>
            </a:r>
          </a:p>
          <a:p>
            <a:r>
              <a:rPr lang="en-GB" dirty="0" smtClean="0"/>
              <a:t>PICK up the flower at (3,0).</a:t>
            </a:r>
          </a:p>
          <a:p>
            <a:r>
              <a:rPr lang="en-GB" dirty="0" smtClean="0"/>
              <a:t>MOVE Aminat two steps down to the point (3,2).</a:t>
            </a:r>
          </a:p>
          <a:p>
            <a:r>
              <a:rPr lang="en-GB" dirty="0" smtClean="0"/>
              <a:t>PLANT the flower at the point (3,2).</a:t>
            </a:r>
          </a:p>
          <a:p>
            <a:r>
              <a:rPr lang="en-GB" dirty="0" smtClean="0"/>
              <a:t>MOVE Aminat one space to the right.</a:t>
            </a:r>
          </a:p>
          <a:p>
            <a:r>
              <a:rPr lang="en-GB" dirty="0" smtClean="0"/>
              <a:t>LEAVE Aminat at that point.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3008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2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Project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INPUT your name.</a:t>
            </a:r>
          </a:p>
          <a:p>
            <a:r>
              <a:rPr lang="en-GB" dirty="0" smtClean="0"/>
              <a:t>DISPLAY all the names of employees.</a:t>
            </a:r>
          </a:p>
          <a:p>
            <a:r>
              <a:rPr lang="en-GB" dirty="0" smtClean="0"/>
              <a:t>CHECK if the name that was input is in the list of employees.</a:t>
            </a:r>
          </a:p>
          <a:p>
            <a:r>
              <a:rPr lang="en-GB" dirty="0" smtClean="0"/>
              <a:t>IF the name is on the list of employees</a:t>
            </a:r>
          </a:p>
          <a:p>
            <a:r>
              <a:rPr lang="en-GB" dirty="0" smtClean="0"/>
              <a:t>PRINT “Welcome to work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r>
              <a:rPr lang="en-GB" dirty="0" smtClean="0"/>
              <a:t>!”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else PRINT “Kindly leave.”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4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3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Project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9221"/>
            <a:ext cx="9601197" cy="3886647"/>
          </a:xfrm>
        </p:spPr>
        <p:txBody>
          <a:bodyPr>
            <a:normAutofit fontScale="62500" lnSpcReduction="20000"/>
          </a:bodyPr>
          <a:lstStyle/>
          <a:p>
            <a:r>
              <a:rPr lang="en-GB" sz="3200" dirty="0" smtClean="0"/>
              <a:t>INPUT the location of the delivery destination.</a:t>
            </a:r>
          </a:p>
          <a:p>
            <a:r>
              <a:rPr lang="en-GB" sz="3200" dirty="0" smtClean="0"/>
              <a:t>INPUT the weight of good/goods.</a:t>
            </a:r>
          </a:p>
          <a:p>
            <a:r>
              <a:rPr lang="en-GB" sz="3200" dirty="0" smtClean="0"/>
              <a:t>IF the location is at PAU and the goods weigh more than 10kg.</a:t>
            </a:r>
          </a:p>
          <a:p>
            <a:r>
              <a:rPr lang="en-GB" sz="3200" dirty="0" smtClean="0"/>
              <a:t>PRINT “The cost of delivery is 2000 naira”</a:t>
            </a:r>
          </a:p>
          <a:p>
            <a:r>
              <a:rPr lang="en-GB" sz="3200" dirty="0" smtClean="0"/>
              <a:t>else IF the location is at PAU and the goods weigh less than 10kg</a:t>
            </a:r>
          </a:p>
          <a:p>
            <a:r>
              <a:rPr lang="en-GB" sz="3200" dirty="0" smtClean="0"/>
              <a:t>PRINT “The cost of delivery is 1500 naira”.</a:t>
            </a:r>
          </a:p>
          <a:p>
            <a:r>
              <a:rPr lang="en-GB" sz="3200" dirty="0" smtClean="0"/>
              <a:t>IF the location is in </a:t>
            </a:r>
            <a:r>
              <a:rPr lang="en-GB" sz="3200" dirty="0" err="1" smtClean="0"/>
              <a:t>Epe</a:t>
            </a:r>
            <a:r>
              <a:rPr lang="en-GB" sz="3200" dirty="0" smtClean="0"/>
              <a:t> and the weight of goods is more than 10kg.</a:t>
            </a:r>
          </a:p>
          <a:p>
            <a:r>
              <a:rPr lang="en-GB" sz="3200" dirty="0" smtClean="0"/>
              <a:t>PRINT “The cost of delivery is 5000 naira.</a:t>
            </a:r>
          </a:p>
          <a:p>
            <a:r>
              <a:rPr lang="en-GB" sz="3200" dirty="0" smtClean="0"/>
              <a:t>else IF the location is at </a:t>
            </a:r>
            <a:r>
              <a:rPr lang="en-GB" sz="3200" dirty="0" err="1" smtClean="0"/>
              <a:t>Epe</a:t>
            </a:r>
            <a:r>
              <a:rPr lang="en-GB" sz="3200" dirty="0" smtClean="0"/>
              <a:t> and the weight of goods is less than 10kg.</a:t>
            </a:r>
          </a:p>
          <a:p>
            <a:r>
              <a:rPr lang="en-GB" sz="3200" dirty="0" smtClean="0"/>
              <a:t>PRINT “The cost of delivery is 4000 naira”.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01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Project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X={Chemistry, Physics, </a:t>
            </a:r>
            <a:r>
              <a:rPr lang="en-GB" dirty="0" err="1" smtClean="0"/>
              <a:t>Mathemactics</a:t>
            </a:r>
            <a:r>
              <a:rPr lang="en-GB" dirty="0" smtClean="0"/>
              <a:t>, English, Geography}</a:t>
            </a:r>
          </a:p>
          <a:p>
            <a:r>
              <a:rPr lang="en-GB" dirty="0" smtClean="0"/>
              <a:t>Y={Names of people who passed the interview}</a:t>
            </a:r>
          </a:p>
          <a:p>
            <a:r>
              <a:rPr lang="en-GB" dirty="0" smtClean="0"/>
              <a:t>Z={Candidates who scored 230 and above in JAMB}</a:t>
            </a:r>
          </a:p>
          <a:p>
            <a:r>
              <a:rPr lang="en-GB" dirty="0" smtClean="0"/>
              <a:t>INPUT the name of the candidate</a:t>
            </a:r>
          </a:p>
          <a:p>
            <a:r>
              <a:rPr lang="en-GB" dirty="0" smtClean="0"/>
              <a:t>CHECK the jamb score of the candidate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83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91</TotalTime>
  <Words>400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Garamond</vt:lpstr>
      <vt:lpstr>Wingdings</vt:lpstr>
      <vt:lpstr>Organic</vt:lpstr>
      <vt:lpstr>Projects on Pseudocode and Flowcharts.</vt:lpstr>
      <vt:lpstr>Class Project 1</vt:lpstr>
      <vt:lpstr>PowerPoint Presentation</vt:lpstr>
      <vt:lpstr>Class Project 2</vt:lpstr>
      <vt:lpstr>PowerPoint Presentation</vt:lpstr>
      <vt:lpstr>Class Project 3</vt:lpstr>
      <vt:lpstr>PowerPoint Presentation</vt:lpstr>
      <vt:lpstr>Class Project 4</vt:lpstr>
      <vt:lpstr>PowerPoint Presentation</vt:lpstr>
      <vt:lpstr>Class Project 5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on Pseudocode and Flowcharts.</dc:title>
  <dc:creator>SST-LAB</dc:creator>
  <cp:lastModifiedBy>SST-LAB</cp:lastModifiedBy>
  <cp:revision>11</cp:revision>
  <dcterms:created xsi:type="dcterms:W3CDTF">2022-03-31T14:49:21Z</dcterms:created>
  <dcterms:modified xsi:type="dcterms:W3CDTF">2022-03-31T16:21:05Z</dcterms:modified>
</cp:coreProperties>
</file>