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59" r:id="rId4"/>
    <p:sldId id="280" r:id="rId5"/>
    <p:sldId id="265" r:id="rId6"/>
    <p:sldId id="286" r:id="rId7"/>
    <p:sldId id="263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62" r:id="rId17"/>
    <p:sldId id="29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Encode Sans Semi Condensed Light" panose="020B0604020202020204" charset="0"/>
      <p:regular r:id="rId24"/>
      <p:bold r:id="rId25"/>
    </p:embeddedFont>
    <p:embeddedFont>
      <p:font typeface="Abel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60E100-8D05-419F-9454-A5A735B015C6}">
  <a:tblStyle styleId="{4360E100-8D05-419F-9454-A5A735B01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3668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931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61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571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7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92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161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794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072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0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97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35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80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48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82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03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321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79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800" y="1226525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740" y="3088850"/>
            <a:ext cx="868960" cy="85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1593450"/>
            <a:ext cx="9144000" cy="19566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1593450"/>
            <a:ext cx="81600" cy="19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t="31689"/>
          <a:stretch/>
        </p:blipFill>
        <p:spPr>
          <a:xfrm>
            <a:off x="4559800" y="0"/>
            <a:ext cx="2083749" cy="14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8456" y="31516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100" y="1154949"/>
            <a:ext cx="868950" cy="85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r="31299"/>
          <a:stretch/>
        </p:blipFill>
        <p:spPr>
          <a:xfrm>
            <a:off x="8642450" y="2072900"/>
            <a:ext cx="501550" cy="7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56829"/>
          <a:stretch/>
        </p:blipFill>
        <p:spPr>
          <a:xfrm>
            <a:off x="3900875" y="4430100"/>
            <a:ext cx="1680350" cy="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61" y="4059551"/>
            <a:ext cx="725379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790" y="3138650"/>
            <a:ext cx="868960" cy="8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r="31299"/>
          <a:stretch/>
        </p:blipFill>
        <p:spPr>
          <a:xfrm>
            <a:off x="8642450" y="1370757"/>
            <a:ext cx="501550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4">
            <a:alphaModFix/>
          </a:blip>
          <a:srcRect b="43886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4">
            <a:alphaModFix/>
          </a:blip>
          <a:srcRect t="31689"/>
          <a:stretch/>
        </p:blipFill>
        <p:spPr>
          <a:xfrm>
            <a:off x="3629000" y="0"/>
            <a:ext cx="2083750" cy="14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49" name="Google Shape;49;p5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3">
            <a:alphaModFix/>
          </a:blip>
          <a:srcRect t="24000"/>
          <a:stretch/>
        </p:blipFill>
        <p:spPr>
          <a:xfrm>
            <a:off x="5899875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3">
            <a:alphaModFix/>
          </a:blip>
          <a:srcRect r="24408"/>
          <a:stretch/>
        </p:blipFill>
        <p:spPr>
          <a:xfrm>
            <a:off x="7926475" y="2877225"/>
            <a:ext cx="1217525" cy="1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00" y="3652326"/>
            <a:ext cx="675747" cy="6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8625" y="490650"/>
            <a:ext cx="675750" cy="6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2">
            <a:alphaModFix/>
          </a:blip>
          <a:srcRect b="31745"/>
          <a:stretch/>
        </p:blipFill>
        <p:spPr>
          <a:xfrm>
            <a:off x="7671150" y="4688726"/>
            <a:ext cx="675750" cy="45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6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63" name="Google Shape;63;p6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514800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3897594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 t="24000"/>
          <a:stretch/>
        </p:blipFill>
        <p:spPr>
          <a:xfrm>
            <a:off x="6282250" y="0"/>
            <a:ext cx="1446375" cy="10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024" y="2266737"/>
            <a:ext cx="1004350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 rotWithShape="1">
          <a:blip r:embed="rId3">
            <a:alphaModFix/>
          </a:blip>
          <a:srcRect r="24408"/>
          <a:stretch/>
        </p:blipFill>
        <p:spPr>
          <a:xfrm>
            <a:off x="8277325" y="3336980"/>
            <a:ext cx="866675" cy="113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7325" y="1248138"/>
            <a:ext cx="675747" cy="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475" y="2416469"/>
            <a:ext cx="595150" cy="58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t="30623"/>
          <a:stretch/>
        </p:blipFill>
        <p:spPr>
          <a:xfrm>
            <a:off x="315900" y="0"/>
            <a:ext cx="1732350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25" y="1351150"/>
            <a:ext cx="710100" cy="6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3925" y="3686350"/>
            <a:ext cx="841700" cy="8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r="28769"/>
          <a:stretch/>
        </p:blipFill>
        <p:spPr>
          <a:xfrm>
            <a:off x="7910125" y="182975"/>
            <a:ext cx="1233875" cy="17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l="29303"/>
          <a:stretch/>
        </p:blipFill>
        <p:spPr>
          <a:xfrm>
            <a:off x="0" y="2680300"/>
            <a:ext cx="315900" cy="4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sz="36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virus.jhu.edu/us-ma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ls.gov/bls/effects-of-covid-19-pandemic-on-employment-and-unemployment-statistics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ronavirus.jhu.edu/us-map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514800" y="2010200"/>
            <a:ext cx="6390300" cy="11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Employment during COVID-19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729883" y="3953630"/>
            <a:ext cx="222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By: </a:t>
            </a:r>
            <a:r>
              <a:rPr lang="en-US" sz="2400" dirty="0" smtClean="0">
                <a:solidFill>
                  <a:schemeClr val="bg1"/>
                </a:solidFill>
                <a:latin typeface="Abel" panose="020B0604020202020204" charset="0"/>
              </a:rPr>
              <a:t>Anthony</a:t>
            </a:r>
            <a:r>
              <a:rPr lang="en-US" sz="2400" dirty="0" smtClean="0">
                <a:solidFill>
                  <a:schemeClr val="bg1"/>
                </a:solidFill>
              </a:rPr>
              <a:t> Ali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 </a:t>
            </a:r>
            <a:r>
              <a:rPr lang="en" sz="3200" dirty="0" smtClean="0"/>
              <a:t>Which positions are in demand</a:t>
            </a:r>
            <a:endParaRPr sz="3200"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Job-titles with the most job postings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719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514800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positions with the most job postings were medical positions or people working in medical facilities. </a:t>
            </a:r>
            <a:endParaRPr dirty="0"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2800" dirty="0"/>
              <a:t>Which positions are in demand</a:t>
            </a:r>
            <a:endParaRPr sz="2800" dirty="0"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764" y="1999838"/>
            <a:ext cx="5194873" cy="21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4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r>
              <a:rPr lang="en" dirty="0" smtClean="0"/>
              <a:t>. </a:t>
            </a:r>
            <a:r>
              <a:rPr lang="en" sz="3200" dirty="0" smtClean="0"/>
              <a:t>What are the salary expectations </a:t>
            </a:r>
            <a:endParaRPr sz="3200"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Salary expectations for jobs during COVID-19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598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514800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r>
              <a:rPr lang="en-US" sz="1400" dirty="0" smtClean="0"/>
              <a:t>There was extreme variance in the salaries, but the following conclusions were determined.</a:t>
            </a:r>
          </a:p>
          <a:p>
            <a:pPr marL="342900" indent="-342900"/>
            <a:r>
              <a:rPr lang="en-US" sz="1400" dirty="0" smtClean="0"/>
              <a:t>Minimum Salary - $17,680</a:t>
            </a:r>
          </a:p>
          <a:p>
            <a:pPr marL="342900" indent="-342900"/>
            <a:r>
              <a:rPr lang="en-US" sz="1400" dirty="0" smtClean="0"/>
              <a:t>Maximum Salary - $176,800</a:t>
            </a:r>
          </a:p>
          <a:p>
            <a:pPr marL="342900" indent="-342900"/>
            <a:r>
              <a:rPr lang="en-US" sz="1400" dirty="0" smtClean="0"/>
              <a:t>Average Minimum Salary - $39,564</a:t>
            </a:r>
          </a:p>
          <a:p>
            <a:pPr marL="342900" indent="-342900"/>
            <a:r>
              <a:rPr lang="en-US" sz="1400" dirty="0" smtClean="0"/>
              <a:t>Average Maximum Salary - $42,377</a:t>
            </a:r>
            <a:endParaRPr sz="1400" dirty="0"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/>
              <a:t>Salary expectations for jobs during COVID-19</a:t>
            </a:r>
            <a:endParaRPr lang="en-US" sz="2800" dirty="0"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884" y="1744344"/>
            <a:ext cx="1585279" cy="26372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131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r>
              <a:rPr lang="en" dirty="0" smtClean="0"/>
              <a:t>. </a:t>
            </a:r>
            <a:r>
              <a:rPr lang="en" sz="3200" dirty="0" smtClean="0"/>
              <a:t>Future Analysis</a:t>
            </a:r>
            <a:endParaRPr sz="3200"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additional analysis could be done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18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Future Analysis</a:t>
            </a:r>
            <a:endParaRPr lang="en-US"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468751" y="1807544"/>
            <a:ext cx="6373800" cy="18040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dirty="0" smtClean="0"/>
              <a:t>COVID-19 job postings by date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dirty="0" smtClean="0"/>
              <a:t>Specific requirements for job postings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endParaRPr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66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subTitle" idx="4294967295"/>
          </p:nvPr>
        </p:nvSpPr>
        <p:spPr>
          <a:xfrm>
            <a:off x="747914" y="2652191"/>
            <a:ext cx="5173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" dirty="0"/>
              <a:t>What questions do you have?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ctrTitle" idx="4294967295"/>
          </p:nvPr>
        </p:nvSpPr>
        <p:spPr>
          <a:xfrm>
            <a:off x="426702" y="1245160"/>
            <a:ext cx="5173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/>
            </a:r>
            <a:br>
              <a:rPr lang="en" sz="9600" dirty="0" smtClean="0"/>
            </a:br>
            <a:r>
              <a:rPr lang="en" sz="9600" dirty="0" smtClean="0"/>
              <a:t>Q</a:t>
            </a:r>
            <a:r>
              <a:rPr lang="en" sz="9600" dirty="0"/>
              <a:t> </a:t>
            </a:r>
            <a:r>
              <a:rPr lang="en" sz="9600" dirty="0" smtClean="0"/>
              <a:t>and </a:t>
            </a:r>
            <a:r>
              <a:rPr lang="en" sz="9600" dirty="0" smtClean="0"/>
              <a:t>A</a:t>
            </a:r>
            <a:endParaRPr sz="9600"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05" name="Google Shape;205;p20"/>
          <p:cNvGrpSpPr/>
          <p:nvPr/>
        </p:nvGrpSpPr>
        <p:grpSpPr>
          <a:xfrm>
            <a:off x="6957674" y="2087092"/>
            <a:ext cx="1130198" cy="1130198"/>
            <a:chOff x="8762414" y="2939573"/>
            <a:chExt cx="457200" cy="457200"/>
          </a:xfrm>
        </p:grpSpPr>
        <p:sp>
          <p:nvSpPr>
            <p:cNvPr id="206" name="Google Shape;206;p20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7232451" y="1416429"/>
            <a:ext cx="580644" cy="580644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5921714" y="990545"/>
            <a:ext cx="1130427" cy="1130427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1980788"/>
            <a:ext cx="6373800" cy="213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coronavirus.jhu.edu/us-map</a:t>
            </a:r>
            <a:endParaRPr lang="en-US" sz="2000" dirty="0" smtClean="0"/>
          </a:p>
          <a:p>
            <a:pPr lvl="0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www.bls.gov/bls/effects-of-covid-19-pandemic-on-employment-and-unemployment-statistics.htm</a:t>
            </a:r>
            <a:endParaRPr lang="en-US" sz="2000" dirty="0" smtClean="0"/>
          </a:p>
          <a:p>
            <a:pPr lvl="0"/>
            <a:r>
              <a:rPr lang="en-US" sz="2000" dirty="0"/>
              <a:t>https://www.indeed.com/jobs?q=Covid+Jobs&amp;start=</a:t>
            </a:r>
            <a:endParaRPr sz="2000"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24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 of Contents</a:t>
            </a:r>
            <a:endParaRPr dirty="0"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514800" y="1474250"/>
            <a:ext cx="6373800" cy="34844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dirty="0" smtClean="0"/>
              <a:t>COVID-19 impact on employment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 smtClean="0"/>
              <a:t>Which locations have a need for employment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 smtClean="0"/>
              <a:t>Which companies are looking to hire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 smtClean="0"/>
              <a:t>Which positions are in demand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dirty="0" smtClean="0"/>
              <a:t>What are the salary expectations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dirty="0" smtClean="0"/>
              <a:t>Future Analysis: If I had more time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dirty="0" smtClean="0"/>
              <a:t>Q and 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dirty="0" smtClean="0"/>
              <a:t>References</a:t>
            </a:r>
            <a:endParaRPr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" dirty="0" smtClean="0"/>
              <a:t>COVID-19 Background</a:t>
            </a:r>
            <a:endParaRPr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Impact of COVID-19 on the Employment rate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/>
              <a:t>Impact of COVID-19 on the </a:t>
            </a:r>
            <a:r>
              <a:rPr lang="en-US" sz="2800" dirty="0" smtClean="0"/>
              <a:t>employment </a:t>
            </a:r>
            <a:r>
              <a:rPr lang="en-US" sz="2800" dirty="0"/>
              <a:t>rate</a:t>
            </a:r>
            <a:endParaRPr lang="en-US" sz="2800" dirty="0"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Key Points: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400" dirty="0" smtClean="0"/>
              <a:t>As of March the unemployment rate has rose to 4.4 percent.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400" dirty="0" smtClean="0"/>
              <a:t>This is up 0.9 percent from February and is the largest over-the month increase in the unemployment rate since January 1975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400" dirty="0" smtClean="0"/>
              <a:t>Number of people who reported being on temporary layoff more than doubled to  1.8 Million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40" name="Google Shape;440;p38"/>
          <p:cNvSpPr txBox="1"/>
          <p:nvPr/>
        </p:nvSpPr>
        <p:spPr>
          <a:xfrm>
            <a:off x="514800" y="4105900"/>
            <a:ext cx="626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6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body" idx="1"/>
          </p:nvPr>
        </p:nvSpPr>
        <p:spPr>
          <a:xfrm>
            <a:off x="487394" y="1953339"/>
            <a:ext cx="3438829" cy="12866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indent="-342900"/>
            <a:r>
              <a:rPr lang="en-US" sz="2000" dirty="0" smtClean="0"/>
              <a:t>Heat Map of confirmed COVID-19 cases as of 4/25/20</a:t>
            </a:r>
            <a:endParaRPr sz="2000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799" y="1156949"/>
            <a:ext cx="1004350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823" y="1953339"/>
            <a:ext cx="5046177" cy="2720312"/>
          </a:xfrm>
          <a:prstGeom prst="rect">
            <a:avLst/>
          </a:prstGeom>
        </p:spPr>
      </p:pic>
      <p:sp>
        <p:nvSpPr>
          <p:cNvPr id="9" name="Google Shape;233;p23"/>
          <p:cNvSpPr txBox="1">
            <a:spLocks/>
          </p:cNvSpPr>
          <p:nvPr/>
        </p:nvSpPr>
        <p:spPr>
          <a:xfrm>
            <a:off x="376658" y="3240030"/>
            <a:ext cx="3438829" cy="1286691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342900" indent="-342900"/>
            <a:r>
              <a:rPr lang="en-US" sz="1600" dirty="0" smtClean="0"/>
              <a:t>Reference: </a:t>
            </a:r>
            <a:r>
              <a:rPr lang="en-US" sz="1600" dirty="0">
                <a:hlinkClick r:id="rId5"/>
              </a:rPr>
              <a:t>https://coronavirus.jhu.edu/us-map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 </a:t>
            </a:r>
            <a:r>
              <a:rPr lang="en" sz="3200" dirty="0" smtClean="0"/>
              <a:t>Which locations have a need for employment</a:t>
            </a:r>
            <a:endParaRPr sz="3200"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Locations with the most job postings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29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514800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locations with a need for employment correspond with the heat map of confirmed COVID-19 cases.</a:t>
            </a:r>
            <a:endParaRPr dirty="0"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2800" dirty="0"/>
              <a:t>Which locations have a need for employment</a:t>
            </a:r>
            <a:endParaRPr sz="2800" dirty="0"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157" y="2032729"/>
            <a:ext cx="5518059" cy="18393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 </a:t>
            </a:r>
            <a:r>
              <a:rPr lang="en" sz="3200" dirty="0" smtClean="0"/>
              <a:t>Which companies are looking to hire</a:t>
            </a:r>
            <a:endParaRPr sz="3200" dirty="0"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Companies with the most job postings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99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514800" y="1582775"/>
            <a:ext cx="2991000" cy="29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companies with the most job postings were medical facilities and surprising</a:t>
            </a:r>
            <a:r>
              <a:rPr lang="en-US" dirty="0" smtClean="0"/>
              <a:t>ly </a:t>
            </a:r>
            <a:r>
              <a:rPr lang="en-US" dirty="0"/>
              <a:t>f</a:t>
            </a:r>
            <a:r>
              <a:rPr lang="en-US" dirty="0" smtClean="0"/>
              <a:t>ast food.</a:t>
            </a:r>
            <a:endParaRPr dirty="0"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2800" dirty="0"/>
              <a:t>Which companies are looking to hire</a:t>
            </a:r>
            <a:endParaRPr sz="2800" dirty="0"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800" y="1961439"/>
            <a:ext cx="5630073" cy="22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88903"/>
      </p:ext>
    </p:extLst>
  </p:cSld>
  <p:clrMapOvr>
    <a:masterClrMapping/>
  </p:clrMapOvr>
</p:sld>
</file>

<file path=ppt/theme/theme1.xml><?xml version="1.0" encoding="utf-8"?>
<a:theme xmlns:a="http://schemas.openxmlformats.org/drawingml/2006/main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F2F3F5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354</Words>
  <Application>Microsoft Office PowerPoint</Application>
  <PresentationFormat>On-screen Show (16:9)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Encode Sans Semi Condensed Light</vt:lpstr>
      <vt:lpstr>Abel</vt:lpstr>
      <vt:lpstr>Arial</vt:lpstr>
      <vt:lpstr>Pandarus template</vt:lpstr>
      <vt:lpstr>Employment during COVID-19</vt:lpstr>
      <vt:lpstr>Table of Contents</vt:lpstr>
      <vt:lpstr>1. COVID-19 Background</vt:lpstr>
      <vt:lpstr>Impact of COVID-19 on the employment rate</vt:lpstr>
      <vt:lpstr>A picture is worth a thousand words</vt:lpstr>
      <vt:lpstr>2. Which locations have a need for employment</vt:lpstr>
      <vt:lpstr>Which locations have a need for employment</vt:lpstr>
      <vt:lpstr>3. Which companies are looking to hire</vt:lpstr>
      <vt:lpstr>Which companies are looking to hire</vt:lpstr>
      <vt:lpstr>4. Which positions are in demand</vt:lpstr>
      <vt:lpstr>Which positions are in demand</vt:lpstr>
      <vt:lpstr>5. What are the salary expectations </vt:lpstr>
      <vt:lpstr>Salary expectations for jobs during COVID-19</vt:lpstr>
      <vt:lpstr>6. Future Analysis</vt:lpstr>
      <vt:lpstr>Future Analysis</vt:lpstr>
      <vt:lpstr> Q and A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Anthony Ali</dc:creator>
  <cp:lastModifiedBy>Anthony Ali</cp:lastModifiedBy>
  <cp:revision>9</cp:revision>
  <dcterms:modified xsi:type="dcterms:W3CDTF">2020-04-26T22:03:52Z</dcterms:modified>
</cp:coreProperties>
</file>