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48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374D-559B-4B4D-97DA-CE03623999D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DAD7-642A-4D46-ACD2-C3BDD9D35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0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374D-559B-4B4D-97DA-CE03623999D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DAD7-642A-4D46-ACD2-C3BDD9D35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6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374D-559B-4B4D-97DA-CE03623999D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DAD7-642A-4D46-ACD2-C3BDD9D35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4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374D-559B-4B4D-97DA-CE03623999D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DAD7-642A-4D46-ACD2-C3BDD9D35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0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374D-559B-4B4D-97DA-CE03623999D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DAD7-642A-4D46-ACD2-C3BDD9D35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8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374D-559B-4B4D-97DA-CE03623999D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DAD7-642A-4D46-ACD2-C3BDD9D35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374D-559B-4B4D-97DA-CE03623999D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DAD7-642A-4D46-ACD2-C3BDD9D35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5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374D-559B-4B4D-97DA-CE03623999D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DAD7-642A-4D46-ACD2-C3BDD9D35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6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374D-559B-4B4D-97DA-CE03623999D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DAD7-642A-4D46-ACD2-C3BDD9D35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0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374D-559B-4B4D-97DA-CE03623999D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DAD7-642A-4D46-ACD2-C3BDD9D35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4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374D-559B-4B4D-97DA-CE03623999D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DAD7-642A-4D46-ACD2-C3BDD9D35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F374D-559B-4B4D-97DA-CE03623999D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BDAD7-642A-4D46-ACD2-C3BDD9D35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5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436883" y="117107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017871" y="117107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438486" y="270130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006650" y="270130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302244" y="193618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178967" y="193618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 rot="5400000">
            <a:off x="2990738" y="2120855"/>
            <a:ext cx="122122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rot="5400000">
            <a:off x="4564513" y="2120855"/>
            <a:ext cx="122122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>
            <a:off x="3783769" y="948503"/>
            <a:ext cx="1216152" cy="2343029"/>
            <a:chOff x="3802766" y="948503"/>
            <a:chExt cx="1216152" cy="2343029"/>
          </a:xfrm>
        </p:grpSpPr>
        <p:sp>
          <p:nvSpPr>
            <p:cNvPr id="10" name="Pfeil nach links und rechts 9"/>
            <p:cNvSpPr/>
            <p:nvPr/>
          </p:nvSpPr>
          <p:spPr>
            <a:xfrm>
              <a:off x="3802766" y="1294491"/>
              <a:ext cx="1216152" cy="122499"/>
            </a:xfrm>
            <a:prstGeom prst="leftRight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088478" y="948503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</a:t>
              </a:r>
              <a:r>
                <a:rPr lang="en-US" i="1" baseline="-25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r>
                <a:rPr lang="en-US" i="1" baseline="-25000" dirty="0" smtClean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</a:t>
              </a:r>
              <a:r>
                <a:rPr lang="en-US" i="1" baseline="-25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endParaRPr lang="en-US" i="1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4089280" y="2922200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</a:t>
              </a:r>
              <a:r>
                <a:rPr lang="en-US" i="1" baseline="-25000" dirty="0" smtClean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B</a:t>
              </a:r>
              <a:r>
                <a:rPr lang="en-US" i="1" baseline="-25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D</a:t>
              </a:r>
              <a:endParaRPr lang="en-US" i="1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" name="Pfeil nach links und rechts 19"/>
            <p:cNvSpPr/>
            <p:nvPr/>
          </p:nvSpPr>
          <p:spPr>
            <a:xfrm>
              <a:off x="3802766" y="2824720"/>
              <a:ext cx="1216152" cy="122499"/>
            </a:xfrm>
            <a:prstGeom prst="leftRight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361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Symbol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Bernhard Westfechtel</dc:creator>
  <cp:lastModifiedBy>Bernhard Westfechtel</cp:lastModifiedBy>
  <cp:revision>4</cp:revision>
  <cp:lastPrinted>2018-08-08T11:36:53Z</cp:lastPrinted>
  <dcterms:created xsi:type="dcterms:W3CDTF">2018-08-08T11:18:58Z</dcterms:created>
  <dcterms:modified xsi:type="dcterms:W3CDTF">2018-08-08T14:29:47Z</dcterms:modified>
</cp:coreProperties>
</file>