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53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2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5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0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8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4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5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08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25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E8D7-5E89-4D21-9822-4FA5C647841E}" type="datetimeFigureOut">
              <a:rPr lang="de-DE" smtClean="0"/>
              <a:t>21.10.2017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1DBE-E971-44E2-BB02-D867CCB503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0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419061" y="1407381"/>
            <a:ext cx="94307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Families</a:t>
            </a:r>
            <a:endParaRPr lang="de-DE" dirty="0" smtClean="0"/>
          </a:p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003234" y="1407381"/>
            <a:ext cx="91345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Persons</a:t>
            </a:r>
            <a:endParaRPr lang="de-DE" dirty="0" smtClean="0"/>
          </a:p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cxnSp>
        <p:nvCxnSpPr>
          <p:cNvPr id="14" name="Gewinkelte Verbindung 13"/>
          <p:cNvCxnSpPr>
            <a:stCxn id="4" idx="1"/>
            <a:endCxn id="4" idx="0"/>
          </p:cNvCxnSpPr>
          <p:nvPr/>
        </p:nvCxnSpPr>
        <p:spPr>
          <a:xfrm rot="10800000" flipH="1">
            <a:off x="3419061" y="1407381"/>
            <a:ext cx="471540" cy="323166"/>
          </a:xfrm>
          <a:prstGeom prst="bentConnector4">
            <a:avLst>
              <a:gd name="adj1" fmla="val -48479"/>
              <a:gd name="adj2" fmla="val 1707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5" idx="3"/>
            <a:endCxn id="5" idx="0"/>
          </p:cNvCxnSpPr>
          <p:nvPr/>
        </p:nvCxnSpPr>
        <p:spPr>
          <a:xfrm flipH="1" flipV="1">
            <a:off x="6459962" y="1407381"/>
            <a:ext cx="456727" cy="323166"/>
          </a:xfrm>
          <a:prstGeom prst="bentConnector4">
            <a:avLst>
              <a:gd name="adj1" fmla="val -50052"/>
              <a:gd name="adj2" fmla="val 1707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362140" y="1510748"/>
            <a:ext cx="1641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4362140" y="1940118"/>
            <a:ext cx="1641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26779" y="1222715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Updates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146467" y="1141416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Updates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522346" y="864417"/>
            <a:ext cx="13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Change</a:t>
            </a:r>
          </a:p>
          <a:p>
            <a:pPr algn="ctr"/>
            <a:r>
              <a:rPr lang="de-DE" dirty="0" smtClean="0"/>
              <a:t>Propagation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4522345" y="1940117"/>
            <a:ext cx="13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Change</a:t>
            </a:r>
          </a:p>
          <a:p>
            <a:pPr algn="ctr"/>
            <a:r>
              <a:rPr lang="de-DE" dirty="0" smtClean="0"/>
              <a:t>Propagation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87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Westfechtel</dc:creator>
  <cp:lastModifiedBy>Bernhard Westfechtel</cp:lastModifiedBy>
  <cp:revision>4</cp:revision>
  <cp:lastPrinted>2017-10-21T08:40:03Z</cp:lastPrinted>
  <dcterms:created xsi:type="dcterms:W3CDTF">2017-10-21T08:26:26Z</dcterms:created>
  <dcterms:modified xsi:type="dcterms:W3CDTF">2017-10-21T08:41:02Z</dcterms:modified>
</cp:coreProperties>
</file>