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4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0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1CA5-9E0E-4446-A9D7-615ACC2704AF}" type="datetimeFigureOut">
              <a:rPr lang="de-DE" smtClean="0"/>
              <a:t>25.09.2017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2417872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496367" y="2340464"/>
            <a:ext cx="3318060" cy="552658"/>
            <a:chOff x="3948358" y="2084199"/>
            <a:chExt cx="1512168" cy="552658"/>
          </a:xfrm>
        </p:grpSpPr>
        <p:sp>
          <p:nvSpPr>
            <p:cNvPr id="28" name="Textfeld 27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483192" y="4151295"/>
            <a:ext cx="3331235" cy="552658"/>
            <a:chOff x="3948358" y="2084199"/>
            <a:chExt cx="1512168" cy="552658"/>
          </a:xfrm>
        </p:grpSpPr>
        <p:sp>
          <p:nvSpPr>
            <p:cNvPr id="42" name="Textfeld 41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04680" y="2888655"/>
            <a:ext cx="821993" cy="1259513"/>
            <a:chOff x="1504680" y="2892452"/>
            <a:chExt cx="821993" cy="1259513"/>
          </a:xfrm>
        </p:grpSpPr>
        <p:sp>
          <p:nvSpPr>
            <p:cNvPr id="21" name="Raute 20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 Verbindung 37"/>
            <p:cNvCxnSpPr>
              <a:stCxn id="21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2307815" y="2888655"/>
            <a:ext cx="821993" cy="1259513"/>
            <a:chOff x="1504680" y="2892452"/>
            <a:chExt cx="821993" cy="1259513"/>
          </a:xfrm>
        </p:grpSpPr>
        <p:sp>
          <p:nvSpPr>
            <p:cNvPr id="57" name="Raute 5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Gerade Verbindung 37"/>
            <p:cNvCxnSpPr>
              <a:stCxn id="5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110950" y="2888655"/>
            <a:ext cx="821993" cy="1259513"/>
            <a:chOff x="1504680" y="2892452"/>
            <a:chExt cx="821993" cy="1259513"/>
          </a:xfrm>
        </p:grpSpPr>
        <p:sp>
          <p:nvSpPr>
            <p:cNvPr id="62" name="Raute 6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Gerade Verbindung 37"/>
            <p:cNvCxnSpPr>
              <a:stCxn id="6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1540684" y="36903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3914084" y="2888655"/>
            <a:ext cx="991911" cy="1259513"/>
            <a:chOff x="1504680" y="2892452"/>
            <a:chExt cx="991911" cy="1259513"/>
          </a:xfrm>
        </p:grpSpPr>
        <p:sp>
          <p:nvSpPr>
            <p:cNvPr id="67" name="Raute 6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erade Verbindung 37"/>
            <p:cNvCxnSpPr>
              <a:stCxn id="6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/>
          </p:nvSpPr>
          <p:spPr>
            <a:xfrm>
              <a:off x="1540684" y="3690300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547292" y="2892452"/>
              <a:ext cx="949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124290" y="1085418"/>
            <a:ext cx="906951" cy="1259513"/>
            <a:chOff x="1504680" y="2892452"/>
            <a:chExt cx="906951" cy="1259513"/>
          </a:xfrm>
        </p:grpSpPr>
        <p:sp>
          <p:nvSpPr>
            <p:cNvPr id="72" name="Raute 7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37"/>
            <p:cNvCxnSpPr>
              <a:stCxn id="7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1540684" y="3690300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547292" y="2892452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8" name="Textfeld 77"/>
          <p:cNvSpPr txBox="1"/>
          <p:nvPr/>
        </p:nvSpPr>
        <p:spPr>
          <a:xfrm>
            <a:off x="5259859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5107171" y="2340464"/>
            <a:ext cx="1788101" cy="738180"/>
            <a:chOff x="3948358" y="2084199"/>
            <a:chExt cx="1512168" cy="738180"/>
          </a:xfrm>
        </p:grpSpPr>
        <p:sp>
          <p:nvSpPr>
            <p:cNvPr id="80" name="Textfeld 79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3948358" y="2360714"/>
              <a:ext cx="1512168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birthday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: Date</a:t>
              </a: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5966277" y="1085418"/>
            <a:ext cx="821993" cy="1259513"/>
            <a:chOff x="1504680" y="2892452"/>
            <a:chExt cx="821993" cy="1259513"/>
          </a:xfrm>
        </p:grpSpPr>
        <p:sp>
          <p:nvSpPr>
            <p:cNvPr id="106" name="Raute 105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Gerade Verbindung 37"/>
            <p:cNvCxnSpPr>
              <a:stCxn id="106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feld 107"/>
            <p:cNvSpPr txBox="1"/>
            <p:nvPr/>
          </p:nvSpPr>
          <p:spPr>
            <a:xfrm>
              <a:off x="1540684" y="3690300"/>
              <a:ext cx="779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0" name="Gleichschenkliges Dreieck 109"/>
          <p:cNvSpPr/>
          <p:nvPr/>
        </p:nvSpPr>
        <p:spPr bwMode="auto">
          <a:xfrm>
            <a:off x="5918349" y="3080790"/>
            <a:ext cx="165744" cy="112732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107171" y="4151294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6053281" y="4147498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winkelte Verbindung 8"/>
          <p:cNvCxnSpPr>
            <a:stCxn id="110" idx="3"/>
            <a:endCxn id="111" idx="0"/>
          </p:cNvCxnSpPr>
          <p:nvPr/>
        </p:nvCxnSpPr>
        <p:spPr>
          <a:xfrm rot="5400000">
            <a:off x="5285808" y="3435881"/>
            <a:ext cx="957772" cy="47305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10" idx="3"/>
            <a:endCxn id="112" idx="0"/>
          </p:cNvCxnSpPr>
          <p:nvPr/>
        </p:nvCxnSpPr>
        <p:spPr>
          <a:xfrm rot="16200000" flipH="1">
            <a:off x="5760761" y="3433982"/>
            <a:ext cx="953976" cy="4730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4946924" y="806749"/>
            <a:ext cx="22371" cy="38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Benhard Westfechtel</dc:creator>
  <cp:lastModifiedBy>Bernhard Westfechtel</cp:lastModifiedBy>
  <cp:revision>29</cp:revision>
  <cp:lastPrinted>2017-09-25T12:18:54Z</cp:lastPrinted>
  <dcterms:created xsi:type="dcterms:W3CDTF">2014-01-30T17:23:07Z</dcterms:created>
  <dcterms:modified xsi:type="dcterms:W3CDTF">2017-09-25T12:19:40Z</dcterms:modified>
</cp:coreProperties>
</file>