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32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3C48D-1432-4F0E-86C4-A8800CCDB188}" type="datetimeFigureOut">
              <a:rPr lang="en-US" smtClean="0"/>
              <a:t>7/26/2018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98096-7F38-4CBE-A063-FC0C10F2ED0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64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3C48D-1432-4F0E-86C4-A8800CCDB188}" type="datetimeFigureOut">
              <a:rPr lang="en-US" smtClean="0"/>
              <a:t>7/26/2018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98096-7F38-4CBE-A063-FC0C10F2ED0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467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3C48D-1432-4F0E-86C4-A8800CCDB188}" type="datetimeFigureOut">
              <a:rPr lang="en-US" smtClean="0"/>
              <a:t>7/26/2018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98096-7F38-4CBE-A063-FC0C10F2ED0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82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3C48D-1432-4F0E-86C4-A8800CCDB188}" type="datetimeFigureOut">
              <a:rPr lang="en-US" smtClean="0"/>
              <a:t>7/26/2018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98096-7F38-4CBE-A063-FC0C10F2ED0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373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3C48D-1432-4F0E-86C4-A8800CCDB188}" type="datetimeFigureOut">
              <a:rPr lang="en-US" smtClean="0"/>
              <a:t>7/26/2018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98096-7F38-4CBE-A063-FC0C10F2ED0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390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3C48D-1432-4F0E-86C4-A8800CCDB188}" type="datetimeFigureOut">
              <a:rPr lang="en-US" smtClean="0"/>
              <a:t>7/26/2018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98096-7F38-4CBE-A063-FC0C10F2ED0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029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3C48D-1432-4F0E-86C4-A8800CCDB188}" type="datetimeFigureOut">
              <a:rPr lang="en-US" smtClean="0"/>
              <a:t>7/26/2018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98096-7F38-4CBE-A063-FC0C10F2ED0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962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3C48D-1432-4F0E-86C4-A8800CCDB188}" type="datetimeFigureOut">
              <a:rPr lang="en-US" smtClean="0"/>
              <a:t>7/26/2018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98096-7F38-4CBE-A063-FC0C10F2ED0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380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3C48D-1432-4F0E-86C4-A8800CCDB188}" type="datetimeFigureOut">
              <a:rPr lang="en-US" smtClean="0"/>
              <a:t>7/26/2018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98096-7F38-4CBE-A063-FC0C10F2ED0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617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3C48D-1432-4F0E-86C4-A8800CCDB188}" type="datetimeFigureOut">
              <a:rPr lang="en-US" smtClean="0"/>
              <a:t>7/26/2018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98096-7F38-4CBE-A063-FC0C10F2ED0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345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3C48D-1432-4F0E-86C4-A8800CCDB188}" type="datetimeFigureOut">
              <a:rPr lang="en-US" smtClean="0"/>
              <a:t>7/26/2018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98096-7F38-4CBE-A063-FC0C10F2ED0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143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E3C48D-1432-4F0E-86C4-A8800CCDB188}" type="datetimeFigureOut">
              <a:rPr lang="en-US" smtClean="0"/>
              <a:t>7/26/2018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298096-7F38-4CBE-A063-FC0C10F2ED0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178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/>
          <p:cNvGrpSpPr/>
          <p:nvPr/>
        </p:nvGrpSpPr>
        <p:grpSpPr>
          <a:xfrm>
            <a:off x="2392929" y="1384910"/>
            <a:ext cx="1562617" cy="552658"/>
            <a:chOff x="3948358" y="2084199"/>
            <a:chExt cx="1512168" cy="552658"/>
          </a:xfrm>
          <a:solidFill>
            <a:schemeClr val="bg1"/>
          </a:solidFill>
        </p:grpSpPr>
        <p:sp>
          <p:nvSpPr>
            <p:cNvPr id="5" name="Textfeld 4"/>
            <p:cNvSpPr txBox="1"/>
            <p:nvPr/>
          </p:nvSpPr>
          <p:spPr>
            <a:xfrm>
              <a:off x="3948358" y="2084199"/>
              <a:ext cx="1512168" cy="276999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sz="1200" u="sng" smtClean="0">
                  <a:latin typeface="Consolas" panose="020B0609020204030204" pitchFamily="49" charset="0"/>
                  <a:cs typeface="Consolas" panose="020B0609020204030204" pitchFamily="49" charset="0"/>
                </a:rPr>
                <a:t>f1 : Family</a:t>
              </a:r>
            </a:p>
          </p:txBody>
        </p:sp>
        <p:sp>
          <p:nvSpPr>
            <p:cNvPr id="6" name="Textfeld 5"/>
            <p:cNvSpPr txBox="1"/>
            <p:nvPr/>
          </p:nvSpPr>
          <p:spPr>
            <a:xfrm>
              <a:off x="3948358" y="2359858"/>
              <a:ext cx="1512168" cy="276999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r>
                <a:rPr lang="de-DE" sz="120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name</a:t>
              </a:r>
              <a:r>
                <a:rPr lang="de-DE" sz="1200" smtClean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de-DE" sz="1200">
                  <a:latin typeface="Consolas" panose="020B0609020204030204" pitchFamily="49" charset="0"/>
                  <a:cs typeface="Consolas" panose="020B0609020204030204" pitchFamily="49" charset="0"/>
                </a:rPr>
                <a:t>=</a:t>
              </a:r>
              <a:r>
                <a:rPr lang="de-DE" sz="1200" smtClean="0">
                  <a:latin typeface="Consolas" panose="020B0609020204030204" pitchFamily="49" charset="0"/>
                  <a:cs typeface="Consolas" panose="020B0609020204030204" pitchFamily="49" charset="0"/>
                </a:rPr>
                <a:t> "Smith"</a:t>
              </a:r>
            </a:p>
          </p:txBody>
        </p:sp>
      </p:grpSp>
      <p:sp>
        <p:nvSpPr>
          <p:cNvPr id="7" name="Textfeld 6"/>
          <p:cNvSpPr txBox="1"/>
          <p:nvPr/>
        </p:nvSpPr>
        <p:spPr>
          <a:xfrm>
            <a:off x="2392929" y="4166777"/>
            <a:ext cx="1562617" cy="27699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de-DE" sz="1200" u="sng" smtClean="0">
                <a:latin typeface="Consolas" panose="020B0609020204030204" pitchFamily="49" charset="0"/>
                <a:cs typeface="Consolas" panose="020B0609020204030204" pitchFamily="49" charset="0"/>
              </a:rPr>
              <a:t>f2 : Family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2392929" y="4442436"/>
            <a:ext cx="1562617" cy="27699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r>
              <a:rPr lang="de-DE" sz="1200" err="1" smtClean="0"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de-DE" sz="120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de-DE" sz="1200" smtClean="0">
                <a:latin typeface="Consolas" panose="020B0609020204030204" pitchFamily="49" charset="0"/>
                <a:cs typeface="Consolas" panose="020B0609020204030204" pitchFamily="49" charset="0"/>
              </a:rPr>
              <a:t> "Smith"</a:t>
            </a:r>
          </a:p>
        </p:txBody>
      </p:sp>
      <p:grpSp>
        <p:nvGrpSpPr>
          <p:cNvPr id="9" name="Gruppieren 8"/>
          <p:cNvGrpSpPr/>
          <p:nvPr/>
        </p:nvGrpSpPr>
        <p:grpSpPr>
          <a:xfrm>
            <a:off x="2392929" y="4865297"/>
            <a:ext cx="1562617" cy="552658"/>
            <a:chOff x="3948358" y="2084199"/>
            <a:chExt cx="1512168" cy="552658"/>
          </a:xfrm>
          <a:solidFill>
            <a:schemeClr val="bg1"/>
          </a:solidFill>
        </p:grpSpPr>
        <p:sp>
          <p:nvSpPr>
            <p:cNvPr id="10" name="Textfeld 9"/>
            <p:cNvSpPr txBox="1"/>
            <p:nvPr/>
          </p:nvSpPr>
          <p:spPr>
            <a:xfrm>
              <a:off x="3948358" y="2084199"/>
              <a:ext cx="1512168" cy="276999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sz="1200" u="sng" smtClean="0">
                  <a:latin typeface="Consolas" panose="020B0609020204030204" pitchFamily="49" charset="0"/>
                  <a:cs typeface="Consolas" panose="020B0609020204030204" pitchFamily="49" charset="0"/>
                </a:rPr>
                <a:t>f3 : Family</a:t>
              </a:r>
            </a:p>
          </p:txBody>
        </p:sp>
        <p:sp>
          <p:nvSpPr>
            <p:cNvPr id="11" name="Textfeld 10"/>
            <p:cNvSpPr txBox="1"/>
            <p:nvPr/>
          </p:nvSpPr>
          <p:spPr>
            <a:xfrm>
              <a:off x="3948358" y="2359858"/>
              <a:ext cx="1512168" cy="276999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r>
                <a:rPr lang="de-DE" sz="120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name</a:t>
              </a:r>
              <a:r>
                <a:rPr lang="de-DE" sz="1200" smtClean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de-DE" sz="1200">
                  <a:latin typeface="Consolas" panose="020B0609020204030204" pitchFamily="49" charset="0"/>
                  <a:cs typeface="Consolas" panose="020B0609020204030204" pitchFamily="49" charset="0"/>
                </a:rPr>
                <a:t>=</a:t>
              </a:r>
              <a:r>
                <a:rPr lang="de-DE" sz="1200" smtClean="0">
                  <a:latin typeface="Consolas" panose="020B0609020204030204" pitchFamily="49" charset="0"/>
                  <a:cs typeface="Consolas" panose="020B0609020204030204" pitchFamily="49" charset="0"/>
                </a:rPr>
                <a:t> "Miller"</a:t>
              </a:r>
            </a:p>
          </p:txBody>
        </p:sp>
      </p:grpSp>
      <p:grpSp>
        <p:nvGrpSpPr>
          <p:cNvPr id="12" name="Gruppieren 11"/>
          <p:cNvGrpSpPr/>
          <p:nvPr/>
        </p:nvGrpSpPr>
        <p:grpSpPr>
          <a:xfrm>
            <a:off x="4985217" y="3473141"/>
            <a:ext cx="1800200" cy="552658"/>
            <a:chOff x="3948358" y="2084199"/>
            <a:chExt cx="1512168" cy="552658"/>
          </a:xfrm>
          <a:solidFill>
            <a:schemeClr val="bg1"/>
          </a:solidFill>
        </p:grpSpPr>
        <p:sp>
          <p:nvSpPr>
            <p:cNvPr id="13" name="Textfeld 12"/>
            <p:cNvSpPr txBox="1"/>
            <p:nvPr/>
          </p:nvSpPr>
          <p:spPr>
            <a:xfrm>
              <a:off x="3948358" y="2084199"/>
              <a:ext cx="1512168" cy="276999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sz="1200" u="sng" smtClean="0">
                  <a:latin typeface="Consolas" panose="020B0609020204030204" pitchFamily="49" charset="0"/>
                  <a:cs typeface="Consolas" panose="020B0609020204030204" pitchFamily="49" charset="0"/>
                </a:rPr>
                <a:t>fm4 : </a:t>
              </a:r>
              <a:r>
                <a:rPr lang="de-DE" sz="1200" u="sng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FamilyMember</a:t>
              </a:r>
              <a:endParaRPr lang="de-DE" sz="1200" u="sng" smtClean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4" name="Textfeld 13"/>
            <p:cNvSpPr txBox="1"/>
            <p:nvPr/>
          </p:nvSpPr>
          <p:spPr>
            <a:xfrm>
              <a:off x="3948358" y="2359858"/>
              <a:ext cx="1512168" cy="276999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r>
                <a:rPr lang="de-DE" sz="120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name</a:t>
              </a:r>
              <a:r>
                <a:rPr lang="de-DE" sz="1200" smtClean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de-DE" sz="1200">
                  <a:latin typeface="Consolas" panose="020B0609020204030204" pitchFamily="49" charset="0"/>
                  <a:cs typeface="Consolas" panose="020B0609020204030204" pitchFamily="49" charset="0"/>
                </a:rPr>
                <a:t>=</a:t>
              </a:r>
              <a:r>
                <a:rPr lang="de-DE" sz="1200" smtClean="0">
                  <a:latin typeface="Consolas" panose="020B0609020204030204" pitchFamily="49" charset="0"/>
                  <a:cs typeface="Consolas" panose="020B0609020204030204" pitchFamily="49" charset="0"/>
                </a:rPr>
                <a:t> "Katie"</a:t>
              </a:r>
            </a:p>
          </p:txBody>
        </p:sp>
      </p:grpSp>
      <p:grpSp>
        <p:nvGrpSpPr>
          <p:cNvPr id="15" name="Gruppieren 14"/>
          <p:cNvGrpSpPr/>
          <p:nvPr/>
        </p:nvGrpSpPr>
        <p:grpSpPr>
          <a:xfrm>
            <a:off x="4985217" y="2777064"/>
            <a:ext cx="1800200" cy="552658"/>
            <a:chOff x="3948358" y="2084199"/>
            <a:chExt cx="1512168" cy="552658"/>
          </a:xfrm>
          <a:solidFill>
            <a:schemeClr val="bg1"/>
          </a:solidFill>
        </p:grpSpPr>
        <p:sp>
          <p:nvSpPr>
            <p:cNvPr id="16" name="Textfeld 15"/>
            <p:cNvSpPr txBox="1"/>
            <p:nvPr/>
          </p:nvSpPr>
          <p:spPr>
            <a:xfrm>
              <a:off x="3948358" y="2084199"/>
              <a:ext cx="1512168" cy="276999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sz="1200" u="sng" smtClean="0">
                  <a:latin typeface="Consolas" panose="020B0609020204030204" pitchFamily="49" charset="0"/>
                  <a:cs typeface="Consolas" panose="020B0609020204030204" pitchFamily="49" charset="0"/>
                </a:rPr>
                <a:t>fm3 : </a:t>
              </a:r>
              <a:r>
                <a:rPr lang="de-DE" sz="1200" u="sng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FamilyMember</a:t>
              </a:r>
              <a:endParaRPr lang="de-DE" sz="1200" u="sng" smtClean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7" name="Textfeld 16"/>
            <p:cNvSpPr txBox="1"/>
            <p:nvPr/>
          </p:nvSpPr>
          <p:spPr>
            <a:xfrm>
              <a:off x="3948358" y="2359858"/>
              <a:ext cx="1512168" cy="276999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r>
                <a:rPr lang="de-DE" sz="120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name</a:t>
              </a:r>
              <a:r>
                <a:rPr lang="de-DE" sz="1200" smtClean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de-DE" sz="1200">
                  <a:latin typeface="Consolas" panose="020B0609020204030204" pitchFamily="49" charset="0"/>
                  <a:cs typeface="Consolas" panose="020B0609020204030204" pitchFamily="49" charset="0"/>
                </a:rPr>
                <a:t>=</a:t>
              </a:r>
              <a:r>
                <a:rPr lang="de-DE" sz="1200" smtClean="0">
                  <a:latin typeface="Consolas" panose="020B0609020204030204" pitchFamily="49" charset="0"/>
                  <a:cs typeface="Consolas" panose="020B0609020204030204" pitchFamily="49" charset="0"/>
                </a:rPr>
                <a:t> "Kevin"</a:t>
              </a:r>
            </a:p>
          </p:txBody>
        </p:sp>
      </p:grpSp>
      <p:grpSp>
        <p:nvGrpSpPr>
          <p:cNvPr id="18" name="Gruppieren 17"/>
          <p:cNvGrpSpPr/>
          <p:nvPr/>
        </p:nvGrpSpPr>
        <p:grpSpPr>
          <a:xfrm>
            <a:off x="4985217" y="2080987"/>
            <a:ext cx="1800200" cy="552658"/>
            <a:chOff x="3948358" y="2084199"/>
            <a:chExt cx="1512168" cy="552658"/>
          </a:xfrm>
          <a:solidFill>
            <a:schemeClr val="bg1"/>
          </a:solidFill>
        </p:grpSpPr>
        <p:sp>
          <p:nvSpPr>
            <p:cNvPr id="19" name="Textfeld 18"/>
            <p:cNvSpPr txBox="1"/>
            <p:nvPr/>
          </p:nvSpPr>
          <p:spPr>
            <a:xfrm>
              <a:off x="3948358" y="2084199"/>
              <a:ext cx="1512168" cy="276999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sz="1200" u="sng" smtClean="0">
                  <a:latin typeface="Consolas" panose="020B0609020204030204" pitchFamily="49" charset="0"/>
                  <a:cs typeface="Consolas" panose="020B0609020204030204" pitchFamily="49" charset="0"/>
                </a:rPr>
                <a:t>fm2 : </a:t>
              </a:r>
              <a:r>
                <a:rPr lang="de-DE" sz="1200" u="sng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FamilyMember</a:t>
              </a:r>
              <a:endParaRPr lang="de-DE" sz="1200" u="sng" smtClean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0" name="Textfeld 19"/>
            <p:cNvSpPr txBox="1"/>
            <p:nvPr/>
          </p:nvSpPr>
          <p:spPr>
            <a:xfrm>
              <a:off x="3948358" y="2359858"/>
              <a:ext cx="1512168" cy="276999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r>
                <a:rPr lang="de-DE" sz="120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name</a:t>
              </a:r>
              <a:r>
                <a:rPr lang="de-DE" sz="1200" smtClean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de-DE" sz="1200">
                  <a:latin typeface="Consolas" panose="020B0609020204030204" pitchFamily="49" charset="0"/>
                  <a:cs typeface="Consolas" panose="020B0609020204030204" pitchFamily="49" charset="0"/>
                </a:rPr>
                <a:t>=</a:t>
              </a:r>
              <a:r>
                <a:rPr lang="de-DE" sz="1200" smtClean="0">
                  <a:latin typeface="Consolas" panose="020B0609020204030204" pitchFamily="49" charset="0"/>
                  <a:cs typeface="Consolas" panose="020B0609020204030204" pitchFamily="49" charset="0"/>
                </a:rPr>
                <a:t> "Mary"</a:t>
              </a:r>
            </a:p>
          </p:txBody>
        </p:sp>
      </p:grpSp>
      <p:grpSp>
        <p:nvGrpSpPr>
          <p:cNvPr id="21" name="Gruppieren 20"/>
          <p:cNvGrpSpPr/>
          <p:nvPr/>
        </p:nvGrpSpPr>
        <p:grpSpPr>
          <a:xfrm>
            <a:off x="4985217" y="1384910"/>
            <a:ext cx="1800200" cy="552658"/>
            <a:chOff x="3948358" y="2084199"/>
            <a:chExt cx="1512168" cy="552658"/>
          </a:xfrm>
          <a:solidFill>
            <a:schemeClr val="bg1"/>
          </a:solidFill>
        </p:grpSpPr>
        <p:sp>
          <p:nvSpPr>
            <p:cNvPr id="22" name="Textfeld 21"/>
            <p:cNvSpPr txBox="1"/>
            <p:nvPr/>
          </p:nvSpPr>
          <p:spPr>
            <a:xfrm>
              <a:off x="3948358" y="2084199"/>
              <a:ext cx="1512168" cy="276999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sz="1200" u="sng" smtClean="0">
                  <a:latin typeface="Consolas" panose="020B0609020204030204" pitchFamily="49" charset="0"/>
                  <a:cs typeface="Consolas" panose="020B0609020204030204" pitchFamily="49" charset="0"/>
                </a:rPr>
                <a:t>fm1 : </a:t>
              </a:r>
              <a:r>
                <a:rPr lang="de-DE" sz="1200" u="sng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FamilyMember</a:t>
              </a:r>
              <a:endParaRPr lang="de-DE" sz="1200" u="sng" smtClean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3" name="Textfeld 22"/>
            <p:cNvSpPr txBox="1"/>
            <p:nvPr/>
          </p:nvSpPr>
          <p:spPr>
            <a:xfrm>
              <a:off x="3948358" y="2359858"/>
              <a:ext cx="1512168" cy="276999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r>
                <a:rPr lang="de-DE" sz="120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name</a:t>
              </a:r>
              <a:r>
                <a:rPr lang="de-DE" sz="1200" smtClean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de-DE" sz="1200">
                  <a:latin typeface="Consolas" panose="020B0609020204030204" pitchFamily="49" charset="0"/>
                  <a:cs typeface="Consolas" panose="020B0609020204030204" pitchFamily="49" charset="0"/>
                </a:rPr>
                <a:t>=</a:t>
              </a:r>
              <a:r>
                <a:rPr lang="de-DE" sz="1200" smtClean="0">
                  <a:latin typeface="Consolas" panose="020B0609020204030204" pitchFamily="49" charset="0"/>
                  <a:cs typeface="Consolas" panose="020B0609020204030204" pitchFamily="49" charset="0"/>
                </a:rPr>
                <a:t> "John"</a:t>
              </a:r>
            </a:p>
          </p:txBody>
        </p:sp>
      </p:grpSp>
      <p:grpSp>
        <p:nvGrpSpPr>
          <p:cNvPr id="24" name="Gruppieren 23"/>
          <p:cNvGrpSpPr/>
          <p:nvPr/>
        </p:nvGrpSpPr>
        <p:grpSpPr>
          <a:xfrm>
            <a:off x="4985217" y="4169218"/>
            <a:ext cx="1800200" cy="552658"/>
            <a:chOff x="3948358" y="2084199"/>
            <a:chExt cx="1512168" cy="552658"/>
          </a:xfrm>
          <a:solidFill>
            <a:schemeClr val="bg1"/>
          </a:solidFill>
        </p:grpSpPr>
        <p:sp>
          <p:nvSpPr>
            <p:cNvPr id="25" name="Textfeld 24"/>
            <p:cNvSpPr txBox="1"/>
            <p:nvPr/>
          </p:nvSpPr>
          <p:spPr>
            <a:xfrm>
              <a:off x="3948358" y="2084199"/>
              <a:ext cx="1512168" cy="276999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sz="1200" u="sng" smtClean="0">
                  <a:latin typeface="Consolas" panose="020B0609020204030204" pitchFamily="49" charset="0"/>
                  <a:cs typeface="Consolas" panose="020B0609020204030204" pitchFamily="49" charset="0"/>
                </a:rPr>
                <a:t>fm5 : </a:t>
              </a:r>
              <a:r>
                <a:rPr lang="de-DE" sz="1200" u="sng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FamilyMember</a:t>
              </a:r>
              <a:endParaRPr lang="de-DE" sz="1200" u="sng" smtClean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6" name="Textfeld 25"/>
            <p:cNvSpPr txBox="1"/>
            <p:nvPr/>
          </p:nvSpPr>
          <p:spPr>
            <a:xfrm>
              <a:off x="3948358" y="2359858"/>
              <a:ext cx="1512168" cy="276999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r>
                <a:rPr lang="de-DE" sz="120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name</a:t>
              </a:r>
              <a:r>
                <a:rPr lang="de-DE" sz="1200" smtClean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de-DE" sz="1200">
                  <a:latin typeface="Consolas" panose="020B0609020204030204" pitchFamily="49" charset="0"/>
                  <a:cs typeface="Consolas" panose="020B0609020204030204" pitchFamily="49" charset="0"/>
                </a:rPr>
                <a:t>=</a:t>
              </a:r>
              <a:r>
                <a:rPr lang="de-DE" sz="1200" smtClean="0">
                  <a:latin typeface="Consolas" panose="020B0609020204030204" pitchFamily="49" charset="0"/>
                  <a:cs typeface="Consolas" panose="020B0609020204030204" pitchFamily="49" charset="0"/>
                </a:rPr>
                <a:t> "John"</a:t>
              </a:r>
            </a:p>
          </p:txBody>
        </p:sp>
      </p:grpSp>
      <p:grpSp>
        <p:nvGrpSpPr>
          <p:cNvPr id="27" name="Gruppieren 26"/>
          <p:cNvGrpSpPr/>
          <p:nvPr/>
        </p:nvGrpSpPr>
        <p:grpSpPr>
          <a:xfrm>
            <a:off x="4985217" y="4865297"/>
            <a:ext cx="1800200" cy="552658"/>
            <a:chOff x="3948358" y="2084199"/>
            <a:chExt cx="1512168" cy="552658"/>
          </a:xfrm>
          <a:solidFill>
            <a:schemeClr val="bg1"/>
          </a:solidFill>
        </p:grpSpPr>
        <p:sp>
          <p:nvSpPr>
            <p:cNvPr id="28" name="Textfeld 27"/>
            <p:cNvSpPr txBox="1"/>
            <p:nvPr/>
          </p:nvSpPr>
          <p:spPr>
            <a:xfrm>
              <a:off x="3948358" y="2084199"/>
              <a:ext cx="1512168" cy="276999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sz="1200" u="sng" smtClean="0">
                  <a:latin typeface="Consolas" panose="020B0609020204030204" pitchFamily="49" charset="0"/>
                  <a:cs typeface="Consolas" panose="020B0609020204030204" pitchFamily="49" charset="0"/>
                </a:rPr>
                <a:t>fm6 : </a:t>
              </a:r>
              <a:r>
                <a:rPr lang="de-DE" sz="1200" u="sng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FamilyMember</a:t>
              </a:r>
              <a:endParaRPr lang="de-DE" sz="1200" u="sng" smtClean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9" name="Textfeld 28"/>
            <p:cNvSpPr txBox="1"/>
            <p:nvPr/>
          </p:nvSpPr>
          <p:spPr>
            <a:xfrm>
              <a:off x="3948358" y="2359858"/>
              <a:ext cx="1512168" cy="276999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r>
                <a:rPr lang="de-DE" sz="120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name</a:t>
              </a:r>
              <a:r>
                <a:rPr lang="de-DE" sz="1200" smtClean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de-DE" sz="1200">
                  <a:latin typeface="Consolas" panose="020B0609020204030204" pitchFamily="49" charset="0"/>
                  <a:cs typeface="Consolas" panose="020B0609020204030204" pitchFamily="49" charset="0"/>
                </a:rPr>
                <a:t>=</a:t>
              </a:r>
              <a:r>
                <a:rPr lang="de-DE" sz="1200" smtClean="0">
                  <a:latin typeface="Consolas" panose="020B0609020204030204" pitchFamily="49" charset="0"/>
                  <a:cs typeface="Consolas" panose="020B0609020204030204" pitchFamily="49" charset="0"/>
                </a:rPr>
                <a:t> "Claire"</a:t>
              </a:r>
            </a:p>
          </p:txBody>
        </p:sp>
      </p:grpSp>
      <p:sp>
        <p:nvSpPr>
          <p:cNvPr id="30" name="Textfeld 29"/>
          <p:cNvSpPr txBox="1"/>
          <p:nvPr/>
        </p:nvSpPr>
        <p:spPr>
          <a:xfrm>
            <a:off x="2392929" y="964492"/>
            <a:ext cx="1833666" cy="27699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de-DE" sz="1200" u="sng" err="1" smtClean="0">
                <a:latin typeface="Consolas" panose="020B0609020204030204" pitchFamily="49" charset="0"/>
                <a:cs typeface="Consolas" panose="020B0609020204030204" pitchFamily="49" charset="0"/>
              </a:rPr>
              <a:t>fr</a:t>
            </a:r>
            <a:r>
              <a:rPr lang="de-DE" sz="1200" u="sng" smtClean="0">
                <a:latin typeface="Consolas" panose="020B0609020204030204" pitchFamily="49" charset="0"/>
                <a:cs typeface="Consolas" panose="020B0609020204030204" pitchFamily="49" charset="0"/>
              </a:rPr>
              <a:t> : </a:t>
            </a:r>
            <a:r>
              <a:rPr lang="de-DE" sz="1200" u="sng" err="1" smtClean="0">
                <a:latin typeface="Consolas" panose="020B0609020204030204" pitchFamily="49" charset="0"/>
                <a:cs typeface="Consolas" panose="020B0609020204030204" pitchFamily="49" charset="0"/>
              </a:rPr>
              <a:t>FamilyRegister</a:t>
            </a:r>
            <a:endParaRPr lang="de-DE" sz="1200" u="sng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1" name="Textfeld 30"/>
          <p:cNvSpPr txBox="1"/>
          <p:nvPr/>
        </p:nvSpPr>
        <p:spPr>
          <a:xfrm>
            <a:off x="8335089" y="964492"/>
            <a:ext cx="1851437" cy="27699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de-DE" sz="1200" u="sng" err="1" smtClean="0">
                <a:latin typeface="Consolas" panose="020B0609020204030204" pitchFamily="49" charset="0"/>
                <a:cs typeface="Consolas" panose="020B0609020204030204" pitchFamily="49" charset="0"/>
              </a:rPr>
              <a:t>pr</a:t>
            </a:r>
            <a:r>
              <a:rPr lang="de-DE" sz="1200" u="sng" smtClean="0">
                <a:latin typeface="Consolas" panose="020B0609020204030204" pitchFamily="49" charset="0"/>
                <a:cs typeface="Consolas" panose="020B0609020204030204" pitchFamily="49" charset="0"/>
              </a:rPr>
              <a:t> : </a:t>
            </a:r>
            <a:r>
              <a:rPr lang="de-DE" sz="1200" u="sng" err="1" smtClean="0">
                <a:latin typeface="Consolas" panose="020B0609020204030204" pitchFamily="49" charset="0"/>
                <a:cs typeface="Consolas" panose="020B0609020204030204" pitchFamily="49" charset="0"/>
              </a:rPr>
              <a:t>PersonRegister</a:t>
            </a:r>
            <a:endParaRPr lang="de-DE" sz="1200" u="sng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32" name="Gruppieren 31"/>
          <p:cNvGrpSpPr/>
          <p:nvPr/>
        </p:nvGrpSpPr>
        <p:grpSpPr>
          <a:xfrm>
            <a:off x="7217464" y="1383462"/>
            <a:ext cx="2088233" cy="554106"/>
            <a:chOff x="5808235" y="3224537"/>
            <a:chExt cx="1932117" cy="554106"/>
          </a:xfrm>
          <a:solidFill>
            <a:schemeClr val="bg1"/>
          </a:solidFill>
        </p:grpSpPr>
        <p:sp>
          <p:nvSpPr>
            <p:cNvPr id="33" name="Textfeld 32"/>
            <p:cNvSpPr txBox="1"/>
            <p:nvPr/>
          </p:nvSpPr>
          <p:spPr>
            <a:xfrm>
              <a:off x="5808235" y="3224537"/>
              <a:ext cx="1932117" cy="276999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sz="1200" u="sng">
                  <a:latin typeface="Consolas" panose="020B0609020204030204" pitchFamily="49" charset="0"/>
                  <a:cs typeface="Consolas" panose="020B0609020204030204" pitchFamily="49" charset="0"/>
                </a:rPr>
                <a:t>p</a:t>
              </a:r>
              <a:r>
                <a:rPr lang="de-DE" sz="1200" u="sng" smtClean="0">
                  <a:latin typeface="Consolas" panose="020B0609020204030204" pitchFamily="49" charset="0"/>
                  <a:cs typeface="Consolas" panose="020B0609020204030204" pitchFamily="49" charset="0"/>
                </a:rPr>
                <a:t>1 : Male</a:t>
              </a:r>
            </a:p>
          </p:txBody>
        </p:sp>
        <p:sp>
          <p:nvSpPr>
            <p:cNvPr id="34" name="Textfeld 33"/>
            <p:cNvSpPr txBox="1"/>
            <p:nvPr/>
          </p:nvSpPr>
          <p:spPr>
            <a:xfrm>
              <a:off x="5808235" y="3501644"/>
              <a:ext cx="1932117" cy="276999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sz="120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name</a:t>
              </a:r>
              <a:r>
                <a:rPr lang="de-DE" sz="1200" smtClean="0">
                  <a:latin typeface="Consolas" panose="020B0609020204030204" pitchFamily="49" charset="0"/>
                  <a:cs typeface="Consolas" panose="020B0609020204030204" pitchFamily="49" charset="0"/>
                </a:rPr>
                <a:t> = "Smith, John"</a:t>
              </a:r>
            </a:p>
          </p:txBody>
        </p:sp>
      </p:grpSp>
      <p:grpSp>
        <p:nvGrpSpPr>
          <p:cNvPr id="35" name="Gruppieren 34"/>
          <p:cNvGrpSpPr/>
          <p:nvPr/>
        </p:nvGrpSpPr>
        <p:grpSpPr>
          <a:xfrm>
            <a:off x="7217464" y="2079539"/>
            <a:ext cx="2088233" cy="554106"/>
            <a:chOff x="5808235" y="3224537"/>
            <a:chExt cx="1932117" cy="554106"/>
          </a:xfrm>
          <a:solidFill>
            <a:schemeClr val="bg1"/>
          </a:solidFill>
        </p:grpSpPr>
        <p:sp>
          <p:nvSpPr>
            <p:cNvPr id="36" name="Textfeld 35"/>
            <p:cNvSpPr txBox="1"/>
            <p:nvPr/>
          </p:nvSpPr>
          <p:spPr>
            <a:xfrm>
              <a:off x="5808235" y="3224537"/>
              <a:ext cx="1932117" cy="276999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sz="1200" u="sng" smtClean="0">
                  <a:latin typeface="Consolas" panose="020B0609020204030204" pitchFamily="49" charset="0"/>
                  <a:cs typeface="Consolas" panose="020B0609020204030204" pitchFamily="49" charset="0"/>
                </a:rPr>
                <a:t>p</a:t>
              </a:r>
              <a:r>
                <a:rPr lang="de-DE" sz="1200" u="sng"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r>
                <a:rPr lang="de-DE" sz="1200" u="sng" smtClean="0">
                  <a:latin typeface="Consolas" panose="020B0609020204030204" pitchFamily="49" charset="0"/>
                  <a:cs typeface="Consolas" panose="020B0609020204030204" pitchFamily="49" charset="0"/>
                </a:rPr>
                <a:t> : </a:t>
              </a:r>
              <a:r>
                <a:rPr lang="de-DE" sz="1200" u="sng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Female</a:t>
              </a:r>
              <a:endParaRPr lang="de-DE" sz="1200" u="sng" smtClean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7" name="Textfeld 36"/>
            <p:cNvSpPr txBox="1"/>
            <p:nvPr/>
          </p:nvSpPr>
          <p:spPr>
            <a:xfrm>
              <a:off x="5808235" y="3501644"/>
              <a:ext cx="1932117" cy="276999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sz="120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name</a:t>
              </a:r>
              <a:r>
                <a:rPr lang="de-DE" sz="1200" smtClean="0">
                  <a:latin typeface="Consolas" panose="020B0609020204030204" pitchFamily="49" charset="0"/>
                  <a:cs typeface="Consolas" panose="020B0609020204030204" pitchFamily="49" charset="0"/>
                </a:rPr>
                <a:t> = "Smith, Mary"</a:t>
              </a:r>
            </a:p>
          </p:txBody>
        </p:sp>
      </p:grpSp>
      <p:grpSp>
        <p:nvGrpSpPr>
          <p:cNvPr id="38" name="Gruppieren 37"/>
          <p:cNvGrpSpPr/>
          <p:nvPr/>
        </p:nvGrpSpPr>
        <p:grpSpPr>
          <a:xfrm>
            <a:off x="7217464" y="2775616"/>
            <a:ext cx="2088233" cy="554106"/>
            <a:chOff x="5808235" y="3224537"/>
            <a:chExt cx="1932117" cy="554106"/>
          </a:xfrm>
          <a:solidFill>
            <a:schemeClr val="bg1"/>
          </a:solidFill>
        </p:grpSpPr>
        <p:sp>
          <p:nvSpPr>
            <p:cNvPr id="39" name="Textfeld 38"/>
            <p:cNvSpPr txBox="1"/>
            <p:nvPr/>
          </p:nvSpPr>
          <p:spPr>
            <a:xfrm>
              <a:off x="5808235" y="3224537"/>
              <a:ext cx="1932117" cy="276999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sz="1200" u="sng" smtClean="0">
                  <a:latin typeface="Consolas" panose="020B0609020204030204" pitchFamily="49" charset="0"/>
                  <a:cs typeface="Consolas" panose="020B0609020204030204" pitchFamily="49" charset="0"/>
                </a:rPr>
                <a:t>p</a:t>
              </a:r>
              <a:r>
                <a:rPr lang="de-DE" sz="1200" u="sng">
                  <a:latin typeface="Consolas" panose="020B0609020204030204" pitchFamily="49" charset="0"/>
                  <a:cs typeface="Consolas" panose="020B0609020204030204" pitchFamily="49" charset="0"/>
                </a:rPr>
                <a:t>3</a:t>
              </a:r>
              <a:r>
                <a:rPr lang="de-DE" sz="1200" u="sng" smtClean="0">
                  <a:latin typeface="Consolas" panose="020B0609020204030204" pitchFamily="49" charset="0"/>
                  <a:cs typeface="Consolas" panose="020B0609020204030204" pitchFamily="49" charset="0"/>
                </a:rPr>
                <a:t> : Male</a:t>
              </a:r>
            </a:p>
          </p:txBody>
        </p:sp>
        <p:sp>
          <p:nvSpPr>
            <p:cNvPr id="40" name="Textfeld 39"/>
            <p:cNvSpPr txBox="1"/>
            <p:nvPr/>
          </p:nvSpPr>
          <p:spPr>
            <a:xfrm>
              <a:off x="5808235" y="3501644"/>
              <a:ext cx="1932117" cy="276999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sz="120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name</a:t>
              </a:r>
              <a:r>
                <a:rPr lang="de-DE" sz="1200" smtClean="0">
                  <a:latin typeface="Consolas" panose="020B0609020204030204" pitchFamily="49" charset="0"/>
                  <a:cs typeface="Consolas" panose="020B0609020204030204" pitchFamily="49" charset="0"/>
                </a:rPr>
                <a:t> = "Smith, Kevin"</a:t>
              </a:r>
            </a:p>
          </p:txBody>
        </p:sp>
      </p:grpSp>
      <p:grpSp>
        <p:nvGrpSpPr>
          <p:cNvPr id="41" name="Gruppieren 40"/>
          <p:cNvGrpSpPr/>
          <p:nvPr/>
        </p:nvGrpSpPr>
        <p:grpSpPr>
          <a:xfrm>
            <a:off x="7217464" y="3471693"/>
            <a:ext cx="2088233" cy="554106"/>
            <a:chOff x="5808235" y="3224537"/>
            <a:chExt cx="1932117" cy="554106"/>
          </a:xfrm>
          <a:solidFill>
            <a:schemeClr val="bg1"/>
          </a:solidFill>
        </p:grpSpPr>
        <p:sp>
          <p:nvSpPr>
            <p:cNvPr id="42" name="Textfeld 41"/>
            <p:cNvSpPr txBox="1"/>
            <p:nvPr/>
          </p:nvSpPr>
          <p:spPr>
            <a:xfrm>
              <a:off x="5808235" y="3224537"/>
              <a:ext cx="1932117" cy="276999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sz="1200" u="sng" smtClean="0">
                  <a:latin typeface="Consolas" panose="020B0609020204030204" pitchFamily="49" charset="0"/>
                  <a:cs typeface="Consolas" panose="020B0609020204030204" pitchFamily="49" charset="0"/>
                </a:rPr>
                <a:t>p</a:t>
              </a:r>
              <a:r>
                <a:rPr lang="de-DE" sz="1200" u="sng"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  <a:r>
                <a:rPr lang="de-DE" sz="1200" u="sng" smtClean="0">
                  <a:latin typeface="Consolas" panose="020B0609020204030204" pitchFamily="49" charset="0"/>
                  <a:cs typeface="Consolas" panose="020B0609020204030204" pitchFamily="49" charset="0"/>
                </a:rPr>
                <a:t> : </a:t>
              </a:r>
              <a:r>
                <a:rPr lang="de-DE" sz="1200" u="sng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Female</a:t>
              </a:r>
              <a:endParaRPr lang="de-DE" sz="1200" u="sng" smtClean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3" name="Textfeld 42"/>
            <p:cNvSpPr txBox="1"/>
            <p:nvPr/>
          </p:nvSpPr>
          <p:spPr>
            <a:xfrm>
              <a:off x="5808235" y="3501644"/>
              <a:ext cx="1932117" cy="276999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sz="120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name</a:t>
              </a:r>
              <a:r>
                <a:rPr lang="de-DE" sz="1200" smtClean="0">
                  <a:latin typeface="Consolas" panose="020B0609020204030204" pitchFamily="49" charset="0"/>
                  <a:cs typeface="Consolas" panose="020B0609020204030204" pitchFamily="49" charset="0"/>
                </a:rPr>
                <a:t> = "Smith, Katie"</a:t>
              </a:r>
            </a:p>
          </p:txBody>
        </p:sp>
      </p:grpSp>
      <p:grpSp>
        <p:nvGrpSpPr>
          <p:cNvPr id="44" name="Gruppieren 43"/>
          <p:cNvGrpSpPr/>
          <p:nvPr/>
        </p:nvGrpSpPr>
        <p:grpSpPr>
          <a:xfrm>
            <a:off x="7217464" y="4167770"/>
            <a:ext cx="2088233" cy="554106"/>
            <a:chOff x="5808235" y="3224537"/>
            <a:chExt cx="1932117" cy="554106"/>
          </a:xfrm>
          <a:solidFill>
            <a:schemeClr val="bg1"/>
          </a:solidFill>
        </p:grpSpPr>
        <p:sp>
          <p:nvSpPr>
            <p:cNvPr id="45" name="Textfeld 44"/>
            <p:cNvSpPr txBox="1"/>
            <p:nvPr/>
          </p:nvSpPr>
          <p:spPr>
            <a:xfrm>
              <a:off x="5808235" y="3224537"/>
              <a:ext cx="1932117" cy="276999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sz="1200" u="sng" smtClean="0">
                  <a:latin typeface="Consolas" panose="020B0609020204030204" pitchFamily="49" charset="0"/>
                  <a:cs typeface="Consolas" panose="020B0609020204030204" pitchFamily="49" charset="0"/>
                </a:rPr>
                <a:t>p</a:t>
              </a:r>
              <a:r>
                <a:rPr lang="de-DE" sz="1200" u="sng">
                  <a:latin typeface="Consolas" panose="020B0609020204030204" pitchFamily="49" charset="0"/>
                  <a:cs typeface="Consolas" panose="020B0609020204030204" pitchFamily="49" charset="0"/>
                </a:rPr>
                <a:t>5</a:t>
              </a:r>
              <a:r>
                <a:rPr lang="de-DE" sz="1200" u="sng" smtClean="0">
                  <a:latin typeface="Consolas" panose="020B0609020204030204" pitchFamily="49" charset="0"/>
                  <a:cs typeface="Consolas" panose="020B0609020204030204" pitchFamily="49" charset="0"/>
                </a:rPr>
                <a:t> : Male</a:t>
              </a:r>
            </a:p>
          </p:txBody>
        </p:sp>
        <p:sp>
          <p:nvSpPr>
            <p:cNvPr id="46" name="Textfeld 45"/>
            <p:cNvSpPr txBox="1"/>
            <p:nvPr/>
          </p:nvSpPr>
          <p:spPr>
            <a:xfrm>
              <a:off x="5808235" y="3501644"/>
              <a:ext cx="1932117" cy="276999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sz="120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name</a:t>
              </a:r>
              <a:r>
                <a:rPr lang="de-DE" sz="1200" smtClean="0">
                  <a:latin typeface="Consolas" panose="020B0609020204030204" pitchFamily="49" charset="0"/>
                  <a:cs typeface="Consolas" panose="020B0609020204030204" pitchFamily="49" charset="0"/>
                </a:rPr>
                <a:t> = "Smith, John"</a:t>
              </a:r>
            </a:p>
          </p:txBody>
        </p:sp>
      </p:grpSp>
      <p:grpSp>
        <p:nvGrpSpPr>
          <p:cNvPr id="47" name="Gruppieren 46"/>
          <p:cNvGrpSpPr/>
          <p:nvPr/>
        </p:nvGrpSpPr>
        <p:grpSpPr>
          <a:xfrm>
            <a:off x="7217464" y="4863849"/>
            <a:ext cx="2088233" cy="554106"/>
            <a:chOff x="5808235" y="3224537"/>
            <a:chExt cx="1932117" cy="554106"/>
          </a:xfrm>
          <a:solidFill>
            <a:schemeClr val="bg1"/>
          </a:solidFill>
        </p:grpSpPr>
        <p:sp>
          <p:nvSpPr>
            <p:cNvPr id="48" name="Textfeld 47"/>
            <p:cNvSpPr txBox="1"/>
            <p:nvPr/>
          </p:nvSpPr>
          <p:spPr>
            <a:xfrm>
              <a:off x="5808235" y="3224537"/>
              <a:ext cx="1932117" cy="276999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sz="1200" u="sng" smtClean="0">
                  <a:latin typeface="Consolas" panose="020B0609020204030204" pitchFamily="49" charset="0"/>
                  <a:cs typeface="Consolas" panose="020B0609020204030204" pitchFamily="49" charset="0"/>
                </a:rPr>
                <a:t>p</a:t>
              </a:r>
              <a:r>
                <a:rPr lang="de-DE" sz="1200" u="sng">
                  <a:latin typeface="Consolas" panose="020B0609020204030204" pitchFamily="49" charset="0"/>
                  <a:cs typeface="Consolas" panose="020B0609020204030204" pitchFamily="49" charset="0"/>
                </a:rPr>
                <a:t>6</a:t>
              </a:r>
              <a:r>
                <a:rPr lang="de-DE" sz="1200" u="sng" smtClean="0">
                  <a:latin typeface="Consolas" panose="020B0609020204030204" pitchFamily="49" charset="0"/>
                  <a:cs typeface="Consolas" panose="020B0609020204030204" pitchFamily="49" charset="0"/>
                </a:rPr>
                <a:t> : </a:t>
              </a:r>
              <a:r>
                <a:rPr lang="de-DE" sz="1200" u="sng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Female</a:t>
              </a:r>
              <a:endParaRPr lang="de-DE" sz="1200" u="sng" smtClean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9" name="Textfeld 48"/>
            <p:cNvSpPr txBox="1"/>
            <p:nvPr/>
          </p:nvSpPr>
          <p:spPr>
            <a:xfrm>
              <a:off x="5808235" y="3501644"/>
              <a:ext cx="1932117" cy="276999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sz="120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name</a:t>
              </a:r>
              <a:r>
                <a:rPr lang="de-DE" sz="1200" smtClean="0">
                  <a:latin typeface="Consolas" panose="020B0609020204030204" pitchFamily="49" charset="0"/>
                  <a:cs typeface="Consolas" panose="020B0609020204030204" pitchFamily="49" charset="0"/>
                </a:rPr>
                <a:t> = "Smith, Claire"</a:t>
              </a:r>
            </a:p>
          </p:txBody>
        </p:sp>
      </p:grpSp>
      <p:sp>
        <p:nvSpPr>
          <p:cNvPr id="50" name="Textfeld 49"/>
          <p:cNvSpPr txBox="1"/>
          <p:nvPr/>
        </p:nvSpPr>
        <p:spPr>
          <a:xfrm>
            <a:off x="4089847" y="1241491"/>
            <a:ext cx="6944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>
                <a:latin typeface="Consolas" panose="020B0609020204030204" pitchFamily="49" charset="0"/>
                <a:cs typeface="Consolas" panose="020B0609020204030204" pitchFamily="49" charset="0"/>
              </a:rPr>
              <a:t>father</a:t>
            </a:r>
          </a:p>
        </p:txBody>
      </p:sp>
      <p:sp>
        <p:nvSpPr>
          <p:cNvPr id="51" name="Textfeld 50"/>
          <p:cNvSpPr txBox="1"/>
          <p:nvPr/>
        </p:nvSpPr>
        <p:spPr>
          <a:xfrm>
            <a:off x="4089847" y="1947380"/>
            <a:ext cx="6944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>
                <a:latin typeface="Consolas" panose="020B0609020204030204" pitchFamily="49" charset="0"/>
                <a:cs typeface="Consolas" panose="020B0609020204030204" pitchFamily="49" charset="0"/>
              </a:rPr>
              <a:t>mother</a:t>
            </a:r>
          </a:p>
        </p:txBody>
      </p:sp>
      <p:sp>
        <p:nvSpPr>
          <p:cNvPr id="52" name="Textfeld 51"/>
          <p:cNvSpPr txBox="1"/>
          <p:nvPr/>
        </p:nvSpPr>
        <p:spPr>
          <a:xfrm>
            <a:off x="4089847" y="3329723"/>
            <a:ext cx="9492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>
                <a:latin typeface="Consolas" panose="020B0609020204030204" pitchFamily="49" charset="0"/>
                <a:cs typeface="Consolas" panose="020B0609020204030204" pitchFamily="49" charset="0"/>
              </a:rPr>
              <a:t>daughters</a:t>
            </a:r>
          </a:p>
        </p:txBody>
      </p:sp>
      <p:sp>
        <p:nvSpPr>
          <p:cNvPr id="53" name="Textfeld 52"/>
          <p:cNvSpPr txBox="1"/>
          <p:nvPr/>
        </p:nvSpPr>
        <p:spPr>
          <a:xfrm>
            <a:off x="4089847" y="2643815"/>
            <a:ext cx="5245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>
                <a:latin typeface="Consolas" panose="020B0609020204030204" pitchFamily="49" charset="0"/>
                <a:cs typeface="Consolas" panose="020B0609020204030204" pitchFamily="49" charset="0"/>
              </a:rPr>
              <a:t>sons</a:t>
            </a:r>
          </a:p>
        </p:txBody>
      </p:sp>
      <p:sp>
        <p:nvSpPr>
          <p:cNvPr id="54" name="Textfeld 53"/>
          <p:cNvSpPr txBox="1"/>
          <p:nvPr/>
        </p:nvSpPr>
        <p:spPr>
          <a:xfrm>
            <a:off x="1587985" y="1251017"/>
            <a:ext cx="8643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families</a:t>
            </a:r>
            <a:endParaRPr lang="en-US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5" name="Textfeld 54"/>
          <p:cNvSpPr txBox="1"/>
          <p:nvPr/>
        </p:nvSpPr>
        <p:spPr>
          <a:xfrm>
            <a:off x="9294049" y="1242818"/>
            <a:ext cx="7793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>
                <a:latin typeface="Consolas" panose="020B0609020204030204" pitchFamily="49" charset="0"/>
                <a:cs typeface="Consolas" panose="020B0609020204030204" pitchFamily="49" charset="0"/>
              </a:rPr>
              <a:t>persons</a:t>
            </a:r>
          </a:p>
        </p:txBody>
      </p:sp>
      <p:sp>
        <p:nvSpPr>
          <p:cNvPr id="56" name="Raute 55"/>
          <p:cNvSpPr/>
          <p:nvPr/>
        </p:nvSpPr>
        <p:spPr>
          <a:xfrm>
            <a:off x="10025777" y="1251017"/>
            <a:ext cx="72008" cy="122919"/>
          </a:xfrm>
          <a:prstGeom prst="diamond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Raute 56"/>
          <p:cNvSpPr/>
          <p:nvPr/>
        </p:nvSpPr>
        <p:spPr>
          <a:xfrm rot="5400000">
            <a:off x="2295465" y="1036016"/>
            <a:ext cx="72008" cy="122919"/>
          </a:xfrm>
          <a:prstGeom prst="diamond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8" name="Gewinkelte Verbindung 57"/>
          <p:cNvCxnSpPr>
            <a:stCxn id="57" idx="2"/>
            <a:endCxn id="5" idx="1"/>
          </p:cNvCxnSpPr>
          <p:nvPr/>
        </p:nvCxnSpPr>
        <p:spPr>
          <a:xfrm rot="10800000" flipH="1" flipV="1">
            <a:off x="2270009" y="1097476"/>
            <a:ext cx="122919" cy="425934"/>
          </a:xfrm>
          <a:prstGeom prst="bentConnector3">
            <a:avLst>
              <a:gd name="adj1" fmla="val -524169"/>
            </a:avLst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winkelte Verbindung 58"/>
          <p:cNvCxnSpPr>
            <a:stCxn id="57" idx="2"/>
            <a:endCxn id="7" idx="1"/>
          </p:cNvCxnSpPr>
          <p:nvPr/>
        </p:nvCxnSpPr>
        <p:spPr>
          <a:xfrm rot="10800000" flipH="1" flipV="1">
            <a:off x="2270009" y="1097475"/>
            <a:ext cx="122919" cy="3207801"/>
          </a:xfrm>
          <a:prstGeom prst="bentConnector3">
            <a:avLst>
              <a:gd name="adj1" fmla="val -524169"/>
            </a:avLst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winkelte Verbindung 59"/>
          <p:cNvCxnSpPr>
            <a:stCxn id="57" idx="2"/>
            <a:endCxn id="10" idx="1"/>
          </p:cNvCxnSpPr>
          <p:nvPr/>
        </p:nvCxnSpPr>
        <p:spPr>
          <a:xfrm rot="10800000" flipH="1" flipV="1">
            <a:off x="2270009" y="1097475"/>
            <a:ext cx="122919" cy="3906321"/>
          </a:xfrm>
          <a:prstGeom prst="bentConnector3">
            <a:avLst>
              <a:gd name="adj1" fmla="val -524169"/>
            </a:avLst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aute 60"/>
          <p:cNvSpPr/>
          <p:nvPr/>
        </p:nvSpPr>
        <p:spPr>
          <a:xfrm rot="5400000">
            <a:off x="3979025" y="1461281"/>
            <a:ext cx="72008" cy="122919"/>
          </a:xfrm>
          <a:prstGeom prst="diamond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Raute 61"/>
          <p:cNvSpPr/>
          <p:nvPr/>
        </p:nvSpPr>
        <p:spPr>
          <a:xfrm rot="5400000">
            <a:off x="3992383" y="4243817"/>
            <a:ext cx="72008" cy="122919"/>
          </a:xfrm>
          <a:prstGeom prst="diamond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3" name="Gerader Verbinder 62"/>
          <p:cNvCxnSpPr>
            <a:stCxn id="61" idx="0"/>
            <a:endCxn id="22" idx="1"/>
          </p:cNvCxnSpPr>
          <p:nvPr/>
        </p:nvCxnSpPr>
        <p:spPr>
          <a:xfrm>
            <a:off x="4076489" y="1522741"/>
            <a:ext cx="908728" cy="669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winkelte Verbindung 63"/>
          <p:cNvCxnSpPr>
            <a:stCxn id="61" idx="0"/>
            <a:endCxn id="19" idx="1"/>
          </p:cNvCxnSpPr>
          <p:nvPr/>
        </p:nvCxnSpPr>
        <p:spPr>
          <a:xfrm>
            <a:off x="4076489" y="1522741"/>
            <a:ext cx="908728" cy="696746"/>
          </a:xfrm>
          <a:prstGeom prst="bentConnector3">
            <a:avLst>
              <a:gd name="adj1" fmla="val 7669"/>
            </a:avLst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winkelte Verbindung 64"/>
          <p:cNvCxnSpPr>
            <a:stCxn id="61" idx="0"/>
            <a:endCxn id="16" idx="1"/>
          </p:cNvCxnSpPr>
          <p:nvPr/>
        </p:nvCxnSpPr>
        <p:spPr>
          <a:xfrm>
            <a:off x="4076489" y="1522741"/>
            <a:ext cx="908728" cy="1392823"/>
          </a:xfrm>
          <a:prstGeom prst="bentConnector3">
            <a:avLst>
              <a:gd name="adj1" fmla="val 7668"/>
            </a:avLst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winkelte Verbindung 65"/>
          <p:cNvCxnSpPr>
            <a:stCxn id="61" idx="0"/>
            <a:endCxn id="13" idx="1"/>
          </p:cNvCxnSpPr>
          <p:nvPr/>
        </p:nvCxnSpPr>
        <p:spPr>
          <a:xfrm>
            <a:off x="4076489" y="1522741"/>
            <a:ext cx="908728" cy="2088900"/>
          </a:xfrm>
          <a:prstGeom prst="bentConnector3">
            <a:avLst>
              <a:gd name="adj1" fmla="val 7669"/>
            </a:avLst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winkelte Verbindung 66"/>
          <p:cNvCxnSpPr>
            <a:stCxn id="62" idx="0"/>
            <a:endCxn id="25" idx="1"/>
          </p:cNvCxnSpPr>
          <p:nvPr/>
        </p:nvCxnSpPr>
        <p:spPr>
          <a:xfrm>
            <a:off x="4089847" y="4305277"/>
            <a:ext cx="895370" cy="244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winkelte Verbindung 67"/>
          <p:cNvCxnSpPr>
            <a:stCxn id="62" idx="0"/>
            <a:endCxn id="28" idx="1"/>
          </p:cNvCxnSpPr>
          <p:nvPr/>
        </p:nvCxnSpPr>
        <p:spPr>
          <a:xfrm>
            <a:off x="4089847" y="4305277"/>
            <a:ext cx="895370" cy="698520"/>
          </a:xfrm>
          <a:prstGeom prst="bentConnector3">
            <a:avLst>
              <a:gd name="adj1" fmla="val 7037"/>
            </a:avLst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feld 68"/>
          <p:cNvSpPr txBox="1"/>
          <p:nvPr/>
        </p:nvSpPr>
        <p:spPr>
          <a:xfrm>
            <a:off x="4089847" y="4020908"/>
            <a:ext cx="6944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>
                <a:latin typeface="Consolas" panose="020B0609020204030204" pitchFamily="49" charset="0"/>
                <a:cs typeface="Consolas" panose="020B0609020204030204" pitchFamily="49" charset="0"/>
              </a:rPr>
              <a:t>father</a:t>
            </a:r>
          </a:p>
        </p:txBody>
      </p:sp>
      <p:sp>
        <p:nvSpPr>
          <p:cNvPr id="70" name="Textfeld 69"/>
          <p:cNvSpPr txBox="1"/>
          <p:nvPr/>
        </p:nvSpPr>
        <p:spPr>
          <a:xfrm>
            <a:off x="4089847" y="4726797"/>
            <a:ext cx="6944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>
                <a:latin typeface="Consolas" panose="020B0609020204030204" pitchFamily="49" charset="0"/>
                <a:cs typeface="Consolas" panose="020B0609020204030204" pitchFamily="49" charset="0"/>
              </a:rPr>
              <a:t>mother</a:t>
            </a:r>
          </a:p>
        </p:txBody>
      </p:sp>
      <p:sp>
        <p:nvSpPr>
          <p:cNvPr id="71" name="Textfeld 70"/>
          <p:cNvSpPr txBox="1"/>
          <p:nvPr/>
        </p:nvSpPr>
        <p:spPr>
          <a:xfrm>
            <a:off x="1587985" y="4020150"/>
            <a:ext cx="8643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families</a:t>
            </a:r>
            <a:endParaRPr lang="en-US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2" name="Textfeld 71"/>
          <p:cNvSpPr txBox="1"/>
          <p:nvPr/>
        </p:nvSpPr>
        <p:spPr>
          <a:xfrm>
            <a:off x="1587985" y="4717330"/>
            <a:ext cx="8643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families</a:t>
            </a:r>
            <a:endParaRPr lang="en-US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73" name="Gewinkelte Verbindung 72"/>
          <p:cNvCxnSpPr>
            <a:stCxn id="56" idx="2"/>
            <a:endCxn id="33" idx="3"/>
          </p:cNvCxnSpPr>
          <p:nvPr/>
        </p:nvCxnSpPr>
        <p:spPr>
          <a:xfrm rot="5400000">
            <a:off x="9609726" y="1069907"/>
            <a:ext cx="148026" cy="756084"/>
          </a:xfrm>
          <a:prstGeom prst="bentConnector2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winkelte Verbindung 73"/>
          <p:cNvCxnSpPr>
            <a:stCxn id="56" idx="2"/>
            <a:endCxn id="36" idx="3"/>
          </p:cNvCxnSpPr>
          <p:nvPr/>
        </p:nvCxnSpPr>
        <p:spPr>
          <a:xfrm rot="5400000">
            <a:off x="9261688" y="1417945"/>
            <a:ext cx="844103" cy="756084"/>
          </a:xfrm>
          <a:prstGeom prst="bentConnector2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Gewinkelte Verbindung 74"/>
          <p:cNvCxnSpPr>
            <a:stCxn id="56" idx="2"/>
            <a:endCxn id="39" idx="3"/>
          </p:cNvCxnSpPr>
          <p:nvPr/>
        </p:nvCxnSpPr>
        <p:spPr>
          <a:xfrm rot="5400000">
            <a:off x="8913649" y="1765984"/>
            <a:ext cx="1540180" cy="756084"/>
          </a:xfrm>
          <a:prstGeom prst="bentConnector2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winkelte Verbindung 75"/>
          <p:cNvCxnSpPr>
            <a:stCxn id="56" idx="2"/>
            <a:endCxn id="42" idx="3"/>
          </p:cNvCxnSpPr>
          <p:nvPr/>
        </p:nvCxnSpPr>
        <p:spPr>
          <a:xfrm rot="5400000">
            <a:off x="8565611" y="2114022"/>
            <a:ext cx="2236257" cy="756084"/>
          </a:xfrm>
          <a:prstGeom prst="bentConnector2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winkelte Verbindung 76"/>
          <p:cNvCxnSpPr>
            <a:stCxn id="56" idx="2"/>
            <a:endCxn id="45" idx="3"/>
          </p:cNvCxnSpPr>
          <p:nvPr/>
        </p:nvCxnSpPr>
        <p:spPr>
          <a:xfrm rot="5400000">
            <a:off x="8217572" y="2462061"/>
            <a:ext cx="2932334" cy="756084"/>
          </a:xfrm>
          <a:prstGeom prst="bentConnector2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Gewinkelte Verbindung 77"/>
          <p:cNvCxnSpPr>
            <a:stCxn id="56" idx="2"/>
            <a:endCxn id="48" idx="3"/>
          </p:cNvCxnSpPr>
          <p:nvPr/>
        </p:nvCxnSpPr>
        <p:spPr>
          <a:xfrm rot="5400000">
            <a:off x="7869533" y="2810100"/>
            <a:ext cx="3628413" cy="756084"/>
          </a:xfrm>
          <a:prstGeom prst="bentConnector2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feld 78"/>
          <p:cNvSpPr txBox="1"/>
          <p:nvPr/>
        </p:nvSpPr>
        <p:spPr>
          <a:xfrm>
            <a:off x="9294049" y="1933705"/>
            <a:ext cx="7793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>
                <a:latin typeface="Consolas" panose="020B0609020204030204" pitchFamily="49" charset="0"/>
                <a:cs typeface="Consolas" panose="020B0609020204030204" pitchFamily="49" charset="0"/>
              </a:rPr>
              <a:t>persons</a:t>
            </a:r>
          </a:p>
        </p:txBody>
      </p:sp>
      <p:sp>
        <p:nvSpPr>
          <p:cNvPr id="80" name="Textfeld 79"/>
          <p:cNvSpPr txBox="1"/>
          <p:nvPr/>
        </p:nvSpPr>
        <p:spPr>
          <a:xfrm>
            <a:off x="9294049" y="2626840"/>
            <a:ext cx="7793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>
                <a:latin typeface="Consolas" panose="020B0609020204030204" pitchFamily="49" charset="0"/>
                <a:cs typeface="Consolas" panose="020B0609020204030204" pitchFamily="49" charset="0"/>
              </a:rPr>
              <a:t>persons</a:t>
            </a:r>
          </a:p>
        </p:txBody>
      </p:sp>
      <p:sp>
        <p:nvSpPr>
          <p:cNvPr id="81" name="Textfeld 80"/>
          <p:cNvSpPr txBox="1"/>
          <p:nvPr/>
        </p:nvSpPr>
        <p:spPr>
          <a:xfrm>
            <a:off x="9294049" y="3326933"/>
            <a:ext cx="7793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>
                <a:latin typeface="Consolas" panose="020B0609020204030204" pitchFamily="49" charset="0"/>
                <a:cs typeface="Consolas" panose="020B0609020204030204" pitchFamily="49" charset="0"/>
              </a:rPr>
              <a:t>persons</a:t>
            </a:r>
          </a:p>
        </p:txBody>
      </p:sp>
      <p:sp>
        <p:nvSpPr>
          <p:cNvPr id="82" name="Textfeld 81"/>
          <p:cNvSpPr txBox="1"/>
          <p:nvPr/>
        </p:nvSpPr>
        <p:spPr>
          <a:xfrm>
            <a:off x="9294049" y="4015631"/>
            <a:ext cx="7793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>
                <a:latin typeface="Consolas" panose="020B0609020204030204" pitchFamily="49" charset="0"/>
                <a:cs typeface="Consolas" panose="020B0609020204030204" pitchFamily="49" charset="0"/>
              </a:rPr>
              <a:t>persons</a:t>
            </a:r>
          </a:p>
        </p:txBody>
      </p:sp>
      <p:sp>
        <p:nvSpPr>
          <p:cNvPr id="83" name="Textfeld 82"/>
          <p:cNvSpPr txBox="1"/>
          <p:nvPr/>
        </p:nvSpPr>
        <p:spPr>
          <a:xfrm>
            <a:off x="9294049" y="4712970"/>
            <a:ext cx="7793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>
                <a:latin typeface="Consolas" panose="020B0609020204030204" pitchFamily="49" charset="0"/>
                <a:cs typeface="Consolas" panose="020B0609020204030204" pitchFamily="49" charset="0"/>
              </a:rPr>
              <a:t>persons</a:t>
            </a:r>
          </a:p>
        </p:txBody>
      </p:sp>
      <p:cxnSp>
        <p:nvCxnSpPr>
          <p:cNvPr id="85" name="Gerader Verbinder 84"/>
          <p:cNvCxnSpPr/>
          <p:nvPr/>
        </p:nvCxnSpPr>
        <p:spPr>
          <a:xfrm>
            <a:off x="7001440" y="964492"/>
            <a:ext cx="0" cy="445346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5946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153</Words>
  <Application>Microsoft Office PowerPoint</Application>
  <PresentationFormat>Breitbild</PresentationFormat>
  <Paragraphs>47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Consolas</vt:lpstr>
      <vt:lpstr>Times New Roman</vt:lpstr>
      <vt:lpstr>Office Theme</vt:lpstr>
      <vt:lpstr>PowerPoint-Präsentation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Bernhard Westfechtel</dc:creator>
  <cp:lastModifiedBy>Bernhard Westfechtel</cp:lastModifiedBy>
  <cp:revision>3</cp:revision>
  <cp:lastPrinted>2018-07-23T12:27:37Z</cp:lastPrinted>
  <dcterms:created xsi:type="dcterms:W3CDTF">2018-07-23T12:26:43Z</dcterms:created>
  <dcterms:modified xsi:type="dcterms:W3CDTF">2018-07-26T06:50:26Z</dcterms:modified>
</cp:coreProperties>
</file>