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"/>
          <p:cNvGrpSpPr/>
          <p:nvPr/>
        </p:nvGrpSpPr>
        <p:grpSpPr>
          <a:xfrm>
            <a:off x="2513100" y="2090434"/>
            <a:ext cx="3700709" cy="3222337"/>
            <a:chOff x="0" y="0"/>
            <a:chExt cx="3700708" cy="3222336"/>
          </a:xfrm>
        </p:grpSpPr>
        <p:sp>
          <p:nvSpPr>
            <p:cNvPr id="119" name="Rectangle"/>
            <p:cNvSpPr/>
            <p:nvPr/>
          </p:nvSpPr>
          <p:spPr>
            <a:xfrm>
              <a:off x="3161355" y="2652175"/>
              <a:ext cx="539354" cy="570162"/>
            </a:xfrm>
            <a:prstGeom prst="rect">
              <a:avLst/>
            </a:prstGeom>
            <a:solidFill>
              <a:srgbClr val="FFFFFF"/>
            </a:solidFill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0" name="Equation"/>
            <p:cNvSpPr txBox="1"/>
            <p:nvPr/>
          </p:nvSpPr>
          <p:spPr>
            <a:xfrm>
              <a:off x="3279394" y="0"/>
              <a:ext cx="336805" cy="3368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m:rPr>
                        <m:sty m:val="p"/>
                      </m:rP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m:oMathPara>
              </a14:m>
              <a:endParaRPr sz="4000"/>
            </a:p>
          </p:txBody>
        </p:sp>
        <p:sp>
          <p:nvSpPr>
            <p:cNvPr id="121" name="Equation"/>
            <p:cNvSpPr txBox="1"/>
            <p:nvPr/>
          </p:nvSpPr>
          <p:spPr>
            <a:xfrm>
              <a:off x="0" y="2764789"/>
              <a:ext cx="445517" cy="344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endParaRPr sz="4000"/>
            </a:p>
          </p:txBody>
        </p:sp>
        <p:sp>
          <p:nvSpPr>
            <p:cNvPr id="122" name="Equation"/>
            <p:cNvSpPr txBox="1"/>
            <p:nvPr/>
          </p:nvSpPr>
          <p:spPr>
            <a:xfrm>
              <a:off x="3219196" y="2764789"/>
              <a:ext cx="423673" cy="344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endParaRPr sz="4000"/>
            </a:p>
          </p:txBody>
        </p:sp>
        <p:sp>
          <p:nvSpPr>
            <p:cNvPr id="123" name="Line"/>
            <p:cNvSpPr/>
            <p:nvPr/>
          </p:nvSpPr>
          <p:spPr>
            <a:xfrm flipH="1">
              <a:off x="3431032" y="497153"/>
              <a:ext cx="1" cy="2109066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4" name="Line"/>
            <p:cNvSpPr/>
            <p:nvPr/>
          </p:nvSpPr>
          <p:spPr>
            <a:xfrm>
              <a:off x="528916" y="2937255"/>
              <a:ext cx="2600784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5" name="Line"/>
            <p:cNvSpPr/>
            <p:nvPr/>
          </p:nvSpPr>
          <p:spPr>
            <a:xfrm flipV="1">
              <a:off x="532567" y="499981"/>
              <a:ext cx="2593482" cy="2100870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6" name="Line"/>
            <p:cNvSpPr/>
            <p:nvPr/>
          </p:nvSpPr>
          <p:spPr>
            <a:xfrm>
              <a:off x="1736995" y="1611458"/>
              <a:ext cx="314272" cy="314272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7" name="Line"/>
            <p:cNvSpPr/>
            <p:nvPr/>
          </p:nvSpPr>
          <p:spPr>
            <a:xfrm>
              <a:off x="2444936" y="2213959"/>
              <a:ext cx="1" cy="691008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8" name="Line"/>
            <p:cNvSpPr/>
            <p:nvPr/>
          </p:nvSpPr>
          <p:spPr>
            <a:xfrm>
              <a:off x="2675163" y="2162656"/>
              <a:ext cx="741957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131" name="Group"/>
            <p:cNvGrpSpPr/>
            <p:nvPr/>
          </p:nvGrpSpPr>
          <p:grpSpPr>
            <a:xfrm>
              <a:off x="2064978" y="1939662"/>
              <a:ext cx="759917" cy="471389"/>
              <a:chOff x="124023" y="89247"/>
              <a:chExt cx="759916" cy="471388"/>
            </a:xfrm>
          </p:grpSpPr>
          <p:sp>
            <p:nvSpPr>
              <p:cNvPr id="129" name="Rectangle"/>
              <p:cNvSpPr/>
              <p:nvPr/>
            </p:nvSpPr>
            <p:spPr>
              <a:xfrm>
                <a:off x="124023" y="89247"/>
                <a:ext cx="759917" cy="471389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30" name="Equation"/>
              <p:cNvSpPr txBox="1"/>
              <p:nvPr/>
            </p:nvSpPr>
            <p:spPr>
              <a:xfrm>
                <a:off x="228345" y="195793"/>
                <a:ext cx="524483" cy="2700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sz="2400"/>
              </a:p>
            </p:txBody>
          </p:sp>
        </p:grpSp>
      </p:grpSp>
      <p:grpSp>
        <p:nvGrpSpPr>
          <p:cNvPr id="149" name="Group"/>
          <p:cNvGrpSpPr/>
          <p:nvPr/>
        </p:nvGrpSpPr>
        <p:grpSpPr>
          <a:xfrm>
            <a:off x="6790991" y="2329829"/>
            <a:ext cx="3700709" cy="2743547"/>
            <a:chOff x="0" y="0"/>
            <a:chExt cx="3700708" cy="2743545"/>
          </a:xfrm>
        </p:grpSpPr>
        <p:sp>
          <p:nvSpPr>
            <p:cNvPr id="133" name="Rectangle"/>
            <p:cNvSpPr/>
            <p:nvPr/>
          </p:nvSpPr>
          <p:spPr>
            <a:xfrm>
              <a:off x="3161355" y="2173385"/>
              <a:ext cx="539354" cy="570161"/>
            </a:xfrm>
            <a:prstGeom prst="rect">
              <a:avLst/>
            </a:prstGeom>
            <a:solidFill>
              <a:srgbClr val="FFFFFF"/>
            </a:solidFill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4" name="Equation"/>
            <p:cNvSpPr txBox="1"/>
            <p:nvPr/>
          </p:nvSpPr>
          <p:spPr>
            <a:xfrm>
              <a:off x="50800" y="12700"/>
              <a:ext cx="336805" cy="3368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m:rPr>
                        <m:sty m:val="p"/>
                      </m:rP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m:oMathPara>
              </a14:m>
              <a:endParaRPr sz="4000"/>
            </a:p>
          </p:txBody>
        </p:sp>
        <p:sp>
          <p:nvSpPr>
            <p:cNvPr id="135" name="Equation"/>
            <p:cNvSpPr txBox="1"/>
            <p:nvPr/>
          </p:nvSpPr>
          <p:spPr>
            <a:xfrm>
              <a:off x="3219195" y="0"/>
              <a:ext cx="336805" cy="3368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m:rPr>
                        <m:sty m:val="p"/>
                      </m:rP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m:oMathPara>
              </a14:m>
              <a:endParaRPr sz="4000"/>
            </a:p>
          </p:txBody>
        </p:sp>
        <p:sp>
          <p:nvSpPr>
            <p:cNvPr id="136" name="Equation"/>
            <p:cNvSpPr txBox="1"/>
            <p:nvPr/>
          </p:nvSpPr>
          <p:spPr>
            <a:xfrm>
              <a:off x="0" y="2285999"/>
              <a:ext cx="445517" cy="344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endParaRPr sz="4000"/>
            </a:p>
          </p:txBody>
        </p:sp>
        <p:sp>
          <p:nvSpPr>
            <p:cNvPr id="137" name="Equation"/>
            <p:cNvSpPr txBox="1"/>
            <p:nvPr/>
          </p:nvSpPr>
          <p:spPr>
            <a:xfrm>
              <a:off x="3219195" y="2285999"/>
              <a:ext cx="423673" cy="344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endParaRPr sz="4000"/>
            </a:p>
          </p:txBody>
        </p:sp>
        <p:sp>
          <p:nvSpPr>
            <p:cNvPr id="138" name="Line"/>
            <p:cNvSpPr/>
            <p:nvPr/>
          </p:nvSpPr>
          <p:spPr>
            <a:xfrm flipH="1">
              <a:off x="222757" y="556843"/>
              <a:ext cx="1" cy="1505944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9" name="Line"/>
            <p:cNvSpPr/>
            <p:nvPr/>
          </p:nvSpPr>
          <p:spPr>
            <a:xfrm>
              <a:off x="3431031" y="556843"/>
              <a:ext cx="1" cy="1505944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0" name="Line"/>
            <p:cNvSpPr/>
            <p:nvPr/>
          </p:nvSpPr>
          <p:spPr>
            <a:xfrm>
              <a:off x="528916" y="172465"/>
              <a:ext cx="2600784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1" name="Line"/>
            <p:cNvSpPr/>
            <p:nvPr/>
          </p:nvSpPr>
          <p:spPr>
            <a:xfrm>
              <a:off x="528916" y="2497374"/>
              <a:ext cx="2600784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2" name="Line"/>
            <p:cNvSpPr/>
            <p:nvPr/>
          </p:nvSpPr>
          <p:spPr>
            <a:xfrm>
              <a:off x="212360" y="1321152"/>
              <a:ext cx="1119329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3" name="Line"/>
            <p:cNvSpPr/>
            <p:nvPr/>
          </p:nvSpPr>
          <p:spPr>
            <a:xfrm>
              <a:off x="2295417" y="1282850"/>
              <a:ext cx="1119328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>
              <a:off x="1832355" y="236777"/>
              <a:ext cx="1" cy="711877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5" name="Line"/>
            <p:cNvSpPr/>
            <p:nvPr/>
          </p:nvSpPr>
          <p:spPr>
            <a:xfrm>
              <a:off x="1829307" y="1635596"/>
              <a:ext cx="1" cy="804678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148" name="Group"/>
            <p:cNvGrpSpPr/>
            <p:nvPr/>
          </p:nvGrpSpPr>
          <p:grpSpPr>
            <a:xfrm>
              <a:off x="1338719" y="977724"/>
              <a:ext cx="981176" cy="661641"/>
              <a:chOff x="0" y="0"/>
              <a:chExt cx="981174" cy="661640"/>
            </a:xfrm>
          </p:grpSpPr>
          <p:sp>
            <p:nvSpPr>
              <p:cNvPr id="146" name="Rectangle"/>
              <p:cNvSpPr/>
              <p:nvPr/>
            </p:nvSpPr>
            <p:spPr>
              <a:xfrm>
                <a:off x="0" y="0"/>
                <a:ext cx="981175" cy="66164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47" name="Equation"/>
              <p:cNvSpPr txBox="1"/>
              <p:nvPr/>
            </p:nvSpPr>
            <p:spPr>
              <a:xfrm>
                <a:off x="207834" y="195793"/>
                <a:ext cx="565506" cy="2700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sz="2400"/>
              </a:p>
            </p:txBody>
          </p:sp>
        </p:grpSp>
      </p:grpSp>
      <p:sp>
        <p:nvSpPr>
          <p:cNvPr id="150" name="initial-batch-based"/>
          <p:cNvSpPr txBox="1"/>
          <p:nvPr/>
        </p:nvSpPr>
        <p:spPr>
          <a:xfrm>
            <a:off x="5227475" y="9076269"/>
            <a:ext cx="285018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initial-batch-based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"/>
          <p:cNvGrpSpPr/>
          <p:nvPr/>
        </p:nvGrpSpPr>
        <p:grpSpPr>
          <a:xfrm>
            <a:off x="2139253" y="100236"/>
            <a:ext cx="3636862" cy="3095336"/>
            <a:chOff x="0" y="0"/>
            <a:chExt cx="3636861" cy="3095335"/>
          </a:xfrm>
        </p:grpSpPr>
        <p:sp>
          <p:nvSpPr>
            <p:cNvPr id="152" name="Equation"/>
            <p:cNvSpPr txBox="1"/>
            <p:nvPr/>
          </p:nvSpPr>
          <p:spPr>
            <a:xfrm>
              <a:off x="3203194" y="0"/>
              <a:ext cx="303277" cy="332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m:oMathPara>
              </a14:m>
              <a:endParaRPr sz="4000"/>
            </a:p>
          </p:txBody>
        </p:sp>
        <p:sp>
          <p:nvSpPr>
            <p:cNvPr id="153" name="Equation"/>
            <p:cNvSpPr txBox="1"/>
            <p:nvPr/>
          </p:nvSpPr>
          <p:spPr>
            <a:xfrm>
              <a:off x="0" y="2663189"/>
              <a:ext cx="445517" cy="344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endParaRPr sz="4000"/>
            </a:p>
          </p:txBody>
        </p:sp>
        <p:grpSp>
          <p:nvGrpSpPr>
            <p:cNvPr id="156" name="Group"/>
            <p:cNvGrpSpPr/>
            <p:nvPr/>
          </p:nvGrpSpPr>
          <p:grpSpPr>
            <a:xfrm>
              <a:off x="3072455" y="2525175"/>
              <a:ext cx="564407" cy="570161"/>
              <a:chOff x="0" y="0"/>
              <a:chExt cx="564405" cy="570160"/>
            </a:xfrm>
          </p:grpSpPr>
          <p:sp>
            <p:nvSpPr>
              <p:cNvPr id="154" name="Rectangle"/>
              <p:cNvSpPr/>
              <p:nvPr/>
            </p:nvSpPr>
            <p:spPr>
              <a:xfrm>
                <a:off x="0" y="0"/>
                <a:ext cx="564406" cy="570161"/>
              </a:xfrm>
              <a:prstGeom prst="rect">
                <a:avLst/>
              </a:prstGeom>
              <a:solidFill>
                <a:srgbClr val="FFFFFF"/>
              </a:solidFill>
              <a:ln w="25400" cap="rnd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5" name="Equation"/>
              <p:cNvSpPr txBox="1"/>
              <p:nvPr/>
            </p:nvSpPr>
            <p:spPr>
              <a:xfrm>
                <a:off x="83240" y="112614"/>
                <a:ext cx="423673" cy="3449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p>
                        <m:e>
                          <m:r>
                            <a:rPr xmlns:a="http://schemas.openxmlformats.org/drawingml/2006/mai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sz="4000"/>
              </a:p>
            </p:txBody>
          </p:sp>
        </p:grpSp>
        <p:sp>
          <p:nvSpPr>
            <p:cNvPr id="157" name="Line"/>
            <p:cNvSpPr/>
            <p:nvPr/>
          </p:nvSpPr>
          <p:spPr>
            <a:xfrm flipH="1">
              <a:off x="3342132" y="395553"/>
              <a:ext cx="1" cy="2109066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8" name="Line"/>
            <p:cNvSpPr/>
            <p:nvPr/>
          </p:nvSpPr>
          <p:spPr>
            <a:xfrm>
              <a:off x="465416" y="2835655"/>
              <a:ext cx="2600784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9" name="Line"/>
            <p:cNvSpPr/>
            <p:nvPr/>
          </p:nvSpPr>
          <p:spPr>
            <a:xfrm flipV="1">
              <a:off x="532567" y="398381"/>
              <a:ext cx="2593482" cy="2100870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0" name="Line"/>
            <p:cNvSpPr/>
            <p:nvPr/>
          </p:nvSpPr>
          <p:spPr>
            <a:xfrm flipV="1">
              <a:off x="289088" y="1253473"/>
              <a:ext cx="592859" cy="1279670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1" name="Line"/>
            <p:cNvSpPr/>
            <p:nvPr/>
          </p:nvSpPr>
          <p:spPr>
            <a:xfrm flipH="1">
              <a:off x="1496232" y="211423"/>
              <a:ext cx="1599209" cy="626509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164" name="Group"/>
            <p:cNvGrpSpPr/>
            <p:nvPr/>
          </p:nvGrpSpPr>
          <p:grpSpPr>
            <a:xfrm>
              <a:off x="456254" y="555945"/>
              <a:ext cx="981176" cy="661641"/>
              <a:chOff x="0" y="0"/>
              <a:chExt cx="981174" cy="661640"/>
            </a:xfrm>
          </p:grpSpPr>
          <p:sp>
            <p:nvSpPr>
              <p:cNvPr id="162" name="Rectangle"/>
              <p:cNvSpPr/>
              <p:nvPr/>
            </p:nvSpPr>
            <p:spPr>
              <a:xfrm>
                <a:off x="0" y="0"/>
                <a:ext cx="981175" cy="66164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63" name="Equation"/>
              <p:cNvSpPr txBox="1"/>
              <p:nvPr/>
            </p:nvSpPr>
            <p:spPr>
              <a:xfrm>
                <a:off x="194407" y="224902"/>
                <a:ext cx="592361" cy="211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sz="2400"/>
              </a:p>
            </p:txBody>
          </p:sp>
        </p:grpSp>
        <p:sp>
          <p:nvSpPr>
            <p:cNvPr id="165" name="Line"/>
            <p:cNvSpPr/>
            <p:nvPr/>
          </p:nvSpPr>
          <p:spPr>
            <a:xfrm>
              <a:off x="1736995" y="1509857"/>
              <a:ext cx="314272" cy="314273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2444936" y="2112358"/>
              <a:ext cx="1" cy="691008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>
              <a:off x="2598963" y="2061056"/>
              <a:ext cx="741957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170" name="Group"/>
            <p:cNvGrpSpPr/>
            <p:nvPr/>
          </p:nvGrpSpPr>
          <p:grpSpPr>
            <a:xfrm>
              <a:off x="2064978" y="1838062"/>
              <a:ext cx="759917" cy="471389"/>
              <a:chOff x="124023" y="89247"/>
              <a:chExt cx="759916" cy="471388"/>
            </a:xfrm>
          </p:grpSpPr>
          <p:sp>
            <p:nvSpPr>
              <p:cNvPr id="168" name="Rectangle"/>
              <p:cNvSpPr/>
              <p:nvPr/>
            </p:nvSpPr>
            <p:spPr>
              <a:xfrm>
                <a:off x="124023" y="89247"/>
                <a:ext cx="759917" cy="471389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69" name="Equation"/>
              <p:cNvSpPr txBox="1"/>
              <p:nvPr/>
            </p:nvSpPr>
            <p:spPr>
              <a:xfrm>
                <a:off x="228345" y="195793"/>
                <a:ext cx="524483" cy="2700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sz="2400"/>
              </a:p>
            </p:txBody>
          </p:sp>
        </p:grpSp>
        <p:sp>
          <p:nvSpPr>
            <p:cNvPr id="171" name="Line"/>
            <p:cNvSpPr/>
            <p:nvPr/>
          </p:nvSpPr>
          <p:spPr>
            <a:xfrm>
              <a:off x="1419495" y="1192357"/>
              <a:ext cx="314272" cy="314273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11" name="Group"/>
          <p:cNvGrpSpPr/>
          <p:nvPr/>
        </p:nvGrpSpPr>
        <p:grpSpPr>
          <a:xfrm>
            <a:off x="872064" y="3412914"/>
            <a:ext cx="4970210" cy="5269833"/>
            <a:chOff x="0" y="0"/>
            <a:chExt cx="4970209" cy="5269831"/>
          </a:xfrm>
        </p:grpSpPr>
        <p:grpSp>
          <p:nvGrpSpPr>
            <p:cNvPr id="175" name="Group"/>
            <p:cNvGrpSpPr/>
            <p:nvPr/>
          </p:nvGrpSpPr>
          <p:grpSpPr>
            <a:xfrm>
              <a:off x="0" y="3175422"/>
              <a:ext cx="981175" cy="661641"/>
              <a:chOff x="0" y="0"/>
              <a:chExt cx="981174" cy="661640"/>
            </a:xfrm>
          </p:grpSpPr>
          <p:sp>
            <p:nvSpPr>
              <p:cNvPr id="173" name="Rectangle"/>
              <p:cNvSpPr/>
              <p:nvPr/>
            </p:nvSpPr>
            <p:spPr>
              <a:xfrm>
                <a:off x="0" y="0"/>
                <a:ext cx="981175" cy="66164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74" name="Equation"/>
              <p:cNvSpPr txBox="1"/>
              <p:nvPr/>
            </p:nvSpPr>
            <p:spPr>
              <a:xfrm>
                <a:off x="194406" y="224902"/>
                <a:ext cx="548807" cy="2139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sz="2400"/>
              </a:p>
            </p:txBody>
          </p:sp>
        </p:grpSp>
        <p:sp>
          <p:nvSpPr>
            <p:cNvPr id="176" name="Equation"/>
            <p:cNvSpPr txBox="1"/>
            <p:nvPr/>
          </p:nvSpPr>
          <p:spPr>
            <a:xfrm>
              <a:off x="1262239" y="2043685"/>
              <a:ext cx="312929" cy="339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m:oMathPara>
              </a14:m>
              <a:endParaRPr sz="4000"/>
            </a:p>
          </p:txBody>
        </p:sp>
        <p:sp>
          <p:nvSpPr>
            <p:cNvPr id="177" name="Equation"/>
            <p:cNvSpPr txBox="1"/>
            <p:nvPr/>
          </p:nvSpPr>
          <p:spPr>
            <a:xfrm>
              <a:off x="4475339" y="2047495"/>
              <a:ext cx="303277" cy="332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m:oMathPara>
              </a14:m>
              <a:endParaRPr sz="4000"/>
            </a:p>
          </p:txBody>
        </p:sp>
        <p:sp>
          <p:nvSpPr>
            <p:cNvPr id="178" name="Equation"/>
            <p:cNvSpPr txBox="1"/>
            <p:nvPr/>
          </p:nvSpPr>
          <p:spPr>
            <a:xfrm>
              <a:off x="1195945" y="4812284"/>
              <a:ext cx="445517" cy="344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endParaRPr sz="4000"/>
            </a:p>
          </p:txBody>
        </p:sp>
        <p:sp>
          <p:nvSpPr>
            <p:cNvPr id="179" name="Line"/>
            <p:cNvSpPr/>
            <p:nvPr/>
          </p:nvSpPr>
          <p:spPr>
            <a:xfrm flipH="1">
              <a:off x="1418703" y="2544648"/>
              <a:ext cx="1" cy="2109067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 flipH="1">
              <a:off x="4626977" y="2544648"/>
              <a:ext cx="1" cy="2109067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1724861" y="2213611"/>
              <a:ext cx="2600784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1724861" y="4984751"/>
              <a:ext cx="2600784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 flipV="1">
              <a:off x="1728512" y="2547476"/>
              <a:ext cx="2593483" cy="2100870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 flipH="1">
              <a:off x="608733" y="2468886"/>
              <a:ext cx="643681" cy="643680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 flipH="1" flipV="1">
              <a:off x="547040" y="3899918"/>
              <a:ext cx="767067" cy="944465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965796" y="3506242"/>
              <a:ext cx="405712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1453299" y="3110829"/>
              <a:ext cx="687329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2395587" y="2222381"/>
              <a:ext cx="1" cy="64368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9" name="Line"/>
            <p:cNvSpPr/>
            <p:nvPr/>
          </p:nvSpPr>
          <p:spPr>
            <a:xfrm>
              <a:off x="2493520" y="3206833"/>
              <a:ext cx="405712" cy="405712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192" name="Group"/>
            <p:cNvGrpSpPr/>
            <p:nvPr/>
          </p:nvGrpSpPr>
          <p:grpSpPr>
            <a:xfrm>
              <a:off x="2171700" y="2875657"/>
              <a:ext cx="447775" cy="445146"/>
              <a:chOff x="0" y="0"/>
              <a:chExt cx="447774" cy="445144"/>
            </a:xfrm>
          </p:grpSpPr>
          <p:sp>
            <p:nvSpPr>
              <p:cNvPr id="190" name="Square"/>
              <p:cNvSpPr/>
              <p:nvPr/>
            </p:nvSpPr>
            <p:spPr>
              <a:xfrm>
                <a:off x="0" y="0"/>
                <a:ext cx="447775" cy="44514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1" name="Equation"/>
              <p:cNvSpPr txBox="1"/>
              <p:nvPr/>
            </p:nvSpPr>
            <p:spPr>
              <a:xfrm>
                <a:off x="168108" y="159783"/>
                <a:ext cx="111558" cy="1255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oMath>
                  </m:oMathPara>
                </a14:m>
                <a:endParaRPr sz="2400"/>
              </a:p>
            </p:txBody>
          </p:sp>
        </p:grpSp>
        <p:sp>
          <p:nvSpPr>
            <p:cNvPr id="193" name="Line"/>
            <p:cNvSpPr/>
            <p:nvPr/>
          </p:nvSpPr>
          <p:spPr>
            <a:xfrm>
              <a:off x="2932940" y="3658953"/>
              <a:ext cx="314273" cy="314272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4" name="Line"/>
            <p:cNvSpPr/>
            <p:nvPr/>
          </p:nvSpPr>
          <p:spPr>
            <a:xfrm>
              <a:off x="3640881" y="4261454"/>
              <a:ext cx="1" cy="691008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5" name="Line"/>
            <p:cNvSpPr/>
            <p:nvPr/>
          </p:nvSpPr>
          <p:spPr>
            <a:xfrm>
              <a:off x="3871108" y="4210151"/>
              <a:ext cx="741957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198" name="Group"/>
            <p:cNvGrpSpPr/>
            <p:nvPr/>
          </p:nvGrpSpPr>
          <p:grpSpPr>
            <a:xfrm>
              <a:off x="3260923" y="3987157"/>
              <a:ext cx="759917" cy="471390"/>
              <a:chOff x="124023" y="89247"/>
              <a:chExt cx="759916" cy="471388"/>
            </a:xfrm>
          </p:grpSpPr>
          <p:sp>
            <p:nvSpPr>
              <p:cNvPr id="196" name="Rectangle"/>
              <p:cNvSpPr/>
              <p:nvPr/>
            </p:nvSpPr>
            <p:spPr>
              <a:xfrm>
                <a:off x="124023" y="89247"/>
                <a:ext cx="759917" cy="471389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7" name="Equation"/>
              <p:cNvSpPr txBox="1"/>
              <p:nvPr/>
            </p:nvSpPr>
            <p:spPr>
              <a:xfrm>
                <a:off x="228345" y="195793"/>
                <a:ext cx="524483" cy="2700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sz="2400"/>
              </a:p>
            </p:txBody>
          </p:sp>
        </p:grpSp>
        <p:sp>
          <p:nvSpPr>
            <p:cNvPr id="199" name="Equation"/>
            <p:cNvSpPr txBox="1"/>
            <p:nvPr/>
          </p:nvSpPr>
          <p:spPr>
            <a:xfrm>
              <a:off x="1250301" y="0"/>
              <a:ext cx="336805" cy="3368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m:rPr>
                        <m:sty m:val="p"/>
                      </m:rP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m:oMathPara>
              </a14:m>
              <a:endParaRPr sz="4000"/>
            </a:p>
          </p:txBody>
        </p:sp>
        <p:sp>
          <p:nvSpPr>
            <p:cNvPr id="200" name="Line"/>
            <p:cNvSpPr/>
            <p:nvPr/>
          </p:nvSpPr>
          <p:spPr>
            <a:xfrm flipH="1" flipV="1">
              <a:off x="1748281" y="252524"/>
              <a:ext cx="2665630" cy="1793770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 flipH="1">
              <a:off x="1418703" y="413144"/>
              <a:ext cx="1" cy="1505944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>
              <a:off x="2279287" y="1451139"/>
              <a:ext cx="1" cy="691008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 flipH="1" flipV="1">
              <a:off x="1473139" y="1566453"/>
              <a:ext cx="755004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206" name="Group"/>
            <p:cNvGrpSpPr/>
            <p:nvPr/>
          </p:nvGrpSpPr>
          <p:grpSpPr>
            <a:xfrm>
              <a:off x="1861229" y="1330759"/>
              <a:ext cx="759917" cy="471390"/>
              <a:chOff x="124023" y="89247"/>
              <a:chExt cx="759916" cy="471388"/>
            </a:xfrm>
          </p:grpSpPr>
          <p:sp>
            <p:nvSpPr>
              <p:cNvPr id="204" name="Rectangle"/>
              <p:cNvSpPr/>
              <p:nvPr/>
            </p:nvSpPr>
            <p:spPr>
              <a:xfrm>
                <a:off x="124023" y="89247"/>
                <a:ext cx="759917" cy="471389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05" name="Equation"/>
              <p:cNvSpPr txBox="1"/>
              <p:nvPr/>
            </p:nvSpPr>
            <p:spPr>
              <a:xfrm>
                <a:off x="228345" y="195793"/>
                <a:ext cx="528220" cy="213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sz="2400"/>
              </a:p>
            </p:txBody>
          </p:sp>
        </p:grpSp>
        <p:sp>
          <p:nvSpPr>
            <p:cNvPr id="207" name="Line"/>
            <p:cNvSpPr/>
            <p:nvPr/>
          </p:nvSpPr>
          <p:spPr>
            <a:xfrm flipH="1">
              <a:off x="2637150" y="1025098"/>
              <a:ext cx="314273" cy="314273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210" name="Group"/>
            <p:cNvGrpSpPr/>
            <p:nvPr/>
          </p:nvGrpSpPr>
          <p:grpSpPr>
            <a:xfrm>
              <a:off x="4405803" y="4699670"/>
              <a:ext cx="564407" cy="570162"/>
              <a:chOff x="0" y="0"/>
              <a:chExt cx="564405" cy="570160"/>
            </a:xfrm>
          </p:grpSpPr>
          <p:sp>
            <p:nvSpPr>
              <p:cNvPr id="208" name="Rectangle"/>
              <p:cNvSpPr/>
              <p:nvPr/>
            </p:nvSpPr>
            <p:spPr>
              <a:xfrm>
                <a:off x="0" y="0"/>
                <a:ext cx="564406" cy="570161"/>
              </a:xfrm>
              <a:prstGeom prst="rect">
                <a:avLst/>
              </a:prstGeom>
              <a:solidFill>
                <a:srgbClr val="FFFFFF"/>
              </a:solidFill>
              <a:ln w="25400" cap="rnd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09" name="Equation"/>
              <p:cNvSpPr txBox="1"/>
              <p:nvPr/>
            </p:nvSpPr>
            <p:spPr>
              <a:xfrm>
                <a:off x="83240" y="112614"/>
                <a:ext cx="423673" cy="3449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p>
                        <m:e>
                          <m:r>
                            <a:rPr xmlns:a="http://schemas.openxmlformats.org/drawingml/2006/mai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sz="4000"/>
              </a:p>
            </p:txBody>
          </p:sp>
        </p:grpSp>
      </p:grpSp>
      <p:grpSp>
        <p:nvGrpSpPr>
          <p:cNvPr id="247" name="Group"/>
          <p:cNvGrpSpPr/>
          <p:nvPr/>
        </p:nvGrpSpPr>
        <p:grpSpPr>
          <a:xfrm>
            <a:off x="6026530" y="2434315"/>
            <a:ext cx="4878956" cy="4941640"/>
            <a:chOff x="0" y="0"/>
            <a:chExt cx="4878954" cy="4941638"/>
          </a:xfrm>
        </p:grpSpPr>
        <p:grpSp>
          <p:nvGrpSpPr>
            <p:cNvPr id="214" name="Group"/>
            <p:cNvGrpSpPr/>
            <p:nvPr/>
          </p:nvGrpSpPr>
          <p:grpSpPr>
            <a:xfrm>
              <a:off x="0" y="3175523"/>
              <a:ext cx="981175" cy="661641"/>
              <a:chOff x="0" y="0"/>
              <a:chExt cx="981174" cy="661640"/>
            </a:xfrm>
          </p:grpSpPr>
          <p:sp>
            <p:nvSpPr>
              <p:cNvPr id="212" name="Rectangle"/>
              <p:cNvSpPr/>
              <p:nvPr/>
            </p:nvSpPr>
            <p:spPr>
              <a:xfrm>
                <a:off x="0" y="0"/>
                <a:ext cx="981175" cy="66164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13" name="Equation"/>
              <p:cNvSpPr txBox="1"/>
              <p:nvPr/>
            </p:nvSpPr>
            <p:spPr>
              <a:xfrm>
                <a:off x="194406" y="224902"/>
                <a:ext cx="548807" cy="2139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sz="2400"/>
              </a:p>
            </p:txBody>
          </p:sp>
        </p:grpSp>
        <p:sp>
          <p:nvSpPr>
            <p:cNvPr id="215" name="Equation"/>
            <p:cNvSpPr txBox="1"/>
            <p:nvPr/>
          </p:nvSpPr>
          <p:spPr>
            <a:xfrm>
              <a:off x="1145145" y="2223492"/>
              <a:ext cx="312929" cy="339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m:oMathPara>
              </a14:m>
              <a:endParaRPr sz="4000"/>
            </a:p>
          </p:txBody>
        </p:sp>
        <p:sp>
          <p:nvSpPr>
            <p:cNvPr id="216" name="Equation"/>
            <p:cNvSpPr txBox="1"/>
            <p:nvPr/>
          </p:nvSpPr>
          <p:spPr>
            <a:xfrm>
              <a:off x="4364341" y="2223492"/>
              <a:ext cx="303277" cy="332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m:oMathPara>
              </a14:m>
              <a:endParaRPr sz="4000"/>
            </a:p>
          </p:txBody>
        </p:sp>
        <p:sp>
          <p:nvSpPr>
            <p:cNvPr id="217" name="Equation"/>
            <p:cNvSpPr txBox="1"/>
            <p:nvPr/>
          </p:nvSpPr>
          <p:spPr>
            <a:xfrm>
              <a:off x="1145145" y="4509492"/>
              <a:ext cx="445517" cy="344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endParaRPr sz="4000"/>
            </a:p>
          </p:txBody>
        </p:sp>
        <p:sp>
          <p:nvSpPr>
            <p:cNvPr id="218" name="Line"/>
            <p:cNvSpPr/>
            <p:nvPr/>
          </p:nvSpPr>
          <p:spPr>
            <a:xfrm flipH="1">
              <a:off x="1367903" y="2780336"/>
              <a:ext cx="1" cy="1505943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9" name="Line"/>
            <p:cNvSpPr/>
            <p:nvPr/>
          </p:nvSpPr>
          <p:spPr>
            <a:xfrm>
              <a:off x="4576177" y="2780336"/>
              <a:ext cx="1" cy="1505943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0" name="Line"/>
            <p:cNvSpPr/>
            <p:nvPr/>
          </p:nvSpPr>
          <p:spPr>
            <a:xfrm>
              <a:off x="1674062" y="2395958"/>
              <a:ext cx="2600783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1" name="Line"/>
            <p:cNvSpPr/>
            <p:nvPr/>
          </p:nvSpPr>
          <p:spPr>
            <a:xfrm>
              <a:off x="1674062" y="4720867"/>
              <a:ext cx="2600783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2" name="Line"/>
            <p:cNvSpPr/>
            <p:nvPr/>
          </p:nvSpPr>
          <p:spPr>
            <a:xfrm>
              <a:off x="1357506" y="3544645"/>
              <a:ext cx="1119328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3" name="Line"/>
            <p:cNvSpPr/>
            <p:nvPr/>
          </p:nvSpPr>
          <p:spPr>
            <a:xfrm>
              <a:off x="3440562" y="3506343"/>
              <a:ext cx="1119328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4" name="Line"/>
            <p:cNvSpPr/>
            <p:nvPr/>
          </p:nvSpPr>
          <p:spPr>
            <a:xfrm>
              <a:off x="2977500" y="2460270"/>
              <a:ext cx="1" cy="711876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>
              <a:off x="2974453" y="3859089"/>
              <a:ext cx="1" cy="804678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228" name="Group"/>
            <p:cNvGrpSpPr/>
            <p:nvPr/>
          </p:nvGrpSpPr>
          <p:grpSpPr>
            <a:xfrm>
              <a:off x="2483866" y="3201217"/>
              <a:ext cx="981175" cy="661641"/>
              <a:chOff x="0" y="0"/>
              <a:chExt cx="981174" cy="661640"/>
            </a:xfrm>
          </p:grpSpPr>
          <p:sp>
            <p:nvSpPr>
              <p:cNvPr id="226" name="Rectangle"/>
              <p:cNvSpPr/>
              <p:nvPr/>
            </p:nvSpPr>
            <p:spPr>
              <a:xfrm>
                <a:off x="0" y="0"/>
                <a:ext cx="981175" cy="66164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27" name="Equation"/>
              <p:cNvSpPr txBox="1"/>
              <p:nvPr/>
            </p:nvSpPr>
            <p:spPr>
              <a:xfrm>
                <a:off x="207834" y="195793"/>
                <a:ext cx="565506" cy="2700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sz="2400"/>
              </a:p>
            </p:txBody>
          </p:sp>
        </p:grpSp>
        <p:sp>
          <p:nvSpPr>
            <p:cNvPr id="229" name="Equation"/>
            <p:cNvSpPr txBox="1"/>
            <p:nvPr/>
          </p:nvSpPr>
          <p:spPr>
            <a:xfrm>
              <a:off x="1153018" y="0"/>
              <a:ext cx="336805" cy="3368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m:rPr>
                        <m:sty m:val="p"/>
                      </m:rP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m:oMathPara>
              </a14:m>
              <a:endParaRPr sz="4000"/>
            </a:p>
          </p:txBody>
        </p:sp>
        <p:sp>
          <p:nvSpPr>
            <p:cNvPr id="230" name="Equation"/>
            <p:cNvSpPr txBox="1"/>
            <p:nvPr/>
          </p:nvSpPr>
          <p:spPr>
            <a:xfrm>
              <a:off x="4372214" y="0"/>
              <a:ext cx="336805" cy="3368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m:rPr>
                        <m:sty m:val="p"/>
                      </m:rP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m:oMathPara>
              </a14:m>
              <a:endParaRPr sz="4000"/>
            </a:p>
          </p:txBody>
        </p:sp>
        <p:sp>
          <p:nvSpPr>
            <p:cNvPr id="231" name="Line"/>
            <p:cNvSpPr/>
            <p:nvPr/>
          </p:nvSpPr>
          <p:spPr>
            <a:xfrm flipH="1">
              <a:off x="1375776" y="556843"/>
              <a:ext cx="1" cy="1505943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>
              <a:off x="4584050" y="556843"/>
              <a:ext cx="1" cy="1505943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1681935" y="172465"/>
              <a:ext cx="2600783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 flipH="1" flipV="1">
              <a:off x="1365379" y="1321152"/>
              <a:ext cx="1119329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 flipH="1" flipV="1">
              <a:off x="3448436" y="1282850"/>
              <a:ext cx="1119328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>
              <a:off x="2985374" y="236777"/>
              <a:ext cx="1" cy="711877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>
              <a:off x="2982326" y="1635596"/>
              <a:ext cx="1" cy="804678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240" name="Group"/>
            <p:cNvGrpSpPr/>
            <p:nvPr/>
          </p:nvGrpSpPr>
          <p:grpSpPr>
            <a:xfrm>
              <a:off x="2491739" y="977724"/>
              <a:ext cx="981175" cy="661641"/>
              <a:chOff x="0" y="0"/>
              <a:chExt cx="981174" cy="661640"/>
            </a:xfrm>
          </p:grpSpPr>
          <p:sp>
            <p:nvSpPr>
              <p:cNvPr id="238" name="Rectangle"/>
              <p:cNvSpPr/>
              <p:nvPr/>
            </p:nvSpPr>
            <p:spPr>
              <a:xfrm>
                <a:off x="0" y="0"/>
                <a:ext cx="981175" cy="66164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39" name="Equation"/>
              <p:cNvSpPr txBox="1"/>
              <p:nvPr/>
            </p:nvSpPr>
            <p:spPr>
              <a:xfrm>
                <a:off x="207834" y="195793"/>
                <a:ext cx="550165" cy="213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sz="2400"/>
              </a:p>
            </p:txBody>
          </p:sp>
        </p:grpSp>
        <p:grpSp>
          <p:nvGrpSpPr>
            <p:cNvPr id="243" name="Group"/>
            <p:cNvGrpSpPr/>
            <p:nvPr/>
          </p:nvGrpSpPr>
          <p:grpSpPr>
            <a:xfrm>
              <a:off x="4314548" y="4371478"/>
              <a:ext cx="564407" cy="570161"/>
              <a:chOff x="0" y="0"/>
              <a:chExt cx="564405" cy="570160"/>
            </a:xfrm>
          </p:grpSpPr>
          <p:sp>
            <p:nvSpPr>
              <p:cNvPr id="241" name="Rectangle"/>
              <p:cNvSpPr/>
              <p:nvPr/>
            </p:nvSpPr>
            <p:spPr>
              <a:xfrm>
                <a:off x="0" y="0"/>
                <a:ext cx="564406" cy="570161"/>
              </a:xfrm>
              <a:prstGeom prst="rect">
                <a:avLst/>
              </a:prstGeom>
              <a:solidFill>
                <a:srgbClr val="FFFFFF"/>
              </a:solidFill>
              <a:ln w="25400" cap="rnd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42" name="Equation"/>
              <p:cNvSpPr txBox="1"/>
              <p:nvPr/>
            </p:nvSpPr>
            <p:spPr>
              <a:xfrm>
                <a:off x="83240" y="112614"/>
                <a:ext cx="423673" cy="3449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p>
                        <m:e>
                          <m:r>
                            <a:rPr xmlns:a="http://schemas.openxmlformats.org/drawingml/2006/mai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sz="4000"/>
              </a:p>
            </p:txBody>
          </p:sp>
        </p:grpSp>
        <p:sp>
          <p:nvSpPr>
            <p:cNvPr id="244" name="Line"/>
            <p:cNvSpPr/>
            <p:nvPr/>
          </p:nvSpPr>
          <p:spPr>
            <a:xfrm flipH="1">
              <a:off x="582485" y="2600473"/>
              <a:ext cx="552201" cy="55220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 flipH="1" flipV="1">
              <a:off x="520792" y="3940026"/>
              <a:ext cx="675587" cy="675587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>
              <a:off x="939548" y="3546349"/>
              <a:ext cx="405713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48" name="initial-state-based"/>
          <p:cNvSpPr txBox="1"/>
          <p:nvPr/>
        </p:nvSpPr>
        <p:spPr>
          <a:xfrm>
            <a:off x="4771491" y="9212560"/>
            <a:ext cx="275417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initial-state-based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tate-batch-based"/>
          <p:cNvSpPr txBox="1"/>
          <p:nvPr/>
        </p:nvSpPr>
        <p:spPr>
          <a:xfrm>
            <a:off x="4958657" y="7116819"/>
            <a:ext cx="3349878" cy="398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state-batch-based</a:t>
            </a:r>
          </a:p>
        </p:txBody>
      </p:sp>
      <p:sp>
        <p:nvSpPr>
          <p:cNvPr id="251" name="Equation"/>
          <p:cNvSpPr txBox="1"/>
          <p:nvPr/>
        </p:nvSpPr>
        <p:spPr>
          <a:xfrm>
            <a:off x="8878968" y="2864120"/>
            <a:ext cx="273813" cy="29737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</m:oMath>
              </m:oMathPara>
            </a14:m>
            <a:endParaRPr sz="3500"/>
          </a:p>
        </p:txBody>
      </p:sp>
      <p:sp>
        <p:nvSpPr>
          <p:cNvPr id="252" name="Equation"/>
          <p:cNvSpPr txBox="1"/>
          <p:nvPr/>
        </p:nvSpPr>
        <p:spPr>
          <a:xfrm>
            <a:off x="10892092" y="2864120"/>
            <a:ext cx="265367" cy="29070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</m:oMath>
              </m:oMathPara>
            </a14:m>
            <a:endParaRPr sz="3500"/>
          </a:p>
        </p:txBody>
      </p:sp>
      <p:sp>
        <p:nvSpPr>
          <p:cNvPr id="253" name="Equation"/>
          <p:cNvSpPr txBox="1"/>
          <p:nvPr/>
        </p:nvSpPr>
        <p:spPr>
          <a:xfrm>
            <a:off x="8846035" y="4840126"/>
            <a:ext cx="389827" cy="30181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</m:oMath>
              </m:oMathPara>
            </a14:m>
            <a:endParaRPr sz="3500"/>
          </a:p>
        </p:txBody>
      </p:sp>
      <p:sp>
        <p:nvSpPr>
          <p:cNvPr id="254" name="Line"/>
          <p:cNvSpPr/>
          <p:nvPr/>
        </p:nvSpPr>
        <p:spPr>
          <a:xfrm>
            <a:off x="9038586" y="3345452"/>
            <a:ext cx="1" cy="1301731"/>
          </a:xfrm>
          <a:prstGeom prst="line">
            <a:avLst/>
          </a:prstGeom>
          <a:ln w="25400">
            <a:solidFill>
              <a:srgbClr val="000000">
                <a:alpha val="40000"/>
              </a:srgb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" name="Line"/>
          <p:cNvSpPr/>
          <p:nvPr/>
        </p:nvSpPr>
        <p:spPr>
          <a:xfrm>
            <a:off x="11075202" y="3345452"/>
            <a:ext cx="1" cy="1301731"/>
          </a:xfrm>
          <a:prstGeom prst="line">
            <a:avLst/>
          </a:prstGeom>
          <a:ln w="25400">
            <a:solidFill>
              <a:srgbClr val="000000">
                <a:alpha val="40000"/>
              </a:srgb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" name="Line"/>
          <p:cNvSpPr/>
          <p:nvPr/>
        </p:nvSpPr>
        <p:spPr>
          <a:xfrm>
            <a:off x="9303228" y="3013198"/>
            <a:ext cx="1501861" cy="1"/>
          </a:xfrm>
          <a:prstGeom prst="line">
            <a:avLst/>
          </a:prstGeom>
          <a:ln w="25400">
            <a:solidFill>
              <a:srgbClr val="000000">
                <a:alpha val="40000"/>
              </a:srgbClr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Line"/>
          <p:cNvSpPr/>
          <p:nvPr/>
        </p:nvSpPr>
        <p:spPr>
          <a:xfrm>
            <a:off x="9303228" y="5022837"/>
            <a:ext cx="1491372" cy="1"/>
          </a:xfrm>
          <a:prstGeom prst="line">
            <a:avLst/>
          </a:prstGeom>
          <a:ln w="25400">
            <a:solidFill>
              <a:srgbClr val="000000">
                <a:alpha val="40000"/>
              </a:srgbClr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" name="Line"/>
          <p:cNvSpPr/>
          <p:nvPr/>
        </p:nvSpPr>
        <p:spPr>
          <a:xfrm>
            <a:off x="9029598" y="4006117"/>
            <a:ext cx="599996" cy="1"/>
          </a:xfrm>
          <a:prstGeom prst="line">
            <a:avLst/>
          </a:prstGeom>
          <a:ln w="25400" cap="rnd">
            <a:solidFill>
              <a:srgbClr val="000000">
                <a:alpha val="40000"/>
              </a:srgbClr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" name="Line"/>
          <p:cNvSpPr/>
          <p:nvPr/>
        </p:nvSpPr>
        <p:spPr>
          <a:xfrm>
            <a:off x="10449182" y="3973009"/>
            <a:ext cx="599996" cy="1"/>
          </a:xfrm>
          <a:prstGeom prst="line">
            <a:avLst/>
          </a:prstGeom>
          <a:ln w="25400" cap="rnd">
            <a:solidFill>
              <a:srgbClr val="000000">
                <a:alpha val="40000"/>
              </a:srgbClr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0" name="Line"/>
          <p:cNvSpPr/>
          <p:nvPr/>
        </p:nvSpPr>
        <p:spPr>
          <a:xfrm>
            <a:off x="10048913" y="3068789"/>
            <a:ext cx="1" cy="615343"/>
          </a:xfrm>
          <a:prstGeom prst="line">
            <a:avLst/>
          </a:prstGeom>
          <a:ln w="25400" cap="rnd">
            <a:solidFill>
              <a:srgbClr val="000000">
                <a:alpha val="40000"/>
              </a:srgbClr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1" name="Line"/>
          <p:cNvSpPr/>
          <p:nvPr/>
        </p:nvSpPr>
        <p:spPr>
          <a:xfrm>
            <a:off x="10046279" y="4277921"/>
            <a:ext cx="1" cy="695560"/>
          </a:xfrm>
          <a:prstGeom prst="line">
            <a:avLst/>
          </a:prstGeom>
          <a:ln w="25400" cap="rnd">
            <a:solidFill>
              <a:srgbClr val="000000">
                <a:alpha val="40000"/>
              </a:srgbClr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64" name="Group"/>
          <p:cNvGrpSpPr/>
          <p:nvPr/>
        </p:nvGrpSpPr>
        <p:grpSpPr>
          <a:xfrm>
            <a:off x="9622218" y="3709260"/>
            <a:ext cx="848123" cy="571919"/>
            <a:chOff x="0" y="0"/>
            <a:chExt cx="848122" cy="571918"/>
          </a:xfrm>
        </p:grpSpPr>
        <p:sp>
          <p:nvSpPr>
            <p:cNvPr id="262" name="Rectangle"/>
            <p:cNvSpPr/>
            <p:nvPr/>
          </p:nvSpPr>
          <p:spPr>
            <a:xfrm>
              <a:off x="0" y="0"/>
              <a:ext cx="848123" cy="57191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3" name="Equation"/>
            <p:cNvSpPr txBox="1"/>
            <p:nvPr/>
          </p:nvSpPr>
          <p:spPr>
            <a:xfrm>
              <a:off x="179650" y="169243"/>
              <a:ext cx="497994" cy="2362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m:oMathPara>
              </a14:m>
              <a:endParaRPr sz="2100"/>
            </a:p>
          </p:txBody>
        </p:sp>
      </p:grpSp>
      <p:grpSp>
        <p:nvGrpSpPr>
          <p:cNvPr id="267" name="Group"/>
          <p:cNvGrpSpPr/>
          <p:nvPr/>
        </p:nvGrpSpPr>
        <p:grpSpPr>
          <a:xfrm>
            <a:off x="10849050" y="4720827"/>
            <a:ext cx="487871" cy="492845"/>
            <a:chOff x="0" y="0"/>
            <a:chExt cx="487869" cy="492843"/>
          </a:xfrm>
        </p:grpSpPr>
        <p:sp>
          <p:nvSpPr>
            <p:cNvPr id="265" name="Rectangle"/>
            <p:cNvSpPr/>
            <p:nvPr/>
          </p:nvSpPr>
          <p:spPr>
            <a:xfrm>
              <a:off x="0" y="0"/>
              <a:ext cx="487870" cy="492844"/>
            </a:xfrm>
            <a:prstGeom prst="rect">
              <a:avLst/>
            </a:prstGeom>
            <a:solidFill>
              <a:srgbClr val="FFFFFF"/>
            </a:solidFill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6" name="Equation"/>
            <p:cNvSpPr txBox="1"/>
            <p:nvPr/>
          </p:nvSpPr>
          <p:spPr>
            <a:xfrm>
              <a:off x="71952" y="97343"/>
              <a:ext cx="370714" cy="3018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xmlns:a="http://schemas.openxmlformats.org/drawingml/2006/main"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endParaRPr sz="3500"/>
            </a:p>
          </p:txBody>
        </p:sp>
      </p:grpSp>
      <p:sp>
        <p:nvSpPr>
          <p:cNvPr id="268" name="Equation"/>
          <p:cNvSpPr txBox="1"/>
          <p:nvPr/>
        </p:nvSpPr>
        <p:spPr>
          <a:xfrm>
            <a:off x="8915634" y="1077416"/>
            <a:ext cx="294705" cy="29470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3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∅</m:t>
                  </m:r>
                </m:oMath>
              </m:oMathPara>
            </a14:m>
            <a:endParaRPr sz="3500"/>
          </a:p>
        </p:txBody>
      </p:sp>
      <p:sp>
        <p:nvSpPr>
          <p:cNvPr id="269" name="Line"/>
          <p:cNvSpPr/>
          <p:nvPr/>
        </p:nvSpPr>
        <p:spPr>
          <a:xfrm>
            <a:off x="9061200" y="1466566"/>
            <a:ext cx="1" cy="1301731"/>
          </a:xfrm>
          <a:prstGeom prst="line">
            <a:avLst/>
          </a:prstGeom>
          <a:ln w="25400">
            <a:solidFill>
              <a:srgbClr val="000000">
                <a:alpha val="40000"/>
              </a:srgb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" name="Line"/>
          <p:cNvSpPr/>
          <p:nvPr/>
        </p:nvSpPr>
        <p:spPr>
          <a:xfrm>
            <a:off x="11085273" y="1466566"/>
            <a:ext cx="1" cy="1301731"/>
          </a:xfrm>
          <a:prstGeom prst="line">
            <a:avLst/>
          </a:prstGeom>
          <a:ln w="25400">
            <a:solidFill>
              <a:srgbClr val="000000">
                <a:alpha val="40000"/>
              </a:srgb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1" name="Line"/>
          <p:cNvSpPr/>
          <p:nvPr/>
        </p:nvSpPr>
        <p:spPr>
          <a:xfrm>
            <a:off x="9034842" y="2029260"/>
            <a:ext cx="589508" cy="1"/>
          </a:xfrm>
          <a:prstGeom prst="line">
            <a:avLst/>
          </a:prstGeom>
          <a:ln w="25400" cap="rnd">
            <a:solidFill>
              <a:srgbClr val="000000">
                <a:alpha val="40000"/>
              </a:srgbClr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2" name="Line"/>
          <p:cNvSpPr/>
          <p:nvPr/>
        </p:nvSpPr>
        <p:spPr>
          <a:xfrm>
            <a:off x="10454426" y="1996151"/>
            <a:ext cx="589508" cy="1"/>
          </a:xfrm>
          <a:prstGeom prst="line">
            <a:avLst/>
          </a:prstGeom>
          <a:ln w="25400" cap="rnd">
            <a:solidFill>
              <a:srgbClr val="000000">
                <a:alpha val="40000"/>
              </a:srgbClr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" name="Line"/>
          <p:cNvSpPr/>
          <p:nvPr/>
        </p:nvSpPr>
        <p:spPr>
          <a:xfrm>
            <a:off x="10054158" y="1229954"/>
            <a:ext cx="1" cy="477320"/>
          </a:xfrm>
          <a:prstGeom prst="line">
            <a:avLst/>
          </a:prstGeom>
          <a:ln w="25400" cap="rnd">
            <a:solidFill>
              <a:srgbClr val="000000">
                <a:alpha val="40000"/>
              </a:srgbClr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4" name="Line"/>
          <p:cNvSpPr/>
          <p:nvPr/>
        </p:nvSpPr>
        <p:spPr>
          <a:xfrm>
            <a:off x="10051523" y="2301063"/>
            <a:ext cx="1" cy="695560"/>
          </a:xfrm>
          <a:prstGeom prst="line">
            <a:avLst/>
          </a:prstGeom>
          <a:ln w="25400" cap="rnd">
            <a:solidFill>
              <a:srgbClr val="000000">
                <a:alpha val="40000"/>
              </a:srgbClr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77" name="Group"/>
          <p:cNvGrpSpPr/>
          <p:nvPr/>
        </p:nvGrpSpPr>
        <p:grpSpPr>
          <a:xfrm>
            <a:off x="9630097" y="1745218"/>
            <a:ext cx="848123" cy="571919"/>
            <a:chOff x="0" y="0"/>
            <a:chExt cx="848122" cy="571918"/>
          </a:xfrm>
        </p:grpSpPr>
        <p:sp>
          <p:nvSpPr>
            <p:cNvPr id="275" name="Rectangle"/>
            <p:cNvSpPr/>
            <p:nvPr/>
          </p:nvSpPr>
          <p:spPr>
            <a:xfrm>
              <a:off x="0" y="0"/>
              <a:ext cx="848123" cy="57191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6" name="Equation"/>
            <p:cNvSpPr txBox="1"/>
            <p:nvPr/>
          </p:nvSpPr>
          <p:spPr>
            <a:xfrm>
              <a:off x="179650" y="169243"/>
              <a:ext cx="497994" cy="2362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m:oMathPara>
              </a14:m>
              <a:endParaRPr sz="2100"/>
            </a:p>
          </p:txBody>
        </p:sp>
      </p:grpSp>
      <p:sp>
        <p:nvSpPr>
          <p:cNvPr id="278" name="Equation"/>
          <p:cNvSpPr txBox="1"/>
          <p:nvPr/>
        </p:nvSpPr>
        <p:spPr>
          <a:xfrm>
            <a:off x="10926949" y="1077416"/>
            <a:ext cx="294705" cy="29470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3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∅</m:t>
                  </m:r>
                </m:oMath>
              </m:oMathPara>
            </a14:m>
            <a:endParaRPr sz="3500"/>
          </a:p>
        </p:txBody>
      </p:sp>
      <p:sp>
        <p:nvSpPr>
          <p:cNvPr id="279" name="Line"/>
          <p:cNvSpPr/>
          <p:nvPr/>
        </p:nvSpPr>
        <p:spPr>
          <a:xfrm>
            <a:off x="9303228" y="1222981"/>
            <a:ext cx="1530832" cy="1"/>
          </a:xfrm>
          <a:prstGeom prst="line">
            <a:avLst/>
          </a:prstGeom>
          <a:ln w="25400">
            <a:solidFill>
              <a:srgbClr val="000000">
                <a:alpha val="40000"/>
              </a:srgbClr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0" name="Equation"/>
          <p:cNvSpPr txBox="1"/>
          <p:nvPr/>
        </p:nvSpPr>
        <p:spPr>
          <a:xfrm>
            <a:off x="4289967" y="503177"/>
            <a:ext cx="294704" cy="29470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3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∅</m:t>
                  </m:r>
                </m:oMath>
              </m:oMathPara>
            </a14:m>
            <a:endParaRPr sz="3500"/>
          </a:p>
        </p:txBody>
      </p:sp>
      <p:sp>
        <p:nvSpPr>
          <p:cNvPr id="281" name="Line"/>
          <p:cNvSpPr/>
          <p:nvPr/>
        </p:nvSpPr>
        <p:spPr>
          <a:xfrm>
            <a:off x="4421042" y="932914"/>
            <a:ext cx="1" cy="1823067"/>
          </a:xfrm>
          <a:prstGeom prst="line">
            <a:avLst/>
          </a:prstGeom>
          <a:ln w="25400">
            <a:solidFill>
              <a:srgbClr val="000000">
                <a:alpha val="40000"/>
              </a:srgb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" name="Line"/>
          <p:cNvSpPr/>
          <p:nvPr/>
        </p:nvSpPr>
        <p:spPr>
          <a:xfrm flipV="1">
            <a:off x="1915623" y="935359"/>
            <a:ext cx="2241794" cy="1815982"/>
          </a:xfrm>
          <a:prstGeom prst="line">
            <a:avLst/>
          </a:prstGeom>
          <a:ln w="25400">
            <a:solidFill>
              <a:srgbClr val="000000">
                <a:alpha val="40000"/>
              </a:srgbClr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" name="Line"/>
          <p:cNvSpPr/>
          <p:nvPr/>
        </p:nvSpPr>
        <p:spPr>
          <a:xfrm>
            <a:off x="2956725" y="1896114"/>
            <a:ext cx="271656" cy="271655"/>
          </a:xfrm>
          <a:prstGeom prst="line">
            <a:avLst/>
          </a:prstGeom>
          <a:ln w="25400" cap="rnd">
            <a:solidFill>
              <a:srgbClr val="000000">
                <a:alpha val="40000"/>
              </a:srgbClr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4" name="Line"/>
          <p:cNvSpPr/>
          <p:nvPr/>
        </p:nvSpPr>
        <p:spPr>
          <a:xfrm>
            <a:off x="3568665" y="2416913"/>
            <a:ext cx="1" cy="597304"/>
          </a:xfrm>
          <a:prstGeom prst="line">
            <a:avLst/>
          </a:prstGeom>
          <a:ln w="25400" cap="rnd">
            <a:solidFill>
              <a:srgbClr val="000000">
                <a:alpha val="40000"/>
              </a:srgbClr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5" name="Line"/>
          <p:cNvSpPr/>
          <p:nvPr/>
        </p:nvSpPr>
        <p:spPr>
          <a:xfrm>
            <a:off x="3767673" y="2372567"/>
            <a:ext cx="641344" cy="1"/>
          </a:xfrm>
          <a:prstGeom prst="line">
            <a:avLst/>
          </a:prstGeom>
          <a:ln w="25400" cap="rnd">
            <a:solidFill>
              <a:srgbClr val="000000">
                <a:alpha val="40000"/>
              </a:srgbClr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88" name="Group"/>
          <p:cNvGrpSpPr/>
          <p:nvPr/>
        </p:nvGrpSpPr>
        <p:grpSpPr>
          <a:xfrm>
            <a:off x="3240232" y="2179812"/>
            <a:ext cx="656868" cy="407467"/>
            <a:chOff x="107205" y="77144"/>
            <a:chExt cx="656867" cy="407465"/>
          </a:xfrm>
        </p:grpSpPr>
        <p:sp>
          <p:nvSpPr>
            <p:cNvPr id="286" name="Rectangle"/>
            <p:cNvSpPr/>
            <p:nvPr/>
          </p:nvSpPr>
          <p:spPr>
            <a:xfrm>
              <a:off x="107205" y="77144"/>
              <a:ext cx="656869" cy="40746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7" name="Equation"/>
            <p:cNvSpPr txBox="1"/>
            <p:nvPr/>
          </p:nvSpPr>
          <p:spPr>
            <a:xfrm>
              <a:off x="197380" y="169243"/>
              <a:ext cx="462771" cy="2362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oMath>
                </m:oMathPara>
              </a14:m>
              <a:endParaRPr sz="2100"/>
            </a:p>
          </p:txBody>
        </p:sp>
      </p:grpSp>
      <p:grpSp>
        <p:nvGrpSpPr>
          <p:cNvPr id="291" name="Group"/>
          <p:cNvGrpSpPr/>
          <p:nvPr/>
        </p:nvGrpSpPr>
        <p:grpSpPr>
          <a:xfrm>
            <a:off x="721331" y="3839969"/>
            <a:ext cx="626271" cy="571919"/>
            <a:chOff x="221852" y="0"/>
            <a:chExt cx="626269" cy="571918"/>
          </a:xfrm>
        </p:grpSpPr>
        <p:sp>
          <p:nvSpPr>
            <p:cNvPr id="289" name="Rectangle"/>
            <p:cNvSpPr/>
            <p:nvPr/>
          </p:nvSpPr>
          <p:spPr>
            <a:xfrm>
              <a:off x="221852" y="-1"/>
              <a:ext cx="626271" cy="57192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0" name="Equation"/>
            <p:cNvSpPr txBox="1"/>
            <p:nvPr/>
          </p:nvSpPr>
          <p:spPr>
            <a:xfrm>
              <a:off x="295044" y="194404"/>
              <a:ext cx="485136" cy="1872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m:oMathPara>
              </a14:m>
              <a:endParaRPr sz="2100"/>
            </a:p>
          </p:txBody>
        </p:sp>
      </p:grpSp>
      <p:sp>
        <p:nvSpPr>
          <p:cNvPr id="292" name="Equation"/>
          <p:cNvSpPr txBox="1"/>
          <p:nvPr/>
        </p:nvSpPr>
        <p:spPr>
          <a:xfrm>
            <a:off x="1501652" y="2861701"/>
            <a:ext cx="273813" cy="29737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</m:oMath>
              </m:oMathPara>
            </a14:m>
            <a:endParaRPr sz="3500"/>
          </a:p>
        </p:txBody>
      </p:sp>
      <p:sp>
        <p:nvSpPr>
          <p:cNvPr id="293" name="Equation"/>
          <p:cNvSpPr txBox="1"/>
          <p:nvPr/>
        </p:nvSpPr>
        <p:spPr>
          <a:xfrm>
            <a:off x="4279039" y="2864994"/>
            <a:ext cx="265368" cy="29070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</m:oMath>
              </m:oMathPara>
            </a14:m>
            <a:endParaRPr sz="3500"/>
          </a:p>
        </p:txBody>
      </p:sp>
      <p:sp>
        <p:nvSpPr>
          <p:cNvPr id="294" name="Equation"/>
          <p:cNvSpPr txBox="1"/>
          <p:nvPr/>
        </p:nvSpPr>
        <p:spPr>
          <a:xfrm>
            <a:off x="1444347" y="5254865"/>
            <a:ext cx="389828" cy="30181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</m:oMath>
              </m:oMathPara>
            </a14:m>
            <a:endParaRPr sz="3500"/>
          </a:p>
        </p:txBody>
      </p:sp>
      <p:sp>
        <p:nvSpPr>
          <p:cNvPr id="295" name="Line"/>
          <p:cNvSpPr/>
          <p:nvPr/>
        </p:nvSpPr>
        <p:spPr>
          <a:xfrm flipH="1">
            <a:off x="1636898" y="3294732"/>
            <a:ext cx="1" cy="1823066"/>
          </a:xfrm>
          <a:prstGeom prst="line">
            <a:avLst/>
          </a:prstGeom>
          <a:ln w="25400">
            <a:solidFill>
              <a:srgbClr val="000000">
                <a:alpha val="40000"/>
              </a:srgb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6" name="Line"/>
          <p:cNvSpPr/>
          <p:nvPr/>
        </p:nvSpPr>
        <p:spPr>
          <a:xfrm>
            <a:off x="4410114" y="3294732"/>
            <a:ext cx="1" cy="1823066"/>
          </a:xfrm>
          <a:prstGeom prst="line">
            <a:avLst/>
          </a:prstGeom>
          <a:ln w="25400">
            <a:solidFill>
              <a:srgbClr val="000000">
                <a:alpha val="40000"/>
              </a:srgb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7" name="Line"/>
          <p:cNvSpPr/>
          <p:nvPr/>
        </p:nvSpPr>
        <p:spPr>
          <a:xfrm>
            <a:off x="1901540" y="3008584"/>
            <a:ext cx="2248105" cy="1"/>
          </a:xfrm>
          <a:prstGeom prst="line">
            <a:avLst/>
          </a:prstGeom>
          <a:ln w="25400">
            <a:solidFill>
              <a:srgbClr val="000000">
                <a:alpha val="40000"/>
              </a:srgbClr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8" name="Line"/>
          <p:cNvSpPr/>
          <p:nvPr/>
        </p:nvSpPr>
        <p:spPr>
          <a:xfrm>
            <a:off x="1901540" y="5403944"/>
            <a:ext cx="2248105" cy="1"/>
          </a:xfrm>
          <a:prstGeom prst="line">
            <a:avLst/>
          </a:prstGeom>
          <a:ln w="25400">
            <a:solidFill>
              <a:srgbClr val="000000">
                <a:alpha val="40000"/>
              </a:srgbClr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9" name="Line"/>
          <p:cNvSpPr/>
          <p:nvPr/>
        </p:nvSpPr>
        <p:spPr>
          <a:xfrm flipV="1">
            <a:off x="1904696" y="3297176"/>
            <a:ext cx="2241794" cy="1815982"/>
          </a:xfrm>
          <a:prstGeom prst="line">
            <a:avLst/>
          </a:prstGeom>
          <a:ln w="25400">
            <a:solidFill>
              <a:srgbClr val="000000">
                <a:alpha val="40000"/>
              </a:srgbClr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0" name="Line"/>
          <p:cNvSpPr/>
          <p:nvPr/>
        </p:nvSpPr>
        <p:spPr>
          <a:xfrm flipH="1">
            <a:off x="1018275" y="3292743"/>
            <a:ext cx="474884" cy="474884"/>
          </a:xfrm>
          <a:prstGeom prst="line">
            <a:avLst/>
          </a:prstGeom>
          <a:ln w="25400" cap="rnd">
            <a:solidFill>
              <a:srgbClr val="000000">
                <a:alpha val="40000"/>
              </a:srgbClr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1" name="Line"/>
          <p:cNvSpPr/>
          <p:nvPr/>
        </p:nvSpPr>
        <p:spPr>
          <a:xfrm flipH="1" flipV="1">
            <a:off x="1076576" y="4466220"/>
            <a:ext cx="469910" cy="816391"/>
          </a:xfrm>
          <a:prstGeom prst="line">
            <a:avLst/>
          </a:prstGeom>
          <a:ln w="25400" cap="rnd">
            <a:solidFill>
              <a:srgbClr val="000000">
                <a:alpha val="40000"/>
              </a:srgbClr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2" name="Line"/>
          <p:cNvSpPr/>
          <p:nvPr/>
        </p:nvSpPr>
        <p:spPr>
          <a:xfrm>
            <a:off x="1348697" y="4125928"/>
            <a:ext cx="247407" cy="1"/>
          </a:xfrm>
          <a:prstGeom prst="line">
            <a:avLst/>
          </a:prstGeom>
          <a:ln w="25400" cap="rnd">
            <a:solidFill>
              <a:srgbClr val="000000">
                <a:alpha val="40000"/>
              </a:srgbClr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3" name="Line"/>
          <p:cNvSpPr/>
          <p:nvPr/>
        </p:nvSpPr>
        <p:spPr>
          <a:xfrm>
            <a:off x="1666804" y="3784136"/>
            <a:ext cx="594124" cy="1"/>
          </a:xfrm>
          <a:prstGeom prst="line">
            <a:avLst/>
          </a:prstGeom>
          <a:ln w="25400" cap="rnd">
            <a:solidFill>
              <a:srgbClr val="000000">
                <a:alpha val="40000"/>
              </a:srgbClr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4" name="Line"/>
          <p:cNvSpPr/>
          <p:nvPr/>
        </p:nvSpPr>
        <p:spPr>
          <a:xfrm>
            <a:off x="2481312" y="3016165"/>
            <a:ext cx="1" cy="556395"/>
          </a:xfrm>
          <a:prstGeom prst="line">
            <a:avLst/>
          </a:prstGeom>
          <a:ln w="25400" cap="rnd">
            <a:solidFill>
              <a:srgbClr val="000000">
                <a:alpha val="40000"/>
              </a:srgbClr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5" name="Line"/>
          <p:cNvSpPr/>
          <p:nvPr/>
        </p:nvSpPr>
        <p:spPr>
          <a:xfrm>
            <a:off x="2565965" y="3867120"/>
            <a:ext cx="350696" cy="350696"/>
          </a:xfrm>
          <a:prstGeom prst="line">
            <a:avLst/>
          </a:prstGeom>
          <a:ln w="25400" cap="rnd">
            <a:solidFill>
              <a:srgbClr val="000000">
                <a:alpha val="40000"/>
              </a:srgbClr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308" name="Group"/>
          <p:cNvGrpSpPr/>
          <p:nvPr/>
        </p:nvGrpSpPr>
        <p:grpSpPr>
          <a:xfrm>
            <a:off x="2287785" y="3580854"/>
            <a:ext cx="387055" cy="384782"/>
            <a:chOff x="0" y="0"/>
            <a:chExt cx="387053" cy="384781"/>
          </a:xfrm>
        </p:grpSpPr>
        <p:sp>
          <p:nvSpPr>
            <p:cNvPr id="306" name="Square"/>
            <p:cNvSpPr/>
            <p:nvPr/>
          </p:nvSpPr>
          <p:spPr>
            <a:xfrm>
              <a:off x="0" y="0"/>
              <a:ext cx="387054" cy="38478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7" name="Equation"/>
            <p:cNvSpPr txBox="1"/>
            <p:nvPr/>
          </p:nvSpPr>
          <p:spPr>
            <a:xfrm>
              <a:off x="145312" y="138116"/>
              <a:ext cx="97613" cy="109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oMath>
                </m:oMathPara>
              </a14:m>
              <a:endParaRPr sz="2100"/>
            </a:p>
          </p:txBody>
        </p:sp>
      </p:grpSp>
      <p:sp>
        <p:nvSpPr>
          <p:cNvPr id="309" name="Line"/>
          <p:cNvSpPr/>
          <p:nvPr/>
        </p:nvSpPr>
        <p:spPr>
          <a:xfrm>
            <a:off x="2945798" y="4257931"/>
            <a:ext cx="271656" cy="271655"/>
          </a:xfrm>
          <a:prstGeom prst="line">
            <a:avLst/>
          </a:prstGeom>
          <a:ln w="25400" cap="rnd">
            <a:solidFill>
              <a:srgbClr val="000000">
                <a:alpha val="40000"/>
              </a:srgbClr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0" name="Line"/>
          <p:cNvSpPr/>
          <p:nvPr/>
        </p:nvSpPr>
        <p:spPr>
          <a:xfrm>
            <a:off x="3557738" y="4778730"/>
            <a:ext cx="1" cy="597304"/>
          </a:xfrm>
          <a:prstGeom prst="line">
            <a:avLst/>
          </a:prstGeom>
          <a:ln w="25400" cap="rnd">
            <a:solidFill>
              <a:srgbClr val="000000">
                <a:alpha val="40000"/>
              </a:srgbClr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1" name="Line"/>
          <p:cNvSpPr/>
          <p:nvPr/>
        </p:nvSpPr>
        <p:spPr>
          <a:xfrm>
            <a:off x="3756745" y="4734384"/>
            <a:ext cx="641344" cy="1"/>
          </a:xfrm>
          <a:prstGeom prst="line">
            <a:avLst/>
          </a:prstGeom>
          <a:ln w="25400" cap="rnd">
            <a:solidFill>
              <a:srgbClr val="000000">
                <a:alpha val="40000"/>
              </a:srgbClr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314" name="Group"/>
          <p:cNvGrpSpPr/>
          <p:nvPr/>
        </p:nvGrpSpPr>
        <p:grpSpPr>
          <a:xfrm>
            <a:off x="3229304" y="4541629"/>
            <a:ext cx="656869" cy="407467"/>
            <a:chOff x="107205" y="77144"/>
            <a:chExt cx="656867" cy="407465"/>
          </a:xfrm>
        </p:grpSpPr>
        <p:sp>
          <p:nvSpPr>
            <p:cNvPr id="312" name="Rectangle"/>
            <p:cNvSpPr/>
            <p:nvPr/>
          </p:nvSpPr>
          <p:spPr>
            <a:xfrm>
              <a:off x="107205" y="77144"/>
              <a:ext cx="656869" cy="40746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3" name="Equation"/>
            <p:cNvSpPr txBox="1"/>
            <p:nvPr/>
          </p:nvSpPr>
          <p:spPr>
            <a:xfrm>
              <a:off x="197380" y="169243"/>
              <a:ext cx="462771" cy="2362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oMath>
                </m:oMathPara>
              </a14:m>
              <a:endParaRPr sz="2100"/>
            </a:p>
          </p:txBody>
        </p:sp>
      </p:grpSp>
      <p:grpSp>
        <p:nvGrpSpPr>
          <p:cNvPr id="317" name="Group"/>
          <p:cNvGrpSpPr/>
          <p:nvPr/>
        </p:nvGrpSpPr>
        <p:grpSpPr>
          <a:xfrm>
            <a:off x="4218933" y="5157522"/>
            <a:ext cx="487871" cy="492845"/>
            <a:chOff x="0" y="0"/>
            <a:chExt cx="487869" cy="492843"/>
          </a:xfrm>
        </p:grpSpPr>
        <p:sp>
          <p:nvSpPr>
            <p:cNvPr id="315" name="Rectangle"/>
            <p:cNvSpPr/>
            <p:nvPr/>
          </p:nvSpPr>
          <p:spPr>
            <a:xfrm>
              <a:off x="0" y="0"/>
              <a:ext cx="487870" cy="492844"/>
            </a:xfrm>
            <a:prstGeom prst="rect">
              <a:avLst/>
            </a:prstGeom>
            <a:solidFill>
              <a:srgbClr val="FFFFFF"/>
            </a:solidFill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6" name="Equation"/>
            <p:cNvSpPr txBox="1"/>
            <p:nvPr/>
          </p:nvSpPr>
          <p:spPr>
            <a:xfrm>
              <a:off x="71952" y="97343"/>
              <a:ext cx="370714" cy="3018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xmlns:a="http://schemas.openxmlformats.org/drawingml/2006/main"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endParaRPr sz="3500"/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4837267" y="503177"/>
            <a:ext cx="3262457" cy="5147190"/>
            <a:chOff x="0" y="0"/>
            <a:chExt cx="3262455" cy="5147188"/>
          </a:xfrm>
        </p:grpSpPr>
        <p:sp>
          <p:nvSpPr>
            <p:cNvPr id="318" name="Equation"/>
            <p:cNvSpPr txBox="1"/>
            <p:nvPr/>
          </p:nvSpPr>
          <p:spPr>
            <a:xfrm>
              <a:off x="2845619" y="0"/>
              <a:ext cx="294705" cy="294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m:rPr>
                        <m:sty m:val="p"/>
                      </m:rPr>
                      <a:rPr xmlns:a="http://schemas.openxmlformats.org/drawingml/2006/main"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m:oMathPara>
              </a14:m>
              <a:endParaRPr sz="3500"/>
            </a:p>
          </p:txBody>
        </p:sp>
        <p:sp>
          <p:nvSpPr>
            <p:cNvPr id="319" name="Line"/>
            <p:cNvSpPr/>
            <p:nvPr/>
          </p:nvSpPr>
          <p:spPr>
            <a:xfrm flipH="1">
              <a:off x="2976694" y="429736"/>
              <a:ext cx="1" cy="1823067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 flipV="1">
              <a:off x="471275" y="432181"/>
              <a:ext cx="2241794" cy="1815982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>
              <a:off x="1512377" y="1392936"/>
              <a:ext cx="271656" cy="271655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>
              <a:off x="2124317" y="1913735"/>
              <a:ext cx="1" cy="597304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>
              <a:off x="2323325" y="1869389"/>
              <a:ext cx="641344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26" name="Group"/>
            <p:cNvGrpSpPr/>
            <p:nvPr/>
          </p:nvGrpSpPr>
          <p:grpSpPr>
            <a:xfrm>
              <a:off x="1795884" y="1676634"/>
              <a:ext cx="656869" cy="407467"/>
              <a:chOff x="107205" y="77144"/>
              <a:chExt cx="656867" cy="407465"/>
            </a:xfrm>
          </p:grpSpPr>
          <p:sp>
            <p:nvSpPr>
              <p:cNvPr id="324" name="Rectangle"/>
              <p:cNvSpPr/>
              <p:nvPr/>
            </p:nvSpPr>
            <p:spPr>
              <a:xfrm>
                <a:off x="107205" y="77144"/>
                <a:ext cx="656869" cy="40746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25" name="Equation"/>
              <p:cNvSpPr txBox="1"/>
              <p:nvPr/>
            </p:nvSpPr>
            <p:spPr>
              <a:xfrm>
                <a:off x="197380" y="169243"/>
                <a:ext cx="462771" cy="2362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sz="2100"/>
              </a:p>
            </p:txBody>
          </p:sp>
        </p:grpSp>
        <p:sp>
          <p:nvSpPr>
            <p:cNvPr id="327" name="Equation"/>
            <p:cNvSpPr txBox="1"/>
            <p:nvPr/>
          </p:nvSpPr>
          <p:spPr>
            <a:xfrm>
              <a:off x="57304" y="2358523"/>
              <a:ext cx="273813" cy="297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m:oMathPara>
              </a14:m>
              <a:endParaRPr sz="3500"/>
            </a:p>
          </p:txBody>
        </p:sp>
        <p:sp>
          <p:nvSpPr>
            <p:cNvPr id="328" name="Equation"/>
            <p:cNvSpPr txBox="1"/>
            <p:nvPr/>
          </p:nvSpPr>
          <p:spPr>
            <a:xfrm>
              <a:off x="2834691" y="2361816"/>
              <a:ext cx="265368" cy="290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m:oMathPara>
              </a14:m>
              <a:endParaRPr sz="3500"/>
            </a:p>
          </p:txBody>
        </p:sp>
        <p:sp>
          <p:nvSpPr>
            <p:cNvPr id="329" name="Equation"/>
            <p:cNvSpPr txBox="1"/>
            <p:nvPr/>
          </p:nvSpPr>
          <p:spPr>
            <a:xfrm>
              <a:off x="0" y="4751687"/>
              <a:ext cx="389827" cy="3018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xmlns:a="http://schemas.openxmlformats.org/drawingml/2006/main"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endParaRPr sz="3500"/>
            </a:p>
          </p:txBody>
        </p:sp>
        <p:sp>
          <p:nvSpPr>
            <p:cNvPr id="330" name="Line"/>
            <p:cNvSpPr/>
            <p:nvPr/>
          </p:nvSpPr>
          <p:spPr>
            <a:xfrm flipH="1">
              <a:off x="2965766" y="2791554"/>
              <a:ext cx="1" cy="1823067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1" name="Line"/>
            <p:cNvSpPr/>
            <p:nvPr/>
          </p:nvSpPr>
          <p:spPr>
            <a:xfrm>
              <a:off x="457192" y="2505406"/>
              <a:ext cx="2248105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2" name="Line"/>
            <p:cNvSpPr/>
            <p:nvPr/>
          </p:nvSpPr>
          <p:spPr>
            <a:xfrm>
              <a:off x="457192" y="4900766"/>
              <a:ext cx="2248105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3" name="Line"/>
            <p:cNvSpPr/>
            <p:nvPr/>
          </p:nvSpPr>
          <p:spPr>
            <a:xfrm flipV="1">
              <a:off x="460348" y="2793998"/>
              <a:ext cx="2241794" cy="1815982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4" name="Line"/>
            <p:cNvSpPr/>
            <p:nvPr/>
          </p:nvSpPr>
          <p:spPr>
            <a:xfrm>
              <a:off x="1501450" y="3754753"/>
              <a:ext cx="271656" cy="271656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5" name="Line"/>
            <p:cNvSpPr/>
            <p:nvPr/>
          </p:nvSpPr>
          <p:spPr>
            <a:xfrm>
              <a:off x="2113390" y="4275552"/>
              <a:ext cx="1" cy="597304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6" name="Line"/>
            <p:cNvSpPr/>
            <p:nvPr/>
          </p:nvSpPr>
          <p:spPr>
            <a:xfrm>
              <a:off x="2312398" y="4231206"/>
              <a:ext cx="641343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39" name="Group"/>
            <p:cNvGrpSpPr/>
            <p:nvPr/>
          </p:nvGrpSpPr>
          <p:grpSpPr>
            <a:xfrm>
              <a:off x="1784956" y="4038451"/>
              <a:ext cx="656869" cy="407467"/>
              <a:chOff x="107205" y="77144"/>
              <a:chExt cx="656867" cy="407465"/>
            </a:xfrm>
          </p:grpSpPr>
          <p:sp>
            <p:nvSpPr>
              <p:cNvPr id="337" name="Rectangle"/>
              <p:cNvSpPr/>
              <p:nvPr/>
            </p:nvSpPr>
            <p:spPr>
              <a:xfrm>
                <a:off x="107205" y="77144"/>
                <a:ext cx="656869" cy="40746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38" name="Equation"/>
              <p:cNvSpPr txBox="1"/>
              <p:nvPr/>
            </p:nvSpPr>
            <p:spPr>
              <a:xfrm>
                <a:off x="197380" y="169243"/>
                <a:ext cx="462771" cy="2362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sz="2100"/>
              </a:p>
            </p:txBody>
          </p:sp>
        </p:grpSp>
        <p:grpSp>
          <p:nvGrpSpPr>
            <p:cNvPr id="342" name="Group"/>
            <p:cNvGrpSpPr/>
            <p:nvPr/>
          </p:nvGrpSpPr>
          <p:grpSpPr>
            <a:xfrm>
              <a:off x="2774585" y="4654344"/>
              <a:ext cx="487871" cy="492845"/>
              <a:chOff x="0" y="0"/>
              <a:chExt cx="487869" cy="492843"/>
            </a:xfrm>
          </p:grpSpPr>
          <p:sp>
            <p:nvSpPr>
              <p:cNvPr id="340" name="Rectangle"/>
              <p:cNvSpPr/>
              <p:nvPr/>
            </p:nvSpPr>
            <p:spPr>
              <a:xfrm>
                <a:off x="0" y="0"/>
                <a:ext cx="487870" cy="492844"/>
              </a:xfrm>
              <a:prstGeom prst="rect">
                <a:avLst/>
              </a:prstGeom>
              <a:solidFill>
                <a:srgbClr val="FFFFFF"/>
              </a:solidFill>
              <a:ln w="25400" cap="rnd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41" name="Equation"/>
              <p:cNvSpPr txBox="1"/>
              <p:nvPr/>
            </p:nvSpPr>
            <p:spPr>
              <a:xfrm>
                <a:off x="71952" y="97343"/>
                <a:ext cx="370714" cy="3018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p>
                        <m:e>
                          <m:r>
                            <a:rPr xmlns:a="http://schemas.openxmlformats.org/drawingml/2006/main" sz="3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3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sz="3500"/>
              </a:p>
            </p:txBody>
          </p:sp>
        </p:grpSp>
        <p:sp>
          <p:nvSpPr>
            <p:cNvPr id="343" name="Line"/>
            <p:cNvSpPr/>
            <p:nvPr/>
          </p:nvSpPr>
          <p:spPr>
            <a:xfrm flipV="1">
              <a:off x="239823" y="3548870"/>
              <a:ext cx="512465" cy="110614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4" name="Line"/>
            <p:cNvSpPr/>
            <p:nvPr/>
          </p:nvSpPr>
          <p:spPr>
            <a:xfrm flipH="1">
              <a:off x="1283273" y="2648128"/>
              <a:ext cx="1382348" cy="54155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47" name="Group"/>
            <p:cNvGrpSpPr/>
            <p:nvPr/>
          </p:nvGrpSpPr>
          <p:grpSpPr>
            <a:xfrm>
              <a:off x="384321" y="2945931"/>
              <a:ext cx="848123" cy="571919"/>
              <a:chOff x="0" y="0"/>
              <a:chExt cx="848122" cy="571918"/>
            </a:xfrm>
          </p:grpSpPr>
          <p:sp>
            <p:nvSpPr>
              <p:cNvPr id="345" name="Rectangle"/>
              <p:cNvSpPr/>
              <p:nvPr/>
            </p:nvSpPr>
            <p:spPr>
              <a:xfrm>
                <a:off x="0" y="0"/>
                <a:ext cx="848123" cy="571919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46" name="Equation"/>
              <p:cNvSpPr txBox="1"/>
              <p:nvPr/>
            </p:nvSpPr>
            <p:spPr>
              <a:xfrm>
                <a:off x="168044" y="194404"/>
                <a:ext cx="526839" cy="1853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sz="2100"/>
              </a:p>
            </p:txBody>
          </p:sp>
        </p:grpSp>
        <p:sp>
          <p:nvSpPr>
            <p:cNvPr id="348" name="Line"/>
            <p:cNvSpPr/>
            <p:nvPr/>
          </p:nvSpPr>
          <p:spPr>
            <a:xfrm>
              <a:off x="1216941" y="3496043"/>
              <a:ext cx="271656" cy="271655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8065088" y="3731887"/>
            <a:ext cx="626270" cy="571919"/>
            <a:chOff x="221852" y="0"/>
            <a:chExt cx="626269" cy="571918"/>
          </a:xfrm>
        </p:grpSpPr>
        <p:sp>
          <p:nvSpPr>
            <p:cNvPr id="350" name="Rectangle"/>
            <p:cNvSpPr/>
            <p:nvPr/>
          </p:nvSpPr>
          <p:spPr>
            <a:xfrm>
              <a:off x="221852" y="-1"/>
              <a:ext cx="626271" cy="57192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1" name="Equation"/>
            <p:cNvSpPr txBox="1"/>
            <p:nvPr/>
          </p:nvSpPr>
          <p:spPr>
            <a:xfrm>
              <a:off x="295044" y="194404"/>
              <a:ext cx="485136" cy="1872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m:oMathPara>
              </a14:m>
              <a:endParaRPr sz="2100"/>
            </a:p>
          </p:txBody>
        </p:sp>
      </p:grpSp>
      <p:sp>
        <p:nvSpPr>
          <p:cNvPr id="353" name="Line"/>
          <p:cNvSpPr/>
          <p:nvPr/>
        </p:nvSpPr>
        <p:spPr>
          <a:xfrm flipH="1">
            <a:off x="8425531" y="3184661"/>
            <a:ext cx="474885" cy="474884"/>
          </a:xfrm>
          <a:prstGeom prst="line">
            <a:avLst/>
          </a:prstGeom>
          <a:ln w="25400" cap="rnd">
            <a:solidFill>
              <a:srgbClr val="000000">
                <a:alpha val="40000"/>
              </a:srgbClr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4" name="Line"/>
          <p:cNvSpPr/>
          <p:nvPr/>
        </p:nvSpPr>
        <p:spPr>
          <a:xfrm flipH="1" flipV="1">
            <a:off x="8420332" y="4358139"/>
            <a:ext cx="485283" cy="485282"/>
          </a:xfrm>
          <a:prstGeom prst="line">
            <a:avLst/>
          </a:prstGeom>
          <a:ln w="25400" cap="rnd">
            <a:solidFill>
              <a:srgbClr val="000000">
                <a:alpha val="40000"/>
              </a:srgbClr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5" name="Line"/>
          <p:cNvSpPr/>
          <p:nvPr/>
        </p:nvSpPr>
        <p:spPr>
          <a:xfrm>
            <a:off x="8692454" y="4017846"/>
            <a:ext cx="247407" cy="1"/>
          </a:xfrm>
          <a:prstGeom prst="line">
            <a:avLst/>
          </a:prstGeom>
          <a:ln w="25400" cap="rnd">
            <a:solidFill>
              <a:srgbClr val="000000">
                <a:alpha val="40000"/>
              </a:srgbClr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tate-state-based"/>
          <p:cNvSpPr txBox="1"/>
          <p:nvPr/>
        </p:nvSpPr>
        <p:spPr>
          <a:xfrm>
            <a:off x="5302402" y="74270"/>
            <a:ext cx="270479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state-state-based</a:t>
            </a:r>
          </a:p>
        </p:txBody>
      </p:sp>
      <p:grpSp>
        <p:nvGrpSpPr>
          <p:cNvPr id="387" name="Group"/>
          <p:cNvGrpSpPr/>
          <p:nvPr/>
        </p:nvGrpSpPr>
        <p:grpSpPr>
          <a:xfrm>
            <a:off x="6418815" y="1976354"/>
            <a:ext cx="4878955" cy="3632542"/>
            <a:chOff x="0" y="0"/>
            <a:chExt cx="4878954" cy="3632540"/>
          </a:xfrm>
        </p:grpSpPr>
        <p:grpSp>
          <p:nvGrpSpPr>
            <p:cNvPr id="360" name="Group"/>
            <p:cNvGrpSpPr/>
            <p:nvPr/>
          </p:nvGrpSpPr>
          <p:grpSpPr>
            <a:xfrm>
              <a:off x="0" y="1891825"/>
              <a:ext cx="981175" cy="661641"/>
              <a:chOff x="0" y="0"/>
              <a:chExt cx="981174" cy="661640"/>
            </a:xfrm>
          </p:grpSpPr>
          <p:sp>
            <p:nvSpPr>
              <p:cNvPr id="358" name="Rectangle"/>
              <p:cNvSpPr/>
              <p:nvPr/>
            </p:nvSpPr>
            <p:spPr>
              <a:xfrm>
                <a:off x="0" y="0"/>
                <a:ext cx="981175" cy="66164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59" name="Equation"/>
              <p:cNvSpPr txBox="1"/>
              <p:nvPr/>
            </p:nvSpPr>
            <p:spPr>
              <a:xfrm>
                <a:off x="194406" y="224902"/>
                <a:ext cx="548807" cy="2139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sz="2400"/>
              </a:p>
            </p:txBody>
          </p:sp>
        </p:grpSp>
        <p:sp>
          <p:nvSpPr>
            <p:cNvPr id="361" name="Equation"/>
            <p:cNvSpPr txBox="1"/>
            <p:nvPr/>
          </p:nvSpPr>
          <p:spPr>
            <a:xfrm>
              <a:off x="1183245" y="914394"/>
              <a:ext cx="312929" cy="339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m:oMathPara>
              </a14:m>
              <a:endParaRPr sz="4000"/>
            </a:p>
          </p:txBody>
        </p:sp>
        <p:sp>
          <p:nvSpPr>
            <p:cNvPr id="362" name="Equation"/>
            <p:cNvSpPr txBox="1"/>
            <p:nvPr/>
          </p:nvSpPr>
          <p:spPr>
            <a:xfrm>
              <a:off x="4402441" y="914394"/>
              <a:ext cx="303277" cy="332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m:oMathPara>
              </a14:m>
              <a:endParaRPr sz="4000"/>
            </a:p>
          </p:txBody>
        </p:sp>
        <p:sp>
          <p:nvSpPr>
            <p:cNvPr id="363" name="Equation"/>
            <p:cNvSpPr txBox="1"/>
            <p:nvPr/>
          </p:nvSpPr>
          <p:spPr>
            <a:xfrm>
              <a:off x="1145145" y="3200394"/>
              <a:ext cx="445517" cy="344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endParaRPr sz="4000"/>
            </a:p>
          </p:txBody>
        </p:sp>
        <p:sp>
          <p:nvSpPr>
            <p:cNvPr id="364" name="Line"/>
            <p:cNvSpPr/>
            <p:nvPr/>
          </p:nvSpPr>
          <p:spPr>
            <a:xfrm flipH="1">
              <a:off x="1367903" y="1471238"/>
              <a:ext cx="1" cy="1505943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5" name="Line"/>
            <p:cNvSpPr/>
            <p:nvPr/>
          </p:nvSpPr>
          <p:spPr>
            <a:xfrm>
              <a:off x="4576177" y="1471238"/>
              <a:ext cx="1" cy="1505943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6" name="Line"/>
            <p:cNvSpPr/>
            <p:nvPr/>
          </p:nvSpPr>
          <p:spPr>
            <a:xfrm>
              <a:off x="1674062" y="1086860"/>
              <a:ext cx="2600783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7" name="Line"/>
            <p:cNvSpPr/>
            <p:nvPr/>
          </p:nvSpPr>
          <p:spPr>
            <a:xfrm>
              <a:off x="1674062" y="3411769"/>
              <a:ext cx="2600783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8" name="Line"/>
            <p:cNvSpPr/>
            <p:nvPr/>
          </p:nvSpPr>
          <p:spPr>
            <a:xfrm>
              <a:off x="1357506" y="2235547"/>
              <a:ext cx="1119328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9" name="Line"/>
            <p:cNvSpPr/>
            <p:nvPr/>
          </p:nvSpPr>
          <p:spPr>
            <a:xfrm>
              <a:off x="3440562" y="2197245"/>
              <a:ext cx="1119328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70" name="Line"/>
            <p:cNvSpPr/>
            <p:nvPr/>
          </p:nvSpPr>
          <p:spPr>
            <a:xfrm>
              <a:off x="2977500" y="1151172"/>
              <a:ext cx="1" cy="711876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71" name="Line"/>
            <p:cNvSpPr/>
            <p:nvPr/>
          </p:nvSpPr>
          <p:spPr>
            <a:xfrm>
              <a:off x="2974453" y="2549991"/>
              <a:ext cx="1" cy="804678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74" name="Group"/>
            <p:cNvGrpSpPr/>
            <p:nvPr/>
          </p:nvGrpSpPr>
          <p:grpSpPr>
            <a:xfrm>
              <a:off x="2483866" y="1892119"/>
              <a:ext cx="981175" cy="661641"/>
              <a:chOff x="0" y="0"/>
              <a:chExt cx="981174" cy="661640"/>
            </a:xfrm>
          </p:grpSpPr>
          <p:sp>
            <p:nvSpPr>
              <p:cNvPr id="372" name="Rectangle"/>
              <p:cNvSpPr/>
              <p:nvPr/>
            </p:nvSpPr>
            <p:spPr>
              <a:xfrm>
                <a:off x="0" y="0"/>
                <a:ext cx="981175" cy="66164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3" name="Equation"/>
              <p:cNvSpPr txBox="1"/>
              <p:nvPr/>
            </p:nvSpPr>
            <p:spPr>
              <a:xfrm>
                <a:off x="207834" y="195793"/>
                <a:ext cx="565506" cy="2700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sz="2400"/>
              </a:p>
            </p:txBody>
          </p:sp>
        </p:grpSp>
        <p:grpSp>
          <p:nvGrpSpPr>
            <p:cNvPr id="377" name="Group"/>
            <p:cNvGrpSpPr/>
            <p:nvPr/>
          </p:nvGrpSpPr>
          <p:grpSpPr>
            <a:xfrm>
              <a:off x="4314548" y="3062380"/>
              <a:ext cx="564407" cy="570161"/>
              <a:chOff x="0" y="0"/>
              <a:chExt cx="564405" cy="570160"/>
            </a:xfrm>
          </p:grpSpPr>
          <p:sp>
            <p:nvSpPr>
              <p:cNvPr id="375" name="Rectangle"/>
              <p:cNvSpPr/>
              <p:nvPr/>
            </p:nvSpPr>
            <p:spPr>
              <a:xfrm>
                <a:off x="0" y="0"/>
                <a:ext cx="564406" cy="570161"/>
              </a:xfrm>
              <a:prstGeom prst="rect">
                <a:avLst/>
              </a:prstGeom>
              <a:solidFill>
                <a:srgbClr val="FFFFFF"/>
              </a:solidFill>
              <a:ln w="25400" cap="rnd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6" name="Equation"/>
              <p:cNvSpPr txBox="1"/>
              <p:nvPr/>
            </p:nvSpPr>
            <p:spPr>
              <a:xfrm>
                <a:off x="83240" y="112614"/>
                <a:ext cx="423673" cy="3449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p>
                        <m:e>
                          <m:r>
                            <a:rPr xmlns:a="http://schemas.openxmlformats.org/drawingml/2006/mai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sz="4000"/>
              </a:p>
            </p:txBody>
          </p:sp>
        </p:grpSp>
        <p:sp>
          <p:nvSpPr>
            <p:cNvPr id="378" name="Line"/>
            <p:cNvSpPr/>
            <p:nvPr/>
          </p:nvSpPr>
          <p:spPr>
            <a:xfrm flipH="1">
              <a:off x="582485" y="1291375"/>
              <a:ext cx="552201" cy="55220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79" name="Line"/>
            <p:cNvSpPr/>
            <p:nvPr/>
          </p:nvSpPr>
          <p:spPr>
            <a:xfrm flipH="1" flipV="1">
              <a:off x="520792" y="2630928"/>
              <a:ext cx="675587" cy="675587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0" name="Line"/>
            <p:cNvSpPr/>
            <p:nvPr/>
          </p:nvSpPr>
          <p:spPr>
            <a:xfrm>
              <a:off x="939548" y="2237251"/>
              <a:ext cx="405713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83" name="Group"/>
            <p:cNvGrpSpPr/>
            <p:nvPr/>
          </p:nvGrpSpPr>
          <p:grpSpPr>
            <a:xfrm>
              <a:off x="2483866" y="0"/>
              <a:ext cx="981175" cy="661641"/>
              <a:chOff x="0" y="0"/>
              <a:chExt cx="981174" cy="661640"/>
            </a:xfrm>
          </p:grpSpPr>
          <p:sp>
            <p:nvSpPr>
              <p:cNvPr id="381" name="Rectangle"/>
              <p:cNvSpPr/>
              <p:nvPr/>
            </p:nvSpPr>
            <p:spPr>
              <a:xfrm>
                <a:off x="0" y="0"/>
                <a:ext cx="981175" cy="66164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82" name="Equation"/>
              <p:cNvSpPr txBox="1"/>
              <p:nvPr/>
            </p:nvSpPr>
            <p:spPr>
              <a:xfrm>
                <a:off x="194407" y="224902"/>
                <a:ext cx="592361" cy="211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sz="2400"/>
              </a:p>
            </p:txBody>
          </p:sp>
        </p:grpSp>
        <p:sp>
          <p:nvSpPr>
            <p:cNvPr id="384" name="Line"/>
            <p:cNvSpPr/>
            <p:nvPr/>
          </p:nvSpPr>
          <p:spPr>
            <a:xfrm flipV="1">
              <a:off x="1641069" y="455309"/>
              <a:ext cx="741957" cy="453429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5" name="Line"/>
            <p:cNvSpPr/>
            <p:nvPr/>
          </p:nvSpPr>
          <p:spPr>
            <a:xfrm flipH="1" flipV="1">
              <a:off x="3512388" y="405923"/>
              <a:ext cx="741957" cy="453429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6" name="Line"/>
            <p:cNvSpPr/>
            <p:nvPr/>
          </p:nvSpPr>
          <p:spPr>
            <a:xfrm>
              <a:off x="2977502" y="600270"/>
              <a:ext cx="1" cy="453428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23" name="Group"/>
          <p:cNvGrpSpPr/>
          <p:nvPr/>
        </p:nvGrpSpPr>
        <p:grpSpPr>
          <a:xfrm>
            <a:off x="1190772" y="1899122"/>
            <a:ext cx="4970210" cy="4110915"/>
            <a:chOff x="0" y="0"/>
            <a:chExt cx="4970209" cy="4110914"/>
          </a:xfrm>
        </p:grpSpPr>
        <p:grpSp>
          <p:nvGrpSpPr>
            <p:cNvPr id="390" name="Group"/>
            <p:cNvGrpSpPr/>
            <p:nvPr/>
          </p:nvGrpSpPr>
          <p:grpSpPr>
            <a:xfrm>
              <a:off x="0" y="2016505"/>
              <a:ext cx="981175" cy="661641"/>
              <a:chOff x="0" y="0"/>
              <a:chExt cx="981174" cy="661640"/>
            </a:xfrm>
          </p:grpSpPr>
          <p:sp>
            <p:nvSpPr>
              <p:cNvPr id="388" name="Rectangle"/>
              <p:cNvSpPr/>
              <p:nvPr/>
            </p:nvSpPr>
            <p:spPr>
              <a:xfrm>
                <a:off x="0" y="0"/>
                <a:ext cx="981175" cy="66164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89" name="Equation"/>
              <p:cNvSpPr txBox="1"/>
              <p:nvPr/>
            </p:nvSpPr>
            <p:spPr>
              <a:xfrm>
                <a:off x="194406" y="224902"/>
                <a:ext cx="548807" cy="2139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sz="2400"/>
              </a:p>
            </p:txBody>
          </p:sp>
        </p:grpSp>
        <p:sp>
          <p:nvSpPr>
            <p:cNvPr id="391" name="Equation"/>
            <p:cNvSpPr txBox="1"/>
            <p:nvPr/>
          </p:nvSpPr>
          <p:spPr>
            <a:xfrm>
              <a:off x="1262239" y="884768"/>
              <a:ext cx="312929" cy="339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m:oMathPara>
              </a14:m>
              <a:endParaRPr sz="4000"/>
            </a:p>
          </p:txBody>
        </p:sp>
        <p:sp>
          <p:nvSpPr>
            <p:cNvPr id="392" name="Equation"/>
            <p:cNvSpPr txBox="1"/>
            <p:nvPr/>
          </p:nvSpPr>
          <p:spPr>
            <a:xfrm>
              <a:off x="4475338" y="888578"/>
              <a:ext cx="303277" cy="332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m:oMathPara>
              </a14:m>
              <a:endParaRPr sz="4000"/>
            </a:p>
          </p:txBody>
        </p:sp>
        <p:sp>
          <p:nvSpPr>
            <p:cNvPr id="393" name="Equation"/>
            <p:cNvSpPr txBox="1"/>
            <p:nvPr/>
          </p:nvSpPr>
          <p:spPr>
            <a:xfrm>
              <a:off x="1195944" y="3653368"/>
              <a:ext cx="445517" cy="344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endParaRPr sz="4000"/>
            </a:p>
          </p:txBody>
        </p:sp>
        <p:sp>
          <p:nvSpPr>
            <p:cNvPr id="394" name="Line"/>
            <p:cNvSpPr/>
            <p:nvPr/>
          </p:nvSpPr>
          <p:spPr>
            <a:xfrm flipH="1">
              <a:off x="1418702" y="1385731"/>
              <a:ext cx="1" cy="2109067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5" name="Line"/>
            <p:cNvSpPr/>
            <p:nvPr/>
          </p:nvSpPr>
          <p:spPr>
            <a:xfrm flipH="1">
              <a:off x="4626976" y="1385731"/>
              <a:ext cx="1" cy="2109067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6" name="Line"/>
            <p:cNvSpPr/>
            <p:nvPr/>
          </p:nvSpPr>
          <p:spPr>
            <a:xfrm>
              <a:off x="1724861" y="1054694"/>
              <a:ext cx="2600783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7" name="Line"/>
            <p:cNvSpPr/>
            <p:nvPr/>
          </p:nvSpPr>
          <p:spPr>
            <a:xfrm>
              <a:off x="1724861" y="3825834"/>
              <a:ext cx="2600783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8" name="Line"/>
            <p:cNvSpPr/>
            <p:nvPr/>
          </p:nvSpPr>
          <p:spPr>
            <a:xfrm flipV="1">
              <a:off x="1728512" y="1388559"/>
              <a:ext cx="2593483" cy="2100870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9" name="Line"/>
            <p:cNvSpPr/>
            <p:nvPr/>
          </p:nvSpPr>
          <p:spPr>
            <a:xfrm flipH="1">
              <a:off x="608733" y="1309969"/>
              <a:ext cx="643681" cy="64368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 flipH="1" flipV="1">
              <a:off x="547039" y="2741001"/>
              <a:ext cx="767067" cy="944465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>
              <a:off x="965796" y="2347325"/>
              <a:ext cx="405712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1453299" y="1951913"/>
              <a:ext cx="687329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>
              <a:off x="2395586" y="1063465"/>
              <a:ext cx="1" cy="643680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>
              <a:off x="2493520" y="2047916"/>
              <a:ext cx="405712" cy="405713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407" name="Group"/>
            <p:cNvGrpSpPr/>
            <p:nvPr/>
          </p:nvGrpSpPr>
          <p:grpSpPr>
            <a:xfrm>
              <a:off x="2171700" y="1716740"/>
              <a:ext cx="447775" cy="445146"/>
              <a:chOff x="0" y="0"/>
              <a:chExt cx="447774" cy="445144"/>
            </a:xfrm>
          </p:grpSpPr>
          <p:sp>
            <p:nvSpPr>
              <p:cNvPr id="405" name="Square"/>
              <p:cNvSpPr/>
              <p:nvPr/>
            </p:nvSpPr>
            <p:spPr>
              <a:xfrm>
                <a:off x="0" y="0"/>
                <a:ext cx="447775" cy="44514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06" name="Equation"/>
              <p:cNvSpPr txBox="1"/>
              <p:nvPr/>
            </p:nvSpPr>
            <p:spPr>
              <a:xfrm>
                <a:off x="168108" y="159783"/>
                <a:ext cx="111558" cy="1255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oMath>
                  </m:oMathPara>
                </a14:m>
                <a:endParaRPr sz="2400"/>
              </a:p>
            </p:txBody>
          </p:sp>
        </p:grpSp>
        <p:sp>
          <p:nvSpPr>
            <p:cNvPr id="408" name="Line"/>
            <p:cNvSpPr/>
            <p:nvPr/>
          </p:nvSpPr>
          <p:spPr>
            <a:xfrm>
              <a:off x="2932940" y="2500036"/>
              <a:ext cx="314273" cy="314273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9" name="Line"/>
            <p:cNvSpPr/>
            <p:nvPr/>
          </p:nvSpPr>
          <p:spPr>
            <a:xfrm>
              <a:off x="3640880" y="3102537"/>
              <a:ext cx="1" cy="691008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10" name="Line"/>
            <p:cNvSpPr/>
            <p:nvPr/>
          </p:nvSpPr>
          <p:spPr>
            <a:xfrm>
              <a:off x="3871107" y="3051235"/>
              <a:ext cx="741957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413" name="Group"/>
            <p:cNvGrpSpPr/>
            <p:nvPr/>
          </p:nvGrpSpPr>
          <p:grpSpPr>
            <a:xfrm>
              <a:off x="3260922" y="2828240"/>
              <a:ext cx="759918" cy="471390"/>
              <a:chOff x="124023" y="89247"/>
              <a:chExt cx="759916" cy="471388"/>
            </a:xfrm>
          </p:grpSpPr>
          <p:sp>
            <p:nvSpPr>
              <p:cNvPr id="411" name="Rectangle"/>
              <p:cNvSpPr/>
              <p:nvPr/>
            </p:nvSpPr>
            <p:spPr>
              <a:xfrm>
                <a:off x="124023" y="89247"/>
                <a:ext cx="759917" cy="471389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12" name="Equation"/>
              <p:cNvSpPr txBox="1"/>
              <p:nvPr/>
            </p:nvSpPr>
            <p:spPr>
              <a:xfrm>
                <a:off x="228345" y="195793"/>
                <a:ext cx="524483" cy="2700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sz="2400"/>
              </a:p>
            </p:txBody>
          </p:sp>
        </p:grpSp>
        <p:grpSp>
          <p:nvGrpSpPr>
            <p:cNvPr id="416" name="Group"/>
            <p:cNvGrpSpPr/>
            <p:nvPr/>
          </p:nvGrpSpPr>
          <p:grpSpPr>
            <a:xfrm>
              <a:off x="4405803" y="3540754"/>
              <a:ext cx="564407" cy="570161"/>
              <a:chOff x="0" y="0"/>
              <a:chExt cx="564405" cy="570160"/>
            </a:xfrm>
          </p:grpSpPr>
          <p:sp>
            <p:nvSpPr>
              <p:cNvPr id="414" name="Rectangle"/>
              <p:cNvSpPr/>
              <p:nvPr/>
            </p:nvSpPr>
            <p:spPr>
              <a:xfrm>
                <a:off x="0" y="0"/>
                <a:ext cx="564406" cy="570161"/>
              </a:xfrm>
              <a:prstGeom prst="rect">
                <a:avLst/>
              </a:prstGeom>
              <a:solidFill>
                <a:srgbClr val="FFFFFF"/>
              </a:solidFill>
              <a:ln w="25400" cap="rnd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15" name="Equation"/>
              <p:cNvSpPr txBox="1"/>
              <p:nvPr/>
            </p:nvSpPr>
            <p:spPr>
              <a:xfrm>
                <a:off x="83240" y="112614"/>
                <a:ext cx="423673" cy="3449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p>
                        <m:e>
                          <m:r>
                            <a:rPr xmlns:a="http://schemas.openxmlformats.org/drawingml/2006/mai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sz="4000"/>
              </a:p>
            </p:txBody>
          </p:sp>
        </p:grpSp>
        <p:grpSp>
          <p:nvGrpSpPr>
            <p:cNvPr id="419" name="Group"/>
            <p:cNvGrpSpPr/>
            <p:nvPr/>
          </p:nvGrpSpPr>
          <p:grpSpPr>
            <a:xfrm>
              <a:off x="2561411" y="0"/>
              <a:ext cx="981175" cy="661641"/>
              <a:chOff x="0" y="0"/>
              <a:chExt cx="981174" cy="661640"/>
            </a:xfrm>
          </p:grpSpPr>
          <p:sp>
            <p:nvSpPr>
              <p:cNvPr id="417" name="Rectangle"/>
              <p:cNvSpPr/>
              <p:nvPr/>
            </p:nvSpPr>
            <p:spPr>
              <a:xfrm>
                <a:off x="0" y="0"/>
                <a:ext cx="981175" cy="66164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18" name="Equation"/>
              <p:cNvSpPr txBox="1"/>
              <p:nvPr/>
            </p:nvSpPr>
            <p:spPr>
              <a:xfrm>
                <a:off x="194407" y="224902"/>
                <a:ext cx="592361" cy="211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sz="2400"/>
              </a:p>
            </p:txBody>
          </p:sp>
        </p:grpSp>
        <p:sp>
          <p:nvSpPr>
            <p:cNvPr id="420" name="Line"/>
            <p:cNvSpPr/>
            <p:nvPr/>
          </p:nvSpPr>
          <p:spPr>
            <a:xfrm flipV="1">
              <a:off x="1718615" y="455309"/>
              <a:ext cx="741957" cy="453429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1" name="Line"/>
            <p:cNvSpPr/>
            <p:nvPr/>
          </p:nvSpPr>
          <p:spPr>
            <a:xfrm flipH="1" flipV="1">
              <a:off x="3589933" y="405923"/>
              <a:ext cx="741957" cy="453429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2" name="Line"/>
            <p:cNvSpPr/>
            <p:nvPr/>
          </p:nvSpPr>
          <p:spPr>
            <a:xfrm>
              <a:off x="3055046" y="600270"/>
              <a:ext cx="1" cy="453428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tate-corr-based"/>
          <p:cNvSpPr txBox="1"/>
          <p:nvPr/>
        </p:nvSpPr>
        <p:spPr>
          <a:xfrm>
            <a:off x="5375706" y="74270"/>
            <a:ext cx="255818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state-corr-based</a:t>
            </a:r>
          </a:p>
        </p:txBody>
      </p:sp>
      <p:grpSp>
        <p:nvGrpSpPr>
          <p:cNvPr id="448" name="Group"/>
          <p:cNvGrpSpPr/>
          <p:nvPr/>
        </p:nvGrpSpPr>
        <p:grpSpPr>
          <a:xfrm>
            <a:off x="6107342" y="3485977"/>
            <a:ext cx="4821462" cy="2781646"/>
            <a:chOff x="0" y="0"/>
            <a:chExt cx="4821460" cy="2781645"/>
          </a:xfrm>
        </p:grpSpPr>
        <p:sp>
          <p:nvSpPr>
            <p:cNvPr id="426" name="Rectangle"/>
            <p:cNvSpPr/>
            <p:nvPr/>
          </p:nvSpPr>
          <p:spPr>
            <a:xfrm>
              <a:off x="1627023" y="2211485"/>
              <a:ext cx="2694861" cy="570161"/>
            </a:xfrm>
            <a:prstGeom prst="rect">
              <a:avLst/>
            </a:prstGeom>
            <a:solidFill>
              <a:srgbClr val="FFFFFF"/>
            </a:solidFill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429" name="Group"/>
            <p:cNvGrpSpPr/>
            <p:nvPr/>
          </p:nvGrpSpPr>
          <p:grpSpPr>
            <a:xfrm>
              <a:off x="0" y="977430"/>
              <a:ext cx="981175" cy="661641"/>
              <a:chOff x="0" y="0"/>
              <a:chExt cx="981174" cy="661640"/>
            </a:xfrm>
          </p:grpSpPr>
          <p:sp>
            <p:nvSpPr>
              <p:cNvPr id="427" name="Rectangle"/>
              <p:cNvSpPr/>
              <p:nvPr/>
            </p:nvSpPr>
            <p:spPr>
              <a:xfrm>
                <a:off x="0" y="0"/>
                <a:ext cx="981175" cy="66164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28" name="Equation"/>
              <p:cNvSpPr txBox="1"/>
              <p:nvPr/>
            </p:nvSpPr>
            <p:spPr>
              <a:xfrm>
                <a:off x="194406" y="224902"/>
                <a:ext cx="548807" cy="2139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sz="2400"/>
              </a:p>
            </p:txBody>
          </p:sp>
        </p:grpSp>
        <p:sp>
          <p:nvSpPr>
            <p:cNvPr id="430" name="Equation"/>
            <p:cNvSpPr txBox="1"/>
            <p:nvPr/>
          </p:nvSpPr>
          <p:spPr>
            <a:xfrm>
              <a:off x="1183245" y="0"/>
              <a:ext cx="312929" cy="339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m:oMathPara>
              </a14:m>
              <a:endParaRPr sz="4000"/>
            </a:p>
          </p:txBody>
        </p:sp>
        <p:sp>
          <p:nvSpPr>
            <p:cNvPr id="431" name="Equation"/>
            <p:cNvSpPr txBox="1"/>
            <p:nvPr/>
          </p:nvSpPr>
          <p:spPr>
            <a:xfrm>
              <a:off x="4402441" y="0"/>
              <a:ext cx="303277" cy="332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m:oMathPara>
              </a14:m>
              <a:endParaRPr sz="4000"/>
            </a:p>
          </p:txBody>
        </p:sp>
        <p:sp>
          <p:nvSpPr>
            <p:cNvPr id="432" name="Equation"/>
            <p:cNvSpPr txBox="1"/>
            <p:nvPr/>
          </p:nvSpPr>
          <p:spPr>
            <a:xfrm>
              <a:off x="1145145" y="2285999"/>
              <a:ext cx="445517" cy="344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endParaRPr sz="4000"/>
            </a:p>
          </p:txBody>
        </p:sp>
        <p:sp>
          <p:nvSpPr>
            <p:cNvPr id="433" name="Line"/>
            <p:cNvSpPr/>
            <p:nvPr/>
          </p:nvSpPr>
          <p:spPr>
            <a:xfrm flipH="1">
              <a:off x="1367903" y="556843"/>
              <a:ext cx="1" cy="1505943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4" name="Line"/>
            <p:cNvSpPr/>
            <p:nvPr/>
          </p:nvSpPr>
          <p:spPr>
            <a:xfrm>
              <a:off x="4576177" y="556843"/>
              <a:ext cx="1" cy="1505943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5" name="Line"/>
            <p:cNvSpPr/>
            <p:nvPr/>
          </p:nvSpPr>
          <p:spPr>
            <a:xfrm>
              <a:off x="1674062" y="172465"/>
              <a:ext cx="260078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6" name="Line"/>
            <p:cNvSpPr/>
            <p:nvPr/>
          </p:nvSpPr>
          <p:spPr>
            <a:xfrm>
              <a:off x="1674062" y="2497374"/>
              <a:ext cx="260078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7" name="Line"/>
            <p:cNvSpPr/>
            <p:nvPr/>
          </p:nvSpPr>
          <p:spPr>
            <a:xfrm>
              <a:off x="1357506" y="1321152"/>
              <a:ext cx="1119328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8" name="Line"/>
            <p:cNvSpPr/>
            <p:nvPr/>
          </p:nvSpPr>
          <p:spPr>
            <a:xfrm>
              <a:off x="3440562" y="1282850"/>
              <a:ext cx="1119328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9" name="Line"/>
            <p:cNvSpPr/>
            <p:nvPr/>
          </p:nvSpPr>
          <p:spPr>
            <a:xfrm>
              <a:off x="2977500" y="236777"/>
              <a:ext cx="1" cy="711877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0" name="Line"/>
            <p:cNvSpPr/>
            <p:nvPr/>
          </p:nvSpPr>
          <p:spPr>
            <a:xfrm>
              <a:off x="2974453" y="1635596"/>
              <a:ext cx="1" cy="804678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443" name="Group"/>
            <p:cNvGrpSpPr/>
            <p:nvPr/>
          </p:nvGrpSpPr>
          <p:grpSpPr>
            <a:xfrm>
              <a:off x="2483866" y="977724"/>
              <a:ext cx="981175" cy="661641"/>
              <a:chOff x="0" y="0"/>
              <a:chExt cx="981174" cy="661640"/>
            </a:xfrm>
          </p:grpSpPr>
          <p:sp>
            <p:nvSpPr>
              <p:cNvPr id="441" name="Rectangle"/>
              <p:cNvSpPr/>
              <p:nvPr/>
            </p:nvSpPr>
            <p:spPr>
              <a:xfrm>
                <a:off x="0" y="0"/>
                <a:ext cx="981175" cy="66164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42" name="Equation"/>
              <p:cNvSpPr txBox="1"/>
              <p:nvPr/>
            </p:nvSpPr>
            <p:spPr>
              <a:xfrm>
                <a:off x="207834" y="195793"/>
                <a:ext cx="565506" cy="2700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sz="2400"/>
              </a:p>
            </p:txBody>
          </p:sp>
        </p:grpSp>
        <p:sp>
          <p:nvSpPr>
            <p:cNvPr id="444" name="Equation"/>
            <p:cNvSpPr txBox="1"/>
            <p:nvPr/>
          </p:nvSpPr>
          <p:spPr>
            <a:xfrm>
              <a:off x="4397788" y="2260599"/>
              <a:ext cx="423673" cy="344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endParaRPr sz="4000"/>
            </a:p>
          </p:txBody>
        </p:sp>
        <p:sp>
          <p:nvSpPr>
            <p:cNvPr id="445" name="Line"/>
            <p:cNvSpPr/>
            <p:nvPr/>
          </p:nvSpPr>
          <p:spPr>
            <a:xfrm flipH="1">
              <a:off x="582485" y="376980"/>
              <a:ext cx="552201" cy="55220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6" name="Line"/>
            <p:cNvSpPr/>
            <p:nvPr/>
          </p:nvSpPr>
          <p:spPr>
            <a:xfrm flipH="1" flipV="1">
              <a:off x="520792" y="1716533"/>
              <a:ext cx="675587" cy="675587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7" name="Line"/>
            <p:cNvSpPr/>
            <p:nvPr/>
          </p:nvSpPr>
          <p:spPr>
            <a:xfrm>
              <a:off x="939548" y="1322856"/>
              <a:ext cx="405713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77" name="Group"/>
          <p:cNvGrpSpPr/>
          <p:nvPr/>
        </p:nvGrpSpPr>
        <p:grpSpPr>
          <a:xfrm>
            <a:off x="1063678" y="3263726"/>
            <a:ext cx="4912717" cy="3226147"/>
            <a:chOff x="0" y="0"/>
            <a:chExt cx="4912715" cy="3226146"/>
          </a:xfrm>
        </p:grpSpPr>
        <p:sp>
          <p:nvSpPr>
            <p:cNvPr id="449" name="Rectangle"/>
            <p:cNvSpPr/>
            <p:nvPr/>
          </p:nvSpPr>
          <p:spPr>
            <a:xfrm>
              <a:off x="1691803" y="2655985"/>
              <a:ext cx="2694861" cy="570162"/>
            </a:xfrm>
            <a:prstGeom prst="rect">
              <a:avLst/>
            </a:prstGeom>
            <a:solidFill>
              <a:srgbClr val="FFFFFF"/>
            </a:solidFill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452" name="Group"/>
            <p:cNvGrpSpPr/>
            <p:nvPr/>
          </p:nvGrpSpPr>
          <p:grpSpPr>
            <a:xfrm>
              <a:off x="0" y="1131736"/>
              <a:ext cx="981175" cy="661641"/>
              <a:chOff x="0" y="0"/>
              <a:chExt cx="981174" cy="661640"/>
            </a:xfrm>
          </p:grpSpPr>
          <p:sp>
            <p:nvSpPr>
              <p:cNvPr id="450" name="Rectangle"/>
              <p:cNvSpPr/>
              <p:nvPr/>
            </p:nvSpPr>
            <p:spPr>
              <a:xfrm>
                <a:off x="0" y="0"/>
                <a:ext cx="981175" cy="66164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51" name="Equation"/>
              <p:cNvSpPr txBox="1"/>
              <p:nvPr/>
            </p:nvSpPr>
            <p:spPr>
              <a:xfrm>
                <a:off x="194406" y="224902"/>
                <a:ext cx="548807" cy="2139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sz="2400"/>
              </a:p>
            </p:txBody>
          </p:sp>
        </p:grpSp>
        <p:sp>
          <p:nvSpPr>
            <p:cNvPr id="453" name="Equation"/>
            <p:cNvSpPr txBox="1"/>
            <p:nvPr/>
          </p:nvSpPr>
          <p:spPr>
            <a:xfrm>
              <a:off x="1262239" y="0"/>
              <a:ext cx="312929" cy="339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m:oMathPara>
              </a14:m>
              <a:endParaRPr sz="4000"/>
            </a:p>
          </p:txBody>
        </p:sp>
        <p:sp>
          <p:nvSpPr>
            <p:cNvPr id="454" name="Equation"/>
            <p:cNvSpPr txBox="1"/>
            <p:nvPr/>
          </p:nvSpPr>
          <p:spPr>
            <a:xfrm>
              <a:off x="4475338" y="3809"/>
              <a:ext cx="303277" cy="332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m:oMathPara>
              </a14:m>
              <a:endParaRPr sz="4000"/>
            </a:p>
          </p:txBody>
        </p:sp>
        <p:sp>
          <p:nvSpPr>
            <p:cNvPr id="455" name="Equation"/>
            <p:cNvSpPr txBox="1"/>
            <p:nvPr/>
          </p:nvSpPr>
          <p:spPr>
            <a:xfrm>
              <a:off x="1195944" y="2768599"/>
              <a:ext cx="445517" cy="344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endParaRPr sz="4000"/>
            </a:p>
          </p:txBody>
        </p:sp>
        <p:sp>
          <p:nvSpPr>
            <p:cNvPr id="456" name="Line"/>
            <p:cNvSpPr/>
            <p:nvPr/>
          </p:nvSpPr>
          <p:spPr>
            <a:xfrm flipH="1">
              <a:off x="1418702" y="500963"/>
              <a:ext cx="1" cy="2109066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7" name="Line"/>
            <p:cNvSpPr/>
            <p:nvPr/>
          </p:nvSpPr>
          <p:spPr>
            <a:xfrm flipH="1">
              <a:off x="4626976" y="500963"/>
              <a:ext cx="1" cy="2109066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8" name="Line"/>
            <p:cNvSpPr/>
            <p:nvPr/>
          </p:nvSpPr>
          <p:spPr>
            <a:xfrm>
              <a:off x="1724861" y="169926"/>
              <a:ext cx="260078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9" name="Line"/>
            <p:cNvSpPr/>
            <p:nvPr/>
          </p:nvSpPr>
          <p:spPr>
            <a:xfrm>
              <a:off x="1724861" y="2941065"/>
              <a:ext cx="260078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0" name="Line"/>
            <p:cNvSpPr/>
            <p:nvPr/>
          </p:nvSpPr>
          <p:spPr>
            <a:xfrm flipV="1">
              <a:off x="1728512" y="503791"/>
              <a:ext cx="2593483" cy="2100870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1" name="Line"/>
            <p:cNvSpPr/>
            <p:nvPr/>
          </p:nvSpPr>
          <p:spPr>
            <a:xfrm flipH="1">
              <a:off x="608733" y="425200"/>
              <a:ext cx="643681" cy="64368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2" name="Line"/>
            <p:cNvSpPr/>
            <p:nvPr/>
          </p:nvSpPr>
          <p:spPr>
            <a:xfrm flipH="1" flipV="1">
              <a:off x="547039" y="1856233"/>
              <a:ext cx="767067" cy="944465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3" name="Line"/>
            <p:cNvSpPr/>
            <p:nvPr/>
          </p:nvSpPr>
          <p:spPr>
            <a:xfrm>
              <a:off x="965796" y="1462556"/>
              <a:ext cx="405712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4" name="Line"/>
            <p:cNvSpPr/>
            <p:nvPr/>
          </p:nvSpPr>
          <p:spPr>
            <a:xfrm>
              <a:off x="1453299" y="1067144"/>
              <a:ext cx="687329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5" name="Line"/>
            <p:cNvSpPr/>
            <p:nvPr/>
          </p:nvSpPr>
          <p:spPr>
            <a:xfrm>
              <a:off x="2395586" y="178696"/>
              <a:ext cx="1" cy="64368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6" name="Line"/>
            <p:cNvSpPr/>
            <p:nvPr/>
          </p:nvSpPr>
          <p:spPr>
            <a:xfrm>
              <a:off x="2493520" y="1163148"/>
              <a:ext cx="405712" cy="405712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469" name="Group"/>
            <p:cNvGrpSpPr/>
            <p:nvPr/>
          </p:nvGrpSpPr>
          <p:grpSpPr>
            <a:xfrm>
              <a:off x="2171700" y="831972"/>
              <a:ext cx="447775" cy="445146"/>
              <a:chOff x="0" y="0"/>
              <a:chExt cx="447774" cy="445144"/>
            </a:xfrm>
          </p:grpSpPr>
          <p:sp>
            <p:nvSpPr>
              <p:cNvPr id="467" name="Square"/>
              <p:cNvSpPr/>
              <p:nvPr/>
            </p:nvSpPr>
            <p:spPr>
              <a:xfrm>
                <a:off x="0" y="0"/>
                <a:ext cx="447775" cy="44514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68" name="Equation"/>
              <p:cNvSpPr txBox="1"/>
              <p:nvPr/>
            </p:nvSpPr>
            <p:spPr>
              <a:xfrm>
                <a:off x="168108" y="159783"/>
                <a:ext cx="111558" cy="1255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oMath>
                  </m:oMathPara>
                </a14:m>
                <a:endParaRPr sz="2400"/>
              </a:p>
            </p:txBody>
          </p:sp>
        </p:grpSp>
        <p:sp>
          <p:nvSpPr>
            <p:cNvPr id="470" name="Line"/>
            <p:cNvSpPr/>
            <p:nvPr/>
          </p:nvSpPr>
          <p:spPr>
            <a:xfrm>
              <a:off x="2932940" y="1615268"/>
              <a:ext cx="314273" cy="314272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1" name="Line"/>
            <p:cNvSpPr/>
            <p:nvPr/>
          </p:nvSpPr>
          <p:spPr>
            <a:xfrm>
              <a:off x="3640880" y="2217769"/>
              <a:ext cx="1" cy="691008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2" name="Line"/>
            <p:cNvSpPr/>
            <p:nvPr/>
          </p:nvSpPr>
          <p:spPr>
            <a:xfrm>
              <a:off x="3871107" y="2166466"/>
              <a:ext cx="741957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475" name="Group"/>
            <p:cNvGrpSpPr/>
            <p:nvPr/>
          </p:nvGrpSpPr>
          <p:grpSpPr>
            <a:xfrm>
              <a:off x="3260922" y="1943472"/>
              <a:ext cx="759918" cy="471389"/>
              <a:chOff x="124023" y="89247"/>
              <a:chExt cx="759916" cy="471388"/>
            </a:xfrm>
          </p:grpSpPr>
          <p:sp>
            <p:nvSpPr>
              <p:cNvPr id="473" name="Rectangle"/>
              <p:cNvSpPr/>
              <p:nvPr/>
            </p:nvSpPr>
            <p:spPr>
              <a:xfrm>
                <a:off x="124023" y="89247"/>
                <a:ext cx="759917" cy="471389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74" name="Equation"/>
              <p:cNvSpPr txBox="1"/>
              <p:nvPr/>
            </p:nvSpPr>
            <p:spPr>
              <a:xfrm>
                <a:off x="228345" y="195793"/>
                <a:ext cx="524483" cy="2700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sz="2400"/>
              </a:p>
            </p:txBody>
          </p:sp>
        </p:grpSp>
        <p:sp>
          <p:nvSpPr>
            <p:cNvPr id="476" name="Equation"/>
            <p:cNvSpPr txBox="1"/>
            <p:nvPr/>
          </p:nvSpPr>
          <p:spPr>
            <a:xfrm>
              <a:off x="4489043" y="2768600"/>
              <a:ext cx="423673" cy="3449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endParaRPr sz="4000"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delta-batch-based"/>
          <p:cNvSpPr txBox="1"/>
          <p:nvPr/>
        </p:nvSpPr>
        <p:spPr>
          <a:xfrm>
            <a:off x="5257444" y="74270"/>
            <a:ext cx="279471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delta-batch-based</a:t>
            </a:r>
          </a:p>
        </p:txBody>
      </p:sp>
      <p:grpSp>
        <p:nvGrpSpPr>
          <p:cNvPr id="508" name="Group"/>
          <p:cNvGrpSpPr/>
          <p:nvPr/>
        </p:nvGrpSpPr>
        <p:grpSpPr>
          <a:xfrm>
            <a:off x="5952144" y="1743434"/>
            <a:ext cx="3691522" cy="4711045"/>
            <a:chOff x="0" y="0"/>
            <a:chExt cx="3691521" cy="4711043"/>
          </a:xfrm>
        </p:grpSpPr>
        <p:sp>
          <p:nvSpPr>
            <p:cNvPr id="480" name="Rectangle"/>
            <p:cNvSpPr/>
            <p:nvPr/>
          </p:nvSpPr>
          <p:spPr>
            <a:xfrm>
              <a:off x="3170542" y="2596157"/>
              <a:ext cx="520980" cy="1610215"/>
            </a:xfrm>
            <a:prstGeom prst="rect">
              <a:avLst/>
            </a:prstGeom>
            <a:solidFill>
              <a:srgbClr val="FFFFFF"/>
            </a:solidFill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1" name="Equation"/>
            <p:cNvSpPr txBox="1"/>
            <p:nvPr/>
          </p:nvSpPr>
          <p:spPr>
            <a:xfrm>
              <a:off x="38100" y="2080112"/>
              <a:ext cx="312928" cy="339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m:oMathPara>
              </a14:m>
              <a:endParaRPr sz="4000"/>
            </a:p>
          </p:txBody>
        </p:sp>
        <p:sp>
          <p:nvSpPr>
            <p:cNvPr id="482" name="Equation"/>
            <p:cNvSpPr txBox="1"/>
            <p:nvPr/>
          </p:nvSpPr>
          <p:spPr>
            <a:xfrm>
              <a:off x="3257295" y="2080112"/>
              <a:ext cx="303277" cy="332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m:oMathPara>
              </a14:m>
              <a:endParaRPr sz="4000"/>
            </a:p>
          </p:txBody>
        </p:sp>
        <p:sp>
          <p:nvSpPr>
            <p:cNvPr id="483" name="Equation"/>
            <p:cNvSpPr txBox="1"/>
            <p:nvPr/>
          </p:nvSpPr>
          <p:spPr>
            <a:xfrm>
              <a:off x="0" y="4366111"/>
              <a:ext cx="445517" cy="344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endParaRPr sz="4000"/>
            </a:p>
          </p:txBody>
        </p:sp>
        <p:sp>
          <p:nvSpPr>
            <p:cNvPr id="484" name="Line"/>
            <p:cNvSpPr/>
            <p:nvPr/>
          </p:nvSpPr>
          <p:spPr>
            <a:xfrm flipH="1">
              <a:off x="222758" y="2636955"/>
              <a:ext cx="1" cy="15059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5" name="Line"/>
            <p:cNvSpPr/>
            <p:nvPr/>
          </p:nvSpPr>
          <p:spPr>
            <a:xfrm>
              <a:off x="3431031" y="2636955"/>
              <a:ext cx="1" cy="15059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6" name="Line"/>
            <p:cNvSpPr/>
            <p:nvPr/>
          </p:nvSpPr>
          <p:spPr>
            <a:xfrm>
              <a:off x="528916" y="2252578"/>
              <a:ext cx="2600784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7" name="Line"/>
            <p:cNvSpPr/>
            <p:nvPr/>
          </p:nvSpPr>
          <p:spPr>
            <a:xfrm>
              <a:off x="528916" y="4577486"/>
              <a:ext cx="2600784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8" name="Line"/>
            <p:cNvSpPr/>
            <p:nvPr/>
          </p:nvSpPr>
          <p:spPr>
            <a:xfrm>
              <a:off x="212360" y="3401264"/>
              <a:ext cx="1119329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9" name="Line"/>
            <p:cNvSpPr/>
            <p:nvPr/>
          </p:nvSpPr>
          <p:spPr>
            <a:xfrm>
              <a:off x="2295417" y="3362962"/>
              <a:ext cx="1119328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90" name="Line"/>
            <p:cNvSpPr/>
            <p:nvPr/>
          </p:nvSpPr>
          <p:spPr>
            <a:xfrm>
              <a:off x="1832355" y="2316889"/>
              <a:ext cx="1" cy="711877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91" name="Line"/>
            <p:cNvSpPr/>
            <p:nvPr/>
          </p:nvSpPr>
          <p:spPr>
            <a:xfrm>
              <a:off x="1829308" y="3715708"/>
              <a:ext cx="1" cy="804678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494" name="Group"/>
            <p:cNvGrpSpPr/>
            <p:nvPr/>
          </p:nvGrpSpPr>
          <p:grpSpPr>
            <a:xfrm>
              <a:off x="1338720" y="3057836"/>
              <a:ext cx="981175" cy="661641"/>
              <a:chOff x="0" y="0"/>
              <a:chExt cx="981174" cy="661640"/>
            </a:xfrm>
          </p:grpSpPr>
          <p:sp>
            <p:nvSpPr>
              <p:cNvPr id="492" name="Rectangle"/>
              <p:cNvSpPr/>
              <p:nvPr/>
            </p:nvSpPr>
            <p:spPr>
              <a:xfrm>
                <a:off x="0" y="0"/>
                <a:ext cx="981175" cy="66164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93" name="Equation"/>
              <p:cNvSpPr txBox="1"/>
              <p:nvPr/>
            </p:nvSpPr>
            <p:spPr>
              <a:xfrm>
                <a:off x="207834" y="195793"/>
                <a:ext cx="565506" cy="2700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sz="2400"/>
              </a:p>
            </p:txBody>
          </p:sp>
        </p:grpSp>
        <p:sp>
          <p:nvSpPr>
            <p:cNvPr id="495" name="Equation"/>
            <p:cNvSpPr txBox="1"/>
            <p:nvPr/>
          </p:nvSpPr>
          <p:spPr>
            <a:xfrm>
              <a:off x="3252643" y="4340711"/>
              <a:ext cx="423673" cy="344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endParaRPr sz="4000"/>
            </a:p>
          </p:txBody>
        </p:sp>
        <p:sp>
          <p:nvSpPr>
            <p:cNvPr id="496" name="Equation"/>
            <p:cNvSpPr txBox="1"/>
            <p:nvPr/>
          </p:nvSpPr>
          <p:spPr>
            <a:xfrm>
              <a:off x="58703" y="0"/>
              <a:ext cx="336805" cy="3368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m:rPr>
                        <m:sty m:val="p"/>
                      </m:rP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m:oMathPara>
              </a14:m>
              <a:endParaRPr sz="4000"/>
            </a:p>
          </p:txBody>
        </p:sp>
        <p:sp>
          <p:nvSpPr>
            <p:cNvPr id="497" name="Line"/>
            <p:cNvSpPr/>
            <p:nvPr/>
          </p:nvSpPr>
          <p:spPr>
            <a:xfrm flipH="1">
              <a:off x="227105" y="450200"/>
              <a:ext cx="1" cy="1505944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98" name="Line"/>
            <p:cNvSpPr/>
            <p:nvPr/>
          </p:nvSpPr>
          <p:spPr>
            <a:xfrm>
              <a:off x="3420870" y="450200"/>
              <a:ext cx="1" cy="1505944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99" name="Line"/>
            <p:cNvSpPr/>
            <p:nvPr/>
          </p:nvSpPr>
          <p:spPr>
            <a:xfrm>
              <a:off x="196613" y="1101167"/>
              <a:ext cx="1119328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00" name="Line"/>
            <p:cNvSpPr/>
            <p:nvPr/>
          </p:nvSpPr>
          <p:spPr>
            <a:xfrm>
              <a:off x="2279670" y="1062865"/>
              <a:ext cx="1119328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01" name="Line"/>
            <p:cNvSpPr/>
            <p:nvPr/>
          </p:nvSpPr>
          <p:spPr>
            <a:xfrm>
              <a:off x="1816607" y="176468"/>
              <a:ext cx="1" cy="55220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02" name="Line"/>
            <p:cNvSpPr/>
            <p:nvPr/>
          </p:nvSpPr>
          <p:spPr>
            <a:xfrm>
              <a:off x="1813560" y="1415611"/>
              <a:ext cx="1" cy="804678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505" name="Group"/>
            <p:cNvGrpSpPr/>
            <p:nvPr/>
          </p:nvGrpSpPr>
          <p:grpSpPr>
            <a:xfrm>
              <a:off x="1322973" y="757739"/>
              <a:ext cx="981175" cy="661642"/>
              <a:chOff x="0" y="0"/>
              <a:chExt cx="981174" cy="661640"/>
            </a:xfrm>
          </p:grpSpPr>
          <p:sp>
            <p:nvSpPr>
              <p:cNvPr id="503" name="Rectangle"/>
              <p:cNvSpPr/>
              <p:nvPr/>
            </p:nvSpPr>
            <p:spPr>
              <a:xfrm>
                <a:off x="0" y="0"/>
                <a:ext cx="981175" cy="66164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04" name="Equation"/>
              <p:cNvSpPr txBox="1"/>
              <p:nvPr/>
            </p:nvSpPr>
            <p:spPr>
              <a:xfrm>
                <a:off x="207834" y="195793"/>
                <a:ext cx="565506" cy="2700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sz="2400"/>
              </a:p>
            </p:txBody>
          </p:sp>
        </p:grpSp>
        <p:sp>
          <p:nvSpPr>
            <p:cNvPr id="506" name="Equation"/>
            <p:cNvSpPr txBox="1"/>
            <p:nvPr/>
          </p:nvSpPr>
          <p:spPr>
            <a:xfrm>
              <a:off x="3237708" y="0"/>
              <a:ext cx="336805" cy="3368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m:rPr>
                        <m:sty m:val="p"/>
                      </m:rP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m:oMathPara>
              </a14:m>
              <a:endParaRPr sz="4000"/>
            </a:p>
          </p:txBody>
        </p:sp>
        <p:sp>
          <p:nvSpPr>
            <p:cNvPr id="507" name="Line"/>
            <p:cNvSpPr/>
            <p:nvPr/>
          </p:nvSpPr>
          <p:spPr>
            <a:xfrm>
              <a:off x="507102" y="168401"/>
              <a:ext cx="2600783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540" name="Group"/>
          <p:cNvGrpSpPr/>
          <p:nvPr/>
        </p:nvGrpSpPr>
        <p:grpSpPr>
          <a:xfrm>
            <a:off x="1772870" y="1171225"/>
            <a:ext cx="3716772" cy="5855464"/>
            <a:chOff x="0" y="0"/>
            <a:chExt cx="3716771" cy="5855462"/>
          </a:xfrm>
        </p:grpSpPr>
        <p:sp>
          <p:nvSpPr>
            <p:cNvPr id="509" name="Rectangle"/>
            <p:cNvSpPr/>
            <p:nvPr/>
          </p:nvSpPr>
          <p:spPr>
            <a:xfrm>
              <a:off x="3170542" y="3186909"/>
              <a:ext cx="520980" cy="2218494"/>
            </a:xfrm>
            <a:prstGeom prst="rect">
              <a:avLst/>
            </a:prstGeom>
            <a:solidFill>
              <a:srgbClr val="FFFFFF"/>
            </a:solidFill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10" name="Equation"/>
            <p:cNvSpPr txBox="1"/>
            <p:nvPr/>
          </p:nvSpPr>
          <p:spPr>
            <a:xfrm>
              <a:off x="66294" y="2741930"/>
              <a:ext cx="312929" cy="339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m:oMathPara>
              </a14:m>
              <a:endParaRPr sz="4000"/>
            </a:p>
          </p:txBody>
        </p:sp>
        <p:sp>
          <p:nvSpPr>
            <p:cNvPr id="511" name="Equation"/>
            <p:cNvSpPr txBox="1"/>
            <p:nvPr/>
          </p:nvSpPr>
          <p:spPr>
            <a:xfrm>
              <a:off x="3279393" y="2745739"/>
              <a:ext cx="303277" cy="332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m:oMathPara>
              </a14:m>
              <a:endParaRPr sz="4000"/>
            </a:p>
          </p:txBody>
        </p:sp>
        <p:sp>
          <p:nvSpPr>
            <p:cNvPr id="512" name="Equation"/>
            <p:cNvSpPr txBox="1"/>
            <p:nvPr/>
          </p:nvSpPr>
          <p:spPr>
            <a:xfrm>
              <a:off x="0" y="5510529"/>
              <a:ext cx="445517" cy="344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endParaRPr sz="4000"/>
            </a:p>
          </p:txBody>
        </p:sp>
        <p:sp>
          <p:nvSpPr>
            <p:cNvPr id="513" name="Line"/>
            <p:cNvSpPr/>
            <p:nvPr/>
          </p:nvSpPr>
          <p:spPr>
            <a:xfrm flipH="1">
              <a:off x="222758" y="3242893"/>
              <a:ext cx="1" cy="21090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14" name="Line"/>
            <p:cNvSpPr/>
            <p:nvPr/>
          </p:nvSpPr>
          <p:spPr>
            <a:xfrm flipH="1">
              <a:off x="3431031" y="3242893"/>
              <a:ext cx="1" cy="21090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15" name="Line"/>
            <p:cNvSpPr/>
            <p:nvPr/>
          </p:nvSpPr>
          <p:spPr>
            <a:xfrm>
              <a:off x="528916" y="2911856"/>
              <a:ext cx="2600784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16" name="Line"/>
            <p:cNvSpPr/>
            <p:nvPr/>
          </p:nvSpPr>
          <p:spPr>
            <a:xfrm>
              <a:off x="528916" y="5682995"/>
              <a:ext cx="2600784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17" name="Line"/>
            <p:cNvSpPr/>
            <p:nvPr/>
          </p:nvSpPr>
          <p:spPr>
            <a:xfrm flipV="1">
              <a:off x="532567" y="3245721"/>
              <a:ext cx="2593483" cy="2100870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18" name="Line"/>
            <p:cNvSpPr/>
            <p:nvPr/>
          </p:nvSpPr>
          <p:spPr>
            <a:xfrm>
              <a:off x="257354" y="3809074"/>
              <a:ext cx="687329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19" name="Line"/>
            <p:cNvSpPr/>
            <p:nvPr/>
          </p:nvSpPr>
          <p:spPr>
            <a:xfrm flipH="1">
              <a:off x="1199642" y="2920626"/>
              <a:ext cx="1" cy="64368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20" name="Line"/>
            <p:cNvSpPr/>
            <p:nvPr/>
          </p:nvSpPr>
          <p:spPr>
            <a:xfrm>
              <a:off x="1297575" y="3905078"/>
              <a:ext cx="405713" cy="405712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523" name="Group"/>
            <p:cNvGrpSpPr/>
            <p:nvPr/>
          </p:nvGrpSpPr>
          <p:grpSpPr>
            <a:xfrm>
              <a:off x="975755" y="3573902"/>
              <a:ext cx="447775" cy="445145"/>
              <a:chOff x="0" y="0"/>
              <a:chExt cx="447774" cy="445144"/>
            </a:xfrm>
          </p:grpSpPr>
          <p:sp>
            <p:nvSpPr>
              <p:cNvPr id="521" name="Square"/>
              <p:cNvSpPr/>
              <p:nvPr/>
            </p:nvSpPr>
            <p:spPr>
              <a:xfrm>
                <a:off x="0" y="0"/>
                <a:ext cx="447775" cy="44514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22" name="Equation"/>
              <p:cNvSpPr txBox="1"/>
              <p:nvPr/>
            </p:nvSpPr>
            <p:spPr>
              <a:xfrm>
                <a:off x="168108" y="159783"/>
                <a:ext cx="111558" cy="1255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oMath>
                  </m:oMathPara>
                </a14:m>
                <a:endParaRPr sz="2400"/>
              </a:p>
            </p:txBody>
          </p:sp>
        </p:grpSp>
        <p:sp>
          <p:nvSpPr>
            <p:cNvPr id="524" name="Line"/>
            <p:cNvSpPr/>
            <p:nvPr/>
          </p:nvSpPr>
          <p:spPr>
            <a:xfrm>
              <a:off x="1736995" y="4357198"/>
              <a:ext cx="314273" cy="314272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25" name="Line"/>
            <p:cNvSpPr/>
            <p:nvPr/>
          </p:nvSpPr>
          <p:spPr>
            <a:xfrm>
              <a:off x="2444935" y="4959699"/>
              <a:ext cx="1" cy="691008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26" name="Line"/>
            <p:cNvSpPr/>
            <p:nvPr/>
          </p:nvSpPr>
          <p:spPr>
            <a:xfrm>
              <a:off x="2675163" y="4908396"/>
              <a:ext cx="741956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529" name="Group"/>
            <p:cNvGrpSpPr/>
            <p:nvPr/>
          </p:nvGrpSpPr>
          <p:grpSpPr>
            <a:xfrm>
              <a:off x="2064977" y="4685402"/>
              <a:ext cx="759918" cy="471389"/>
              <a:chOff x="124023" y="89247"/>
              <a:chExt cx="759916" cy="471388"/>
            </a:xfrm>
          </p:grpSpPr>
          <p:sp>
            <p:nvSpPr>
              <p:cNvPr id="527" name="Rectangle"/>
              <p:cNvSpPr/>
              <p:nvPr/>
            </p:nvSpPr>
            <p:spPr>
              <a:xfrm>
                <a:off x="124023" y="89247"/>
                <a:ext cx="759917" cy="471389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28" name="Equation"/>
              <p:cNvSpPr txBox="1"/>
              <p:nvPr/>
            </p:nvSpPr>
            <p:spPr>
              <a:xfrm>
                <a:off x="228345" y="195793"/>
                <a:ext cx="524483" cy="2700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sz="2400"/>
              </a:p>
            </p:txBody>
          </p:sp>
        </p:grpSp>
        <p:sp>
          <p:nvSpPr>
            <p:cNvPr id="530" name="Equation"/>
            <p:cNvSpPr txBox="1"/>
            <p:nvPr/>
          </p:nvSpPr>
          <p:spPr>
            <a:xfrm>
              <a:off x="3293098" y="5510530"/>
              <a:ext cx="423674" cy="344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endParaRPr sz="4000"/>
            </a:p>
          </p:txBody>
        </p:sp>
        <p:sp>
          <p:nvSpPr>
            <p:cNvPr id="531" name="Equation"/>
            <p:cNvSpPr txBox="1"/>
            <p:nvPr/>
          </p:nvSpPr>
          <p:spPr>
            <a:xfrm>
              <a:off x="3281099" y="0"/>
              <a:ext cx="336805" cy="3368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m:rPr>
                        <m:sty m:val="p"/>
                      </m:rP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m:oMathPara>
              </a14:m>
              <a:endParaRPr sz="4000"/>
            </a:p>
          </p:txBody>
        </p:sp>
        <p:sp>
          <p:nvSpPr>
            <p:cNvPr id="532" name="Line"/>
            <p:cNvSpPr/>
            <p:nvPr/>
          </p:nvSpPr>
          <p:spPr>
            <a:xfrm flipH="1">
              <a:off x="3432738" y="497153"/>
              <a:ext cx="1" cy="2109066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33" name="Line"/>
            <p:cNvSpPr/>
            <p:nvPr/>
          </p:nvSpPr>
          <p:spPr>
            <a:xfrm flipV="1">
              <a:off x="534273" y="499981"/>
              <a:ext cx="2593482" cy="2100870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34" name="Line"/>
            <p:cNvSpPr/>
            <p:nvPr/>
          </p:nvSpPr>
          <p:spPr>
            <a:xfrm>
              <a:off x="1738701" y="1611457"/>
              <a:ext cx="314272" cy="314273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35" name="Line"/>
            <p:cNvSpPr/>
            <p:nvPr/>
          </p:nvSpPr>
          <p:spPr>
            <a:xfrm>
              <a:off x="2446641" y="2213958"/>
              <a:ext cx="1" cy="691008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36" name="Line"/>
            <p:cNvSpPr/>
            <p:nvPr/>
          </p:nvSpPr>
          <p:spPr>
            <a:xfrm>
              <a:off x="2676869" y="2162656"/>
              <a:ext cx="741957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539" name="Group"/>
            <p:cNvGrpSpPr/>
            <p:nvPr/>
          </p:nvGrpSpPr>
          <p:grpSpPr>
            <a:xfrm>
              <a:off x="2066683" y="1939662"/>
              <a:ext cx="759918" cy="471389"/>
              <a:chOff x="124023" y="89247"/>
              <a:chExt cx="759916" cy="471388"/>
            </a:xfrm>
          </p:grpSpPr>
          <p:sp>
            <p:nvSpPr>
              <p:cNvPr id="537" name="Rectangle"/>
              <p:cNvSpPr/>
              <p:nvPr/>
            </p:nvSpPr>
            <p:spPr>
              <a:xfrm>
                <a:off x="124023" y="89247"/>
                <a:ext cx="759917" cy="471389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38" name="Equation"/>
              <p:cNvSpPr txBox="1"/>
              <p:nvPr/>
            </p:nvSpPr>
            <p:spPr>
              <a:xfrm>
                <a:off x="228345" y="195793"/>
                <a:ext cx="524483" cy="2700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sz="2400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delta-state-based"/>
          <p:cNvSpPr txBox="1"/>
          <p:nvPr/>
        </p:nvSpPr>
        <p:spPr>
          <a:xfrm>
            <a:off x="5305450" y="74270"/>
            <a:ext cx="26987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delta-state-based</a:t>
            </a:r>
          </a:p>
        </p:txBody>
      </p:sp>
      <p:grpSp>
        <p:nvGrpSpPr>
          <p:cNvPr id="571" name="Group"/>
          <p:cNvGrpSpPr/>
          <p:nvPr/>
        </p:nvGrpSpPr>
        <p:grpSpPr>
          <a:xfrm>
            <a:off x="1772870" y="2385874"/>
            <a:ext cx="3716772" cy="3998301"/>
            <a:chOff x="0" y="0"/>
            <a:chExt cx="3716771" cy="3998300"/>
          </a:xfrm>
        </p:grpSpPr>
        <p:sp>
          <p:nvSpPr>
            <p:cNvPr id="543" name="Rectangle"/>
            <p:cNvSpPr/>
            <p:nvPr/>
          </p:nvSpPr>
          <p:spPr>
            <a:xfrm>
              <a:off x="3170542" y="1300435"/>
              <a:ext cx="520980" cy="2277119"/>
            </a:xfrm>
            <a:prstGeom prst="rect">
              <a:avLst/>
            </a:prstGeom>
            <a:solidFill>
              <a:srgbClr val="FFFFFF"/>
            </a:solidFill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44" name="Equation"/>
            <p:cNvSpPr txBox="1"/>
            <p:nvPr/>
          </p:nvSpPr>
          <p:spPr>
            <a:xfrm>
              <a:off x="66294" y="884768"/>
              <a:ext cx="312929" cy="339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m:oMathPara>
              </a14:m>
              <a:endParaRPr sz="4000"/>
            </a:p>
          </p:txBody>
        </p:sp>
        <p:sp>
          <p:nvSpPr>
            <p:cNvPr id="545" name="Equation"/>
            <p:cNvSpPr txBox="1"/>
            <p:nvPr/>
          </p:nvSpPr>
          <p:spPr>
            <a:xfrm>
              <a:off x="3279393" y="888578"/>
              <a:ext cx="303277" cy="332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m:oMathPara>
              </a14:m>
              <a:endParaRPr sz="4000"/>
            </a:p>
          </p:txBody>
        </p:sp>
        <p:sp>
          <p:nvSpPr>
            <p:cNvPr id="546" name="Equation"/>
            <p:cNvSpPr txBox="1"/>
            <p:nvPr/>
          </p:nvSpPr>
          <p:spPr>
            <a:xfrm>
              <a:off x="0" y="3653368"/>
              <a:ext cx="445517" cy="344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endParaRPr sz="4000"/>
            </a:p>
          </p:txBody>
        </p:sp>
        <p:sp>
          <p:nvSpPr>
            <p:cNvPr id="547" name="Line"/>
            <p:cNvSpPr/>
            <p:nvPr/>
          </p:nvSpPr>
          <p:spPr>
            <a:xfrm flipH="1">
              <a:off x="222758" y="1385731"/>
              <a:ext cx="1" cy="21090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48" name="Line"/>
            <p:cNvSpPr/>
            <p:nvPr/>
          </p:nvSpPr>
          <p:spPr>
            <a:xfrm flipH="1">
              <a:off x="3431031" y="1385731"/>
              <a:ext cx="1" cy="21090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49" name="Line"/>
            <p:cNvSpPr/>
            <p:nvPr/>
          </p:nvSpPr>
          <p:spPr>
            <a:xfrm>
              <a:off x="528916" y="1054694"/>
              <a:ext cx="2600784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0" name="Line"/>
            <p:cNvSpPr/>
            <p:nvPr/>
          </p:nvSpPr>
          <p:spPr>
            <a:xfrm>
              <a:off x="528916" y="3825834"/>
              <a:ext cx="2600784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1" name="Line"/>
            <p:cNvSpPr/>
            <p:nvPr/>
          </p:nvSpPr>
          <p:spPr>
            <a:xfrm flipV="1">
              <a:off x="532567" y="1388559"/>
              <a:ext cx="2593483" cy="2100870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2" name="Line"/>
            <p:cNvSpPr/>
            <p:nvPr/>
          </p:nvSpPr>
          <p:spPr>
            <a:xfrm>
              <a:off x="257354" y="1951913"/>
              <a:ext cx="687329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3" name="Line"/>
            <p:cNvSpPr/>
            <p:nvPr/>
          </p:nvSpPr>
          <p:spPr>
            <a:xfrm flipH="1">
              <a:off x="1199642" y="1063465"/>
              <a:ext cx="1" cy="643680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4" name="Line"/>
            <p:cNvSpPr/>
            <p:nvPr/>
          </p:nvSpPr>
          <p:spPr>
            <a:xfrm>
              <a:off x="1297575" y="2047916"/>
              <a:ext cx="405713" cy="405713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557" name="Group"/>
            <p:cNvGrpSpPr/>
            <p:nvPr/>
          </p:nvGrpSpPr>
          <p:grpSpPr>
            <a:xfrm>
              <a:off x="975755" y="1716740"/>
              <a:ext cx="447775" cy="445146"/>
              <a:chOff x="0" y="0"/>
              <a:chExt cx="447774" cy="445144"/>
            </a:xfrm>
          </p:grpSpPr>
          <p:sp>
            <p:nvSpPr>
              <p:cNvPr id="555" name="Square"/>
              <p:cNvSpPr/>
              <p:nvPr/>
            </p:nvSpPr>
            <p:spPr>
              <a:xfrm>
                <a:off x="0" y="0"/>
                <a:ext cx="447775" cy="44514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56" name="Equation"/>
              <p:cNvSpPr txBox="1"/>
              <p:nvPr/>
            </p:nvSpPr>
            <p:spPr>
              <a:xfrm>
                <a:off x="168108" y="159783"/>
                <a:ext cx="111558" cy="1255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oMath>
                  </m:oMathPara>
                </a14:m>
                <a:endParaRPr sz="2400"/>
              </a:p>
            </p:txBody>
          </p:sp>
        </p:grpSp>
        <p:sp>
          <p:nvSpPr>
            <p:cNvPr id="558" name="Line"/>
            <p:cNvSpPr/>
            <p:nvPr/>
          </p:nvSpPr>
          <p:spPr>
            <a:xfrm>
              <a:off x="1736995" y="2500036"/>
              <a:ext cx="314273" cy="314273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9" name="Line"/>
            <p:cNvSpPr/>
            <p:nvPr/>
          </p:nvSpPr>
          <p:spPr>
            <a:xfrm>
              <a:off x="2444935" y="3102537"/>
              <a:ext cx="1" cy="691008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60" name="Line"/>
            <p:cNvSpPr/>
            <p:nvPr/>
          </p:nvSpPr>
          <p:spPr>
            <a:xfrm>
              <a:off x="2675163" y="3051235"/>
              <a:ext cx="741956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563" name="Group"/>
            <p:cNvGrpSpPr/>
            <p:nvPr/>
          </p:nvGrpSpPr>
          <p:grpSpPr>
            <a:xfrm>
              <a:off x="2064977" y="2828240"/>
              <a:ext cx="759918" cy="471390"/>
              <a:chOff x="124023" y="89247"/>
              <a:chExt cx="759916" cy="471388"/>
            </a:xfrm>
          </p:grpSpPr>
          <p:sp>
            <p:nvSpPr>
              <p:cNvPr id="561" name="Rectangle"/>
              <p:cNvSpPr/>
              <p:nvPr/>
            </p:nvSpPr>
            <p:spPr>
              <a:xfrm>
                <a:off x="124023" y="89247"/>
                <a:ext cx="759917" cy="471389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62" name="Equation"/>
              <p:cNvSpPr txBox="1"/>
              <p:nvPr/>
            </p:nvSpPr>
            <p:spPr>
              <a:xfrm>
                <a:off x="228345" y="195793"/>
                <a:ext cx="524483" cy="2700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sz="2400"/>
              </a:p>
            </p:txBody>
          </p:sp>
        </p:grpSp>
        <p:sp>
          <p:nvSpPr>
            <p:cNvPr id="564" name="Equation"/>
            <p:cNvSpPr txBox="1"/>
            <p:nvPr/>
          </p:nvSpPr>
          <p:spPr>
            <a:xfrm>
              <a:off x="3293098" y="3653368"/>
              <a:ext cx="423674" cy="344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endParaRPr sz="4000"/>
            </a:p>
          </p:txBody>
        </p:sp>
        <p:grpSp>
          <p:nvGrpSpPr>
            <p:cNvPr id="567" name="Group"/>
            <p:cNvGrpSpPr/>
            <p:nvPr/>
          </p:nvGrpSpPr>
          <p:grpSpPr>
            <a:xfrm>
              <a:off x="1365466" y="0"/>
              <a:ext cx="981175" cy="661641"/>
              <a:chOff x="0" y="0"/>
              <a:chExt cx="981174" cy="661640"/>
            </a:xfrm>
          </p:grpSpPr>
          <p:sp>
            <p:nvSpPr>
              <p:cNvPr id="565" name="Rectangle"/>
              <p:cNvSpPr/>
              <p:nvPr/>
            </p:nvSpPr>
            <p:spPr>
              <a:xfrm>
                <a:off x="0" y="0"/>
                <a:ext cx="981175" cy="66164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66" name="Equation"/>
              <p:cNvSpPr txBox="1"/>
              <p:nvPr/>
            </p:nvSpPr>
            <p:spPr>
              <a:xfrm>
                <a:off x="194407" y="224902"/>
                <a:ext cx="592361" cy="211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sz="2400"/>
              </a:p>
            </p:txBody>
          </p:sp>
        </p:grpSp>
        <p:sp>
          <p:nvSpPr>
            <p:cNvPr id="568" name="Line"/>
            <p:cNvSpPr/>
            <p:nvPr/>
          </p:nvSpPr>
          <p:spPr>
            <a:xfrm flipV="1">
              <a:off x="522670" y="455309"/>
              <a:ext cx="741957" cy="453429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69" name="Line"/>
            <p:cNvSpPr/>
            <p:nvPr/>
          </p:nvSpPr>
          <p:spPr>
            <a:xfrm flipH="1" flipV="1">
              <a:off x="2393988" y="405923"/>
              <a:ext cx="741957" cy="453429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70" name="Line"/>
            <p:cNvSpPr/>
            <p:nvPr/>
          </p:nvSpPr>
          <p:spPr>
            <a:xfrm>
              <a:off x="1859101" y="600270"/>
              <a:ext cx="1" cy="453428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594" name="Group"/>
          <p:cNvGrpSpPr/>
          <p:nvPr/>
        </p:nvGrpSpPr>
        <p:grpSpPr>
          <a:xfrm>
            <a:off x="5927633" y="2612361"/>
            <a:ext cx="3691522" cy="3545328"/>
            <a:chOff x="0" y="0"/>
            <a:chExt cx="3691521" cy="3545326"/>
          </a:xfrm>
        </p:grpSpPr>
        <p:sp>
          <p:nvSpPr>
            <p:cNvPr id="572" name="Rectangle"/>
            <p:cNvSpPr/>
            <p:nvPr/>
          </p:nvSpPr>
          <p:spPr>
            <a:xfrm>
              <a:off x="3170542" y="1430439"/>
              <a:ext cx="520980" cy="1610216"/>
            </a:xfrm>
            <a:prstGeom prst="rect">
              <a:avLst/>
            </a:prstGeom>
            <a:solidFill>
              <a:srgbClr val="FFFFFF"/>
            </a:solidFill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73" name="Equation"/>
            <p:cNvSpPr txBox="1"/>
            <p:nvPr/>
          </p:nvSpPr>
          <p:spPr>
            <a:xfrm>
              <a:off x="38100" y="914394"/>
              <a:ext cx="312928" cy="339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m:oMathPara>
              </a14:m>
              <a:endParaRPr sz="4000"/>
            </a:p>
          </p:txBody>
        </p:sp>
        <p:sp>
          <p:nvSpPr>
            <p:cNvPr id="574" name="Equation"/>
            <p:cNvSpPr txBox="1"/>
            <p:nvPr/>
          </p:nvSpPr>
          <p:spPr>
            <a:xfrm>
              <a:off x="3257295" y="914394"/>
              <a:ext cx="303277" cy="332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m:oMathPara>
              </a14:m>
              <a:endParaRPr sz="4000"/>
            </a:p>
          </p:txBody>
        </p:sp>
        <p:sp>
          <p:nvSpPr>
            <p:cNvPr id="575" name="Equation"/>
            <p:cNvSpPr txBox="1"/>
            <p:nvPr/>
          </p:nvSpPr>
          <p:spPr>
            <a:xfrm>
              <a:off x="0" y="3200394"/>
              <a:ext cx="445517" cy="344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endParaRPr sz="4000"/>
            </a:p>
          </p:txBody>
        </p:sp>
        <p:sp>
          <p:nvSpPr>
            <p:cNvPr id="576" name="Line"/>
            <p:cNvSpPr/>
            <p:nvPr/>
          </p:nvSpPr>
          <p:spPr>
            <a:xfrm flipH="1">
              <a:off x="222758" y="1471238"/>
              <a:ext cx="1" cy="15059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77" name="Line"/>
            <p:cNvSpPr/>
            <p:nvPr/>
          </p:nvSpPr>
          <p:spPr>
            <a:xfrm>
              <a:off x="528916" y="1086860"/>
              <a:ext cx="2600784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78" name="Line"/>
            <p:cNvSpPr/>
            <p:nvPr/>
          </p:nvSpPr>
          <p:spPr>
            <a:xfrm>
              <a:off x="528916" y="3411769"/>
              <a:ext cx="2600784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79" name="Line"/>
            <p:cNvSpPr/>
            <p:nvPr/>
          </p:nvSpPr>
          <p:spPr>
            <a:xfrm>
              <a:off x="212360" y="2235547"/>
              <a:ext cx="1119329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80" name="Line"/>
            <p:cNvSpPr/>
            <p:nvPr/>
          </p:nvSpPr>
          <p:spPr>
            <a:xfrm>
              <a:off x="2295417" y="2197245"/>
              <a:ext cx="1119328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81" name="Line"/>
            <p:cNvSpPr/>
            <p:nvPr/>
          </p:nvSpPr>
          <p:spPr>
            <a:xfrm>
              <a:off x="1832355" y="1151172"/>
              <a:ext cx="1" cy="711876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82" name="Line"/>
            <p:cNvSpPr/>
            <p:nvPr/>
          </p:nvSpPr>
          <p:spPr>
            <a:xfrm>
              <a:off x="1829308" y="2549991"/>
              <a:ext cx="1" cy="804678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585" name="Group"/>
            <p:cNvGrpSpPr/>
            <p:nvPr/>
          </p:nvGrpSpPr>
          <p:grpSpPr>
            <a:xfrm>
              <a:off x="1338720" y="1892119"/>
              <a:ext cx="981175" cy="661641"/>
              <a:chOff x="0" y="0"/>
              <a:chExt cx="981174" cy="661640"/>
            </a:xfrm>
          </p:grpSpPr>
          <p:sp>
            <p:nvSpPr>
              <p:cNvPr id="583" name="Rectangle"/>
              <p:cNvSpPr/>
              <p:nvPr/>
            </p:nvSpPr>
            <p:spPr>
              <a:xfrm>
                <a:off x="0" y="0"/>
                <a:ext cx="981175" cy="66164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84" name="Equation"/>
              <p:cNvSpPr txBox="1"/>
              <p:nvPr/>
            </p:nvSpPr>
            <p:spPr>
              <a:xfrm>
                <a:off x="207834" y="195793"/>
                <a:ext cx="565506" cy="2700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sz="2400"/>
              </a:p>
            </p:txBody>
          </p:sp>
        </p:grpSp>
        <p:sp>
          <p:nvSpPr>
            <p:cNvPr id="586" name="Equation"/>
            <p:cNvSpPr txBox="1"/>
            <p:nvPr/>
          </p:nvSpPr>
          <p:spPr>
            <a:xfrm>
              <a:off x="3252643" y="3174994"/>
              <a:ext cx="423673" cy="344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endParaRPr sz="4000"/>
            </a:p>
          </p:txBody>
        </p:sp>
        <p:grpSp>
          <p:nvGrpSpPr>
            <p:cNvPr id="589" name="Group"/>
            <p:cNvGrpSpPr/>
            <p:nvPr/>
          </p:nvGrpSpPr>
          <p:grpSpPr>
            <a:xfrm>
              <a:off x="1338720" y="0"/>
              <a:ext cx="981175" cy="661641"/>
              <a:chOff x="0" y="0"/>
              <a:chExt cx="981174" cy="661640"/>
            </a:xfrm>
          </p:grpSpPr>
          <p:sp>
            <p:nvSpPr>
              <p:cNvPr id="587" name="Rectangle"/>
              <p:cNvSpPr/>
              <p:nvPr/>
            </p:nvSpPr>
            <p:spPr>
              <a:xfrm>
                <a:off x="0" y="0"/>
                <a:ext cx="981175" cy="66164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88" name="Equation"/>
              <p:cNvSpPr txBox="1"/>
              <p:nvPr/>
            </p:nvSpPr>
            <p:spPr>
              <a:xfrm>
                <a:off x="194407" y="224902"/>
                <a:ext cx="592361" cy="211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sz="2400"/>
              </a:p>
            </p:txBody>
          </p:sp>
        </p:grpSp>
        <p:sp>
          <p:nvSpPr>
            <p:cNvPr id="590" name="Line"/>
            <p:cNvSpPr/>
            <p:nvPr/>
          </p:nvSpPr>
          <p:spPr>
            <a:xfrm flipV="1">
              <a:off x="495924" y="455309"/>
              <a:ext cx="741957" cy="453429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91" name="Line"/>
            <p:cNvSpPr/>
            <p:nvPr/>
          </p:nvSpPr>
          <p:spPr>
            <a:xfrm flipH="1" flipV="1">
              <a:off x="2367242" y="405923"/>
              <a:ext cx="741957" cy="453429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92" name="Line"/>
            <p:cNvSpPr/>
            <p:nvPr/>
          </p:nvSpPr>
          <p:spPr>
            <a:xfrm>
              <a:off x="1832356" y="600270"/>
              <a:ext cx="1" cy="453428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93" name="Line"/>
            <p:cNvSpPr/>
            <p:nvPr/>
          </p:nvSpPr>
          <p:spPr>
            <a:xfrm>
              <a:off x="3431031" y="1471238"/>
              <a:ext cx="1" cy="15059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delta-corr-based"/>
          <p:cNvSpPr txBox="1"/>
          <p:nvPr/>
        </p:nvSpPr>
        <p:spPr>
          <a:xfrm>
            <a:off x="5378754" y="74270"/>
            <a:ext cx="25520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delta-corr-based</a:t>
            </a:r>
          </a:p>
        </p:txBody>
      </p:sp>
      <p:grpSp>
        <p:nvGrpSpPr>
          <p:cNvPr id="614" name="Group"/>
          <p:cNvGrpSpPr/>
          <p:nvPr/>
        </p:nvGrpSpPr>
        <p:grpSpPr>
          <a:xfrm>
            <a:off x="6573458" y="2442937"/>
            <a:ext cx="3691522" cy="2781647"/>
            <a:chOff x="0" y="0"/>
            <a:chExt cx="3691521" cy="2781645"/>
          </a:xfrm>
        </p:grpSpPr>
        <p:sp>
          <p:nvSpPr>
            <p:cNvPr id="597" name="Rectangle"/>
            <p:cNvSpPr/>
            <p:nvPr/>
          </p:nvSpPr>
          <p:spPr>
            <a:xfrm>
              <a:off x="3170542" y="516044"/>
              <a:ext cx="520980" cy="1610216"/>
            </a:xfrm>
            <a:prstGeom prst="rect">
              <a:avLst/>
            </a:prstGeom>
            <a:solidFill>
              <a:srgbClr val="FFFFFF"/>
            </a:solidFill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98" name="Equation"/>
            <p:cNvSpPr txBox="1"/>
            <p:nvPr/>
          </p:nvSpPr>
          <p:spPr>
            <a:xfrm>
              <a:off x="38100" y="0"/>
              <a:ext cx="312928" cy="339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m:oMathPara>
              </a14:m>
              <a:endParaRPr sz="4000"/>
            </a:p>
          </p:txBody>
        </p:sp>
        <p:sp>
          <p:nvSpPr>
            <p:cNvPr id="599" name="Equation"/>
            <p:cNvSpPr txBox="1"/>
            <p:nvPr/>
          </p:nvSpPr>
          <p:spPr>
            <a:xfrm>
              <a:off x="3257295" y="0"/>
              <a:ext cx="303277" cy="332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m:oMathPara>
              </a14:m>
              <a:endParaRPr sz="4000"/>
            </a:p>
          </p:txBody>
        </p:sp>
        <p:sp>
          <p:nvSpPr>
            <p:cNvPr id="600" name="Equation"/>
            <p:cNvSpPr txBox="1"/>
            <p:nvPr/>
          </p:nvSpPr>
          <p:spPr>
            <a:xfrm>
              <a:off x="0" y="2285999"/>
              <a:ext cx="445517" cy="344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endParaRPr sz="4000"/>
            </a:p>
          </p:txBody>
        </p:sp>
        <p:sp>
          <p:nvSpPr>
            <p:cNvPr id="601" name="Line"/>
            <p:cNvSpPr/>
            <p:nvPr/>
          </p:nvSpPr>
          <p:spPr>
            <a:xfrm flipH="1">
              <a:off x="222758" y="556843"/>
              <a:ext cx="1" cy="15059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02" name="Line"/>
            <p:cNvSpPr/>
            <p:nvPr/>
          </p:nvSpPr>
          <p:spPr>
            <a:xfrm>
              <a:off x="528916" y="172465"/>
              <a:ext cx="260078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03" name="Line"/>
            <p:cNvSpPr/>
            <p:nvPr/>
          </p:nvSpPr>
          <p:spPr>
            <a:xfrm>
              <a:off x="212360" y="1321152"/>
              <a:ext cx="1119329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04" name="Line"/>
            <p:cNvSpPr/>
            <p:nvPr/>
          </p:nvSpPr>
          <p:spPr>
            <a:xfrm>
              <a:off x="2295417" y="1282850"/>
              <a:ext cx="1119328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05" name="Line"/>
            <p:cNvSpPr/>
            <p:nvPr/>
          </p:nvSpPr>
          <p:spPr>
            <a:xfrm>
              <a:off x="1832355" y="236777"/>
              <a:ext cx="1" cy="711877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06" name="Line"/>
            <p:cNvSpPr/>
            <p:nvPr/>
          </p:nvSpPr>
          <p:spPr>
            <a:xfrm>
              <a:off x="1829308" y="1635596"/>
              <a:ext cx="1" cy="804678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609" name="Group"/>
            <p:cNvGrpSpPr/>
            <p:nvPr/>
          </p:nvGrpSpPr>
          <p:grpSpPr>
            <a:xfrm>
              <a:off x="1338720" y="977724"/>
              <a:ext cx="981175" cy="661641"/>
              <a:chOff x="0" y="0"/>
              <a:chExt cx="981174" cy="661640"/>
            </a:xfrm>
          </p:grpSpPr>
          <p:sp>
            <p:nvSpPr>
              <p:cNvPr id="607" name="Rectangle"/>
              <p:cNvSpPr/>
              <p:nvPr/>
            </p:nvSpPr>
            <p:spPr>
              <a:xfrm>
                <a:off x="0" y="0"/>
                <a:ext cx="981175" cy="66164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608" name="Equation"/>
              <p:cNvSpPr txBox="1"/>
              <p:nvPr/>
            </p:nvSpPr>
            <p:spPr>
              <a:xfrm>
                <a:off x="207834" y="195793"/>
                <a:ext cx="565506" cy="2700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sz="2400"/>
              </a:p>
            </p:txBody>
          </p:sp>
        </p:grpSp>
        <p:sp>
          <p:nvSpPr>
            <p:cNvPr id="610" name="Equation"/>
            <p:cNvSpPr txBox="1"/>
            <p:nvPr/>
          </p:nvSpPr>
          <p:spPr>
            <a:xfrm>
              <a:off x="3252643" y="2260599"/>
              <a:ext cx="423673" cy="344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endParaRPr sz="4000"/>
            </a:p>
          </p:txBody>
        </p:sp>
        <p:sp>
          <p:nvSpPr>
            <p:cNvPr id="611" name="Line"/>
            <p:cNvSpPr/>
            <p:nvPr/>
          </p:nvSpPr>
          <p:spPr>
            <a:xfrm>
              <a:off x="3431031" y="556843"/>
              <a:ext cx="1" cy="15059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12" name="Rectangle"/>
            <p:cNvSpPr/>
            <p:nvPr/>
          </p:nvSpPr>
          <p:spPr>
            <a:xfrm>
              <a:off x="481877" y="2211485"/>
              <a:ext cx="2694861" cy="570161"/>
            </a:xfrm>
            <a:prstGeom prst="rect">
              <a:avLst/>
            </a:prstGeom>
            <a:solidFill>
              <a:srgbClr val="FFFFFF"/>
            </a:solidFill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13" name="Line"/>
            <p:cNvSpPr/>
            <p:nvPr/>
          </p:nvSpPr>
          <p:spPr>
            <a:xfrm>
              <a:off x="528916" y="2497374"/>
              <a:ext cx="260078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638" name="Group"/>
          <p:cNvGrpSpPr/>
          <p:nvPr/>
        </p:nvGrpSpPr>
        <p:grpSpPr>
          <a:xfrm>
            <a:off x="2376443" y="2220687"/>
            <a:ext cx="3716772" cy="3226147"/>
            <a:chOff x="0" y="0"/>
            <a:chExt cx="3716771" cy="3226146"/>
          </a:xfrm>
        </p:grpSpPr>
        <p:sp>
          <p:nvSpPr>
            <p:cNvPr id="615" name="Rectangle"/>
            <p:cNvSpPr/>
            <p:nvPr/>
          </p:nvSpPr>
          <p:spPr>
            <a:xfrm>
              <a:off x="495858" y="2655985"/>
              <a:ext cx="2613105" cy="570162"/>
            </a:xfrm>
            <a:prstGeom prst="rect">
              <a:avLst/>
            </a:prstGeom>
            <a:solidFill>
              <a:srgbClr val="FFFFFF"/>
            </a:solidFill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16" name="Rectangle"/>
            <p:cNvSpPr/>
            <p:nvPr/>
          </p:nvSpPr>
          <p:spPr>
            <a:xfrm>
              <a:off x="3170542" y="453766"/>
              <a:ext cx="520980" cy="2174147"/>
            </a:xfrm>
            <a:prstGeom prst="rect">
              <a:avLst/>
            </a:prstGeom>
            <a:solidFill>
              <a:srgbClr val="FFFFFF"/>
            </a:solidFill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17" name="Equation"/>
            <p:cNvSpPr txBox="1"/>
            <p:nvPr/>
          </p:nvSpPr>
          <p:spPr>
            <a:xfrm>
              <a:off x="66294" y="0"/>
              <a:ext cx="312929" cy="339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m:oMathPara>
              </a14:m>
              <a:endParaRPr sz="4000"/>
            </a:p>
          </p:txBody>
        </p:sp>
        <p:sp>
          <p:nvSpPr>
            <p:cNvPr id="618" name="Equation"/>
            <p:cNvSpPr txBox="1"/>
            <p:nvPr/>
          </p:nvSpPr>
          <p:spPr>
            <a:xfrm>
              <a:off x="3279393" y="3809"/>
              <a:ext cx="303277" cy="332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m:oMathPara>
              </a14:m>
              <a:endParaRPr sz="4000"/>
            </a:p>
          </p:txBody>
        </p:sp>
        <p:sp>
          <p:nvSpPr>
            <p:cNvPr id="619" name="Equation"/>
            <p:cNvSpPr txBox="1"/>
            <p:nvPr/>
          </p:nvSpPr>
          <p:spPr>
            <a:xfrm>
              <a:off x="0" y="2768599"/>
              <a:ext cx="445517" cy="3449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endParaRPr sz="4000"/>
            </a:p>
          </p:txBody>
        </p:sp>
        <p:sp>
          <p:nvSpPr>
            <p:cNvPr id="620" name="Line"/>
            <p:cNvSpPr/>
            <p:nvPr/>
          </p:nvSpPr>
          <p:spPr>
            <a:xfrm flipH="1">
              <a:off x="222758" y="500963"/>
              <a:ext cx="1" cy="21090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 flipH="1">
              <a:off x="3431031" y="500963"/>
              <a:ext cx="1" cy="21090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22" name="Line"/>
            <p:cNvSpPr/>
            <p:nvPr/>
          </p:nvSpPr>
          <p:spPr>
            <a:xfrm>
              <a:off x="528916" y="169926"/>
              <a:ext cx="260078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23" name="Line"/>
            <p:cNvSpPr/>
            <p:nvPr/>
          </p:nvSpPr>
          <p:spPr>
            <a:xfrm flipV="1">
              <a:off x="532567" y="503791"/>
              <a:ext cx="2593483" cy="2100870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24" name="Line"/>
            <p:cNvSpPr/>
            <p:nvPr/>
          </p:nvSpPr>
          <p:spPr>
            <a:xfrm>
              <a:off x="257354" y="1067144"/>
              <a:ext cx="687329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25" name="Line"/>
            <p:cNvSpPr/>
            <p:nvPr/>
          </p:nvSpPr>
          <p:spPr>
            <a:xfrm flipH="1">
              <a:off x="1199642" y="178696"/>
              <a:ext cx="1" cy="64368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26" name="Line"/>
            <p:cNvSpPr/>
            <p:nvPr/>
          </p:nvSpPr>
          <p:spPr>
            <a:xfrm>
              <a:off x="1297575" y="1163148"/>
              <a:ext cx="405713" cy="405712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629" name="Group"/>
            <p:cNvGrpSpPr/>
            <p:nvPr/>
          </p:nvGrpSpPr>
          <p:grpSpPr>
            <a:xfrm>
              <a:off x="975755" y="831972"/>
              <a:ext cx="447775" cy="445146"/>
              <a:chOff x="0" y="0"/>
              <a:chExt cx="447774" cy="445144"/>
            </a:xfrm>
          </p:grpSpPr>
          <p:sp>
            <p:nvSpPr>
              <p:cNvPr id="627" name="Square"/>
              <p:cNvSpPr/>
              <p:nvPr/>
            </p:nvSpPr>
            <p:spPr>
              <a:xfrm>
                <a:off x="0" y="0"/>
                <a:ext cx="447775" cy="44514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628" name="Equation"/>
              <p:cNvSpPr txBox="1"/>
              <p:nvPr/>
            </p:nvSpPr>
            <p:spPr>
              <a:xfrm>
                <a:off x="168108" y="159783"/>
                <a:ext cx="111558" cy="1255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oMath>
                  </m:oMathPara>
                </a14:m>
                <a:endParaRPr sz="2400"/>
              </a:p>
            </p:txBody>
          </p:sp>
        </p:grpSp>
        <p:sp>
          <p:nvSpPr>
            <p:cNvPr id="630" name="Line"/>
            <p:cNvSpPr/>
            <p:nvPr/>
          </p:nvSpPr>
          <p:spPr>
            <a:xfrm>
              <a:off x="1736995" y="1615268"/>
              <a:ext cx="314273" cy="314272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31" name="Line"/>
            <p:cNvSpPr/>
            <p:nvPr/>
          </p:nvSpPr>
          <p:spPr>
            <a:xfrm>
              <a:off x="2444935" y="2217769"/>
              <a:ext cx="1" cy="691008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32" name="Line"/>
            <p:cNvSpPr/>
            <p:nvPr/>
          </p:nvSpPr>
          <p:spPr>
            <a:xfrm>
              <a:off x="2675163" y="2166466"/>
              <a:ext cx="741956" cy="1"/>
            </a:xfrm>
            <a:prstGeom prst="line">
              <a:avLst/>
            </a:prstGeom>
            <a:noFill/>
            <a:ln w="25400" cap="rnd">
              <a:solidFill>
                <a:srgbClr val="000000">
                  <a:alpha val="40000"/>
                </a:srgbClr>
              </a:solidFill>
              <a:custDash>
                <a:ds d="100000" sp="200000"/>
              </a:custDash>
              <a:round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635" name="Group"/>
            <p:cNvGrpSpPr/>
            <p:nvPr/>
          </p:nvGrpSpPr>
          <p:grpSpPr>
            <a:xfrm>
              <a:off x="2064977" y="1943472"/>
              <a:ext cx="759918" cy="471389"/>
              <a:chOff x="124023" y="89247"/>
              <a:chExt cx="759916" cy="471388"/>
            </a:xfrm>
          </p:grpSpPr>
          <p:sp>
            <p:nvSpPr>
              <p:cNvPr id="633" name="Rectangle"/>
              <p:cNvSpPr/>
              <p:nvPr/>
            </p:nvSpPr>
            <p:spPr>
              <a:xfrm>
                <a:off x="124023" y="89247"/>
                <a:ext cx="759917" cy="471389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634" name="Equation"/>
              <p:cNvSpPr txBox="1"/>
              <p:nvPr/>
            </p:nvSpPr>
            <p:spPr>
              <a:xfrm>
                <a:off x="228345" y="195793"/>
                <a:ext cx="524483" cy="2700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sz="2400"/>
              </a:p>
            </p:txBody>
          </p:sp>
        </p:grpSp>
        <p:sp>
          <p:nvSpPr>
            <p:cNvPr id="636" name="Equation"/>
            <p:cNvSpPr txBox="1"/>
            <p:nvPr/>
          </p:nvSpPr>
          <p:spPr>
            <a:xfrm>
              <a:off x="3293098" y="2768600"/>
              <a:ext cx="423674" cy="3449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endParaRPr sz="4000"/>
            </a:p>
          </p:txBody>
        </p:sp>
        <p:sp>
          <p:nvSpPr>
            <p:cNvPr id="637" name="Line"/>
            <p:cNvSpPr/>
            <p:nvPr/>
          </p:nvSpPr>
          <p:spPr>
            <a:xfrm>
              <a:off x="528916" y="2941065"/>
              <a:ext cx="260078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arrow" w="med" len="med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