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C48D-1432-4F0E-86C4-A8800CCDB18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8096-7F38-4CBE-A063-FC0C10F2ED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2392929" y="274686"/>
            <a:ext cx="1833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FamilyRegister</a:t>
            </a:r>
            <a:endParaRPr lang="de-DE" sz="1200" u="sng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495509" y="274686"/>
            <a:ext cx="185143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PersonRegister</a:t>
            </a:r>
            <a:endParaRPr lang="de-DE" sz="1200" u="sng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6" name="Gruppieren 105"/>
          <p:cNvGrpSpPr/>
          <p:nvPr/>
        </p:nvGrpSpPr>
        <p:grpSpPr>
          <a:xfrm>
            <a:off x="4089847" y="1539296"/>
            <a:ext cx="2695570" cy="686265"/>
            <a:chOff x="4089847" y="1257574"/>
            <a:chExt cx="2695570" cy="686265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4985217" y="1391181"/>
              <a:ext cx="1800200" cy="552658"/>
              <a:chOff x="3948358" y="2084199"/>
              <a:chExt cx="1512168" cy="552658"/>
            </a:xfrm>
            <a:solidFill>
              <a:schemeClr val="bg1"/>
            </a:solidFill>
          </p:grpSpPr>
          <p:sp>
            <p:nvSpPr>
              <p:cNvPr id="19" name="Textfeld 18"/>
              <p:cNvSpPr txBox="1"/>
              <p:nvPr/>
            </p:nvSpPr>
            <p:spPr>
              <a:xfrm>
                <a:off x="3948358" y="2084199"/>
                <a:ext cx="1512168" cy="27699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fm2 : </a:t>
                </a:r>
                <a:r>
                  <a:rPr lang="de-DE" sz="1200" u="sng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FamilyMember</a:t>
                </a:r>
                <a:endPara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948358" y="2359858"/>
                <a:ext cx="1512168" cy="27699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120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de-DE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"Mary"</a:t>
                </a:r>
              </a:p>
            </p:txBody>
          </p:sp>
        </p:grpSp>
        <p:sp>
          <p:nvSpPr>
            <p:cNvPr id="51" name="Textfeld 50"/>
            <p:cNvSpPr txBox="1"/>
            <p:nvPr/>
          </p:nvSpPr>
          <p:spPr>
            <a:xfrm>
              <a:off x="4089847" y="1257574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089847" y="3494536"/>
            <a:ext cx="2695570" cy="696076"/>
            <a:chOff x="4089847" y="2639917"/>
            <a:chExt cx="2695570" cy="696076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985217" y="2783335"/>
              <a:ext cx="1800200" cy="552658"/>
              <a:chOff x="3948358" y="2084199"/>
              <a:chExt cx="1512168" cy="552658"/>
            </a:xfrm>
            <a:solidFill>
              <a:schemeClr val="bg1"/>
            </a:solidFill>
          </p:grpSpPr>
          <p:sp>
            <p:nvSpPr>
              <p:cNvPr id="13" name="Textfeld 12"/>
              <p:cNvSpPr txBox="1"/>
              <p:nvPr/>
            </p:nvSpPr>
            <p:spPr>
              <a:xfrm>
                <a:off x="3948358" y="2084199"/>
                <a:ext cx="1512168" cy="27699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fm4 : </a:t>
                </a:r>
                <a:r>
                  <a:rPr lang="de-DE" sz="1200" u="sng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FamilyMember</a:t>
                </a:r>
                <a:endPara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948358" y="2359858"/>
                <a:ext cx="1512168" cy="27699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120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de-DE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"Katie"</a:t>
                </a:r>
              </a:p>
            </p:txBody>
          </p:sp>
        </p:grpSp>
        <p:sp>
          <p:nvSpPr>
            <p:cNvPr id="52" name="Textfeld 51"/>
            <p:cNvSpPr txBox="1"/>
            <p:nvPr/>
          </p:nvSpPr>
          <p:spPr>
            <a:xfrm>
              <a:off x="4089847" y="2639917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4089847" y="2517095"/>
            <a:ext cx="2695570" cy="685907"/>
            <a:chOff x="4089847" y="1954009"/>
            <a:chExt cx="2695570" cy="68590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4985217" y="2087258"/>
              <a:ext cx="1800200" cy="552658"/>
              <a:chOff x="3948358" y="2084199"/>
              <a:chExt cx="1512168" cy="552658"/>
            </a:xfrm>
            <a:solidFill>
              <a:schemeClr val="bg1"/>
            </a:solidFill>
          </p:grpSpPr>
          <p:sp>
            <p:nvSpPr>
              <p:cNvPr id="16" name="Textfeld 15"/>
              <p:cNvSpPr txBox="1"/>
              <p:nvPr/>
            </p:nvSpPr>
            <p:spPr>
              <a:xfrm>
                <a:off x="3948358" y="2084199"/>
                <a:ext cx="1512168" cy="27699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fm3 : </a:t>
                </a:r>
                <a:r>
                  <a:rPr lang="de-DE" sz="1200" u="sng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FamilyMember</a:t>
                </a:r>
                <a:endPara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3948358" y="2359858"/>
                <a:ext cx="1512168" cy="27699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de-DE" sz="120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de-DE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"Kevin"</a:t>
                </a:r>
              </a:p>
            </p:txBody>
          </p:sp>
        </p:grpSp>
        <p:sp>
          <p:nvSpPr>
            <p:cNvPr id="53" name="Textfeld 52"/>
            <p:cNvSpPr txBox="1"/>
            <p:nvPr/>
          </p:nvSpPr>
          <p:spPr>
            <a:xfrm>
              <a:off x="4089847" y="195400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1587985" y="551685"/>
            <a:ext cx="5197432" cy="696077"/>
            <a:chOff x="1587985" y="551685"/>
            <a:chExt cx="5197432" cy="696077"/>
          </a:xfrm>
        </p:grpSpPr>
        <p:grpSp>
          <p:nvGrpSpPr>
            <p:cNvPr id="107" name="Gruppieren 106"/>
            <p:cNvGrpSpPr/>
            <p:nvPr/>
          </p:nvGrpSpPr>
          <p:grpSpPr>
            <a:xfrm>
              <a:off x="4089847" y="551685"/>
              <a:ext cx="2695570" cy="696077"/>
              <a:chOff x="4089847" y="551685"/>
              <a:chExt cx="2695570" cy="696077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4985217" y="695104"/>
                <a:ext cx="1800200" cy="552658"/>
                <a:chOff x="3948358" y="2084199"/>
                <a:chExt cx="1512168" cy="552658"/>
              </a:xfrm>
              <a:solidFill>
                <a:schemeClr val="bg1"/>
              </a:solidFill>
            </p:grpSpPr>
            <p:sp>
              <p:nvSpPr>
                <p:cNvPr id="22" name="Textfeld 21"/>
                <p:cNvSpPr txBox="1"/>
                <p:nvPr/>
              </p:nvSpPr>
              <p:spPr>
                <a:xfrm>
                  <a:off x="3948358" y="2084199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200" u="sng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fm1 : </a:t>
                  </a:r>
                  <a:r>
                    <a:rPr lang="de-DE" sz="1200" u="sng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FamilyMember</a:t>
                  </a:r>
                  <a:endPara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3948358" y="2359858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de-DE" sz="120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name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de-DE" sz="12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"John"</a:t>
                  </a:r>
                </a:p>
              </p:txBody>
            </p:sp>
          </p:grpSp>
          <p:sp>
            <p:nvSpPr>
              <p:cNvPr id="50" name="Textfeld 49"/>
              <p:cNvSpPr txBox="1"/>
              <p:nvPr/>
            </p:nvSpPr>
            <p:spPr>
              <a:xfrm>
                <a:off x="4089847" y="551685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father</a:t>
                </a:r>
              </a:p>
            </p:txBody>
          </p:sp>
        </p:grpSp>
        <p:grpSp>
          <p:nvGrpSpPr>
            <p:cNvPr id="113" name="Gruppieren 112"/>
            <p:cNvGrpSpPr/>
            <p:nvPr/>
          </p:nvGrpSpPr>
          <p:grpSpPr>
            <a:xfrm>
              <a:off x="1587985" y="561211"/>
              <a:ext cx="2367561" cy="686551"/>
              <a:chOff x="1587985" y="561211"/>
              <a:chExt cx="2367561" cy="686551"/>
            </a:xfrm>
          </p:grpSpPr>
          <p:grpSp>
            <p:nvGrpSpPr>
              <p:cNvPr id="4" name="Gruppieren 3"/>
              <p:cNvGrpSpPr/>
              <p:nvPr/>
            </p:nvGrpSpPr>
            <p:grpSpPr>
              <a:xfrm>
                <a:off x="2392929" y="695104"/>
                <a:ext cx="1562617" cy="552658"/>
                <a:chOff x="3948358" y="2084199"/>
                <a:chExt cx="1512168" cy="552658"/>
              </a:xfrm>
              <a:solidFill>
                <a:schemeClr val="bg1"/>
              </a:solidFill>
            </p:grpSpPr>
            <p:sp>
              <p:nvSpPr>
                <p:cNvPr id="5" name="Textfeld 4"/>
                <p:cNvSpPr txBox="1"/>
                <p:nvPr/>
              </p:nvSpPr>
              <p:spPr>
                <a:xfrm>
                  <a:off x="3948358" y="2084199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200" u="sng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f1 : Family</a:t>
                  </a:r>
                </a:p>
              </p:txBody>
            </p:sp>
            <p:sp>
              <p:nvSpPr>
                <p:cNvPr id="6" name="Textfeld 5"/>
                <p:cNvSpPr txBox="1"/>
                <p:nvPr/>
              </p:nvSpPr>
              <p:spPr>
                <a:xfrm>
                  <a:off x="3948358" y="2359858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de-DE" sz="120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name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de-DE" sz="12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"Smith"</a:t>
                  </a:r>
                </a:p>
              </p:txBody>
            </p:sp>
          </p:grpSp>
          <p:sp>
            <p:nvSpPr>
              <p:cNvPr id="54" name="Textfeld 53"/>
              <p:cNvSpPr txBox="1"/>
              <p:nvPr/>
            </p:nvSpPr>
            <p:spPr>
              <a:xfrm>
                <a:off x="1587985" y="561211"/>
                <a:ext cx="864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families</a:t>
                </a:r>
              </a:p>
            </p:txBody>
          </p:sp>
        </p:grpSp>
      </p:grpSp>
      <p:grpSp>
        <p:nvGrpSpPr>
          <p:cNvPr id="100" name="Gruppieren 99"/>
          <p:cNvGrpSpPr/>
          <p:nvPr/>
        </p:nvGrpSpPr>
        <p:grpSpPr>
          <a:xfrm>
            <a:off x="7217464" y="553012"/>
            <a:ext cx="2992323" cy="875314"/>
            <a:chOff x="7217464" y="553012"/>
            <a:chExt cx="2992323" cy="875314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7217464" y="693656"/>
              <a:ext cx="2207273" cy="734670"/>
              <a:chOff x="7217464" y="693656"/>
              <a:chExt cx="2207273" cy="734670"/>
            </a:xfrm>
          </p:grpSpPr>
          <p:sp>
            <p:nvSpPr>
              <p:cNvPr id="33" name="Textfeld 32"/>
              <p:cNvSpPr txBox="1"/>
              <p:nvPr/>
            </p:nvSpPr>
            <p:spPr>
              <a:xfrm>
                <a:off x="7217464" y="693656"/>
                <a:ext cx="2207273" cy="276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 : Male</a:t>
                </a: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7217464" y="966661"/>
                <a:ext cx="2207273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"Smith, John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</a:p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birthday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"1979-11-08"</a:t>
                </a:r>
                <a:endPara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5" name="Textfeld 54"/>
            <p:cNvSpPr txBox="1"/>
            <p:nvPr/>
          </p:nvSpPr>
          <p:spPr>
            <a:xfrm>
              <a:off x="9430406" y="553012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</p:txBody>
        </p:sp>
      </p:grpSp>
      <p:sp>
        <p:nvSpPr>
          <p:cNvPr id="56" name="Raute 55"/>
          <p:cNvSpPr/>
          <p:nvPr/>
        </p:nvSpPr>
        <p:spPr>
          <a:xfrm>
            <a:off x="10186197" y="561211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aute 56"/>
          <p:cNvSpPr/>
          <p:nvPr/>
        </p:nvSpPr>
        <p:spPr>
          <a:xfrm rot="5400000">
            <a:off x="2295465" y="346210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Gewinkelte Verbindung 57"/>
          <p:cNvCxnSpPr>
            <a:stCxn id="57" idx="2"/>
            <a:endCxn id="5" idx="1"/>
          </p:cNvCxnSpPr>
          <p:nvPr/>
        </p:nvCxnSpPr>
        <p:spPr>
          <a:xfrm rot="10800000" flipH="1" flipV="1">
            <a:off x="2270009" y="407670"/>
            <a:ext cx="122919" cy="425934"/>
          </a:xfrm>
          <a:prstGeom prst="bentConnector3">
            <a:avLst>
              <a:gd name="adj1" fmla="val -52416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57" idx="2"/>
            <a:endCxn id="7" idx="1"/>
          </p:cNvCxnSpPr>
          <p:nvPr/>
        </p:nvCxnSpPr>
        <p:spPr>
          <a:xfrm rot="10800000" flipH="1" flipV="1">
            <a:off x="2270009" y="407669"/>
            <a:ext cx="122919" cy="4359603"/>
          </a:xfrm>
          <a:prstGeom prst="bentConnector3">
            <a:avLst>
              <a:gd name="adj1" fmla="val -52416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57" idx="2"/>
            <a:endCxn id="10" idx="1"/>
          </p:cNvCxnSpPr>
          <p:nvPr/>
        </p:nvCxnSpPr>
        <p:spPr>
          <a:xfrm rot="10800000" flipH="1" flipV="1">
            <a:off x="2270009" y="407670"/>
            <a:ext cx="122919" cy="5354204"/>
          </a:xfrm>
          <a:prstGeom prst="bentConnector3">
            <a:avLst>
              <a:gd name="adj1" fmla="val -52416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aute 60"/>
          <p:cNvSpPr/>
          <p:nvPr/>
        </p:nvSpPr>
        <p:spPr>
          <a:xfrm rot="5400000">
            <a:off x="3979025" y="771475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aute 61"/>
          <p:cNvSpPr/>
          <p:nvPr/>
        </p:nvSpPr>
        <p:spPr>
          <a:xfrm rot="5400000">
            <a:off x="3992383" y="4709041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erader Verbinder 62"/>
          <p:cNvCxnSpPr>
            <a:stCxn id="61" idx="0"/>
            <a:endCxn id="22" idx="1"/>
          </p:cNvCxnSpPr>
          <p:nvPr/>
        </p:nvCxnSpPr>
        <p:spPr>
          <a:xfrm>
            <a:off x="4076489" y="832935"/>
            <a:ext cx="908728" cy="6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61" idx="0"/>
            <a:endCxn id="19" idx="1"/>
          </p:cNvCxnSpPr>
          <p:nvPr/>
        </p:nvCxnSpPr>
        <p:spPr>
          <a:xfrm>
            <a:off x="4076489" y="832935"/>
            <a:ext cx="908728" cy="978468"/>
          </a:xfrm>
          <a:prstGeom prst="bentConnector3">
            <a:avLst>
              <a:gd name="adj1" fmla="val 586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1" idx="0"/>
            <a:endCxn id="16" idx="1"/>
          </p:cNvCxnSpPr>
          <p:nvPr/>
        </p:nvCxnSpPr>
        <p:spPr>
          <a:xfrm>
            <a:off x="4076489" y="832935"/>
            <a:ext cx="908728" cy="1955909"/>
          </a:xfrm>
          <a:prstGeom prst="bentConnector3">
            <a:avLst>
              <a:gd name="adj1" fmla="val 586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61" idx="0"/>
            <a:endCxn id="13" idx="1"/>
          </p:cNvCxnSpPr>
          <p:nvPr/>
        </p:nvCxnSpPr>
        <p:spPr>
          <a:xfrm>
            <a:off x="4076489" y="832935"/>
            <a:ext cx="908728" cy="2943519"/>
          </a:xfrm>
          <a:prstGeom prst="bentConnector3">
            <a:avLst>
              <a:gd name="adj1" fmla="val 586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62" idx="0"/>
            <a:endCxn id="25" idx="1"/>
          </p:cNvCxnSpPr>
          <p:nvPr/>
        </p:nvCxnSpPr>
        <p:spPr>
          <a:xfrm flipV="1">
            <a:off x="4089847" y="4769714"/>
            <a:ext cx="895370" cy="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62" idx="0"/>
            <a:endCxn id="28" idx="1"/>
          </p:cNvCxnSpPr>
          <p:nvPr/>
        </p:nvCxnSpPr>
        <p:spPr>
          <a:xfrm>
            <a:off x="4089847" y="4770501"/>
            <a:ext cx="895370" cy="991373"/>
          </a:xfrm>
          <a:prstGeom prst="bentConnector3">
            <a:avLst>
              <a:gd name="adj1" fmla="val 52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1587985" y="4482146"/>
            <a:ext cx="5197432" cy="701726"/>
            <a:chOff x="1587985" y="3330344"/>
            <a:chExt cx="5197432" cy="701726"/>
          </a:xfrm>
        </p:grpSpPr>
        <p:grpSp>
          <p:nvGrpSpPr>
            <p:cNvPr id="103" name="Gruppieren 102"/>
            <p:cNvGrpSpPr/>
            <p:nvPr/>
          </p:nvGrpSpPr>
          <p:grpSpPr>
            <a:xfrm>
              <a:off x="4089847" y="3331102"/>
              <a:ext cx="2695570" cy="700968"/>
              <a:chOff x="4089847" y="3331102"/>
              <a:chExt cx="2695570" cy="700968"/>
            </a:xfrm>
          </p:grpSpPr>
          <p:grpSp>
            <p:nvGrpSpPr>
              <p:cNvPr id="24" name="Gruppieren 23"/>
              <p:cNvGrpSpPr/>
              <p:nvPr/>
            </p:nvGrpSpPr>
            <p:grpSpPr>
              <a:xfrm>
                <a:off x="4985217" y="3479412"/>
                <a:ext cx="1800200" cy="552658"/>
                <a:chOff x="3948358" y="2084199"/>
                <a:chExt cx="1512168" cy="552658"/>
              </a:xfrm>
              <a:solidFill>
                <a:schemeClr val="bg1"/>
              </a:solidFill>
            </p:grpSpPr>
            <p:sp>
              <p:nvSpPr>
                <p:cNvPr id="25" name="Textfeld 24"/>
                <p:cNvSpPr txBox="1"/>
                <p:nvPr/>
              </p:nvSpPr>
              <p:spPr>
                <a:xfrm>
                  <a:off x="3948358" y="2084199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200" u="sng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fm5 : </a:t>
                  </a:r>
                  <a:r>
                    <a:rPr lang="de-DE" sz="1200" u="sng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FamilyMember</a:t>
                  </a:r>
                  <a:endPara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3948358" y="2359858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de-DE" sz="120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name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de-DE" sz="12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"John"</a:t>
                  </a:r>
                </a:p>
              </p:txBody>
            </p:sp>
          </p:grpSp>
          <p:sp>
            <p:nvSpPr>
              <p:cNvPr id="69" name="Textfeld 68"/>
              <p:cNvSpPr txBox="1"/>
              <p:nvPr/>
            </p:nvSpPr>
            <p:spPr>
              <a:xfrm>
                <a:off x="4089847" y="3331102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father</a:t>
                </a:r>
              </a:p>
            </p:txBody>
          </p:sp>
        </p:grpSp>
        <p:grpSp>
          <p:nvGrpSpPr>
            <p:cNvPr id="110" name="Gruppieren 109"/>
            <p:cNvGrpSpPr/>
            <p:nvPr/>
          </p:nvGrpSpPr>
          <p:grpSpPr>
            <a:xfrm>
              <a:off x="1587985" y="3330344"/>
              <a:ext cx="2367561" cy="699285"/>
              <a:chOff x="1587985" y="3330344"/>
              <a:chExt cx="2367561" cy="699285"/>
            </a:xfrm>
          </p:grpSpPr>
          <p:grpSp>
            <p:nvGrpSpPr>
              <p:cNvPr id="109" name="Gruppieren 108"/>
              <p:cNvGrpSpPr/>
              <p:nvPr/>
            </p:nvGrpSpPr>
            <p:grpSpPr>
              <a:xfrm>
                <a:off x="2392929" y="3476971"/>
                <a:ext cx="1562617" cy="552658"/>
                <a:chOff x="2392929" y="3476971"/>
                <a:chExt cx="1562617" cy="552658"/>
              </a:xfrm>
            </p:grpSpPr>
            <p:sp>
              <p:nvSpPr>
                <p:cNvPr id="7" name="Textfeld 6"/>
                <p:cNvSpPr txBox="1"/>
                <p:nvPr/>
              </p:nvSpPr>
              <p:spPr>
                <a:xfrm>
                  <a:off x="2392929" y="3476971"/>
                  <a:ext cx="1562617" cy="2769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200" u="sng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f2 : Family</a:t>
                  </a:r>
                </a:p>
              </p:txBody>
            </p:sp>
            <p:sp>
              <p:nvSpPr>
                <p:cNvPr id="8" name="Textfeld 7"/>
                <p:cNvSpPr txBox="1"/>
                <p:nvPr/>
              </p:nvSpPr>
              <p:spPr>
                <a:xfrm>
                  <a:off x="2392929" y="3752630"/>
                  <a:ext cx="1562617" cy="2769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de-DE" sz="120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name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de-DE" sz="12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"Smith"</a:t>
                  </a:r>
                </a:p>
              </p:txBody>
            </p:sp>
          </p:grpSp>
          <p:sp>
            <p:nvSpPr>
              <p:cNvPr id="71" name="Textfeld 70"/>
              <p:cNvSpPr txBox="1"/>
              <p:nvPr/>
            </p:nvSpPr>
            <p:spPr>
              <a:xfrm>
                <a:off x="1587985" y="3330344"/>
                <a:ext cx="864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families</a:t>
                </a:r>
              </a:p>
            </p:txBody>
          </p:sp>
        </p:grpSp>
      </p:grpSp>
      <p:grpSp>
        <p:nvGrpSpPr>
          <p:cNvPr id="112" name="Gruppieren 111"/>
          <p:cNvGrpSpPr/>
          <p:nvPr/>
        </p:nvGrpSpPr>
        <p:grpSpPr>
          <a:xfrm>
            <a:off x="1587985" y="5475407"/>
            <a:ext cx="5197432" cy="700625"/>
            <a:chOff x="1587985" y="4027524"/>
            <a:chExt cx="5197432" cy="700625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4089847" y="4036991"/>
              <a:ext cx="2695570" cy="691158"/>
              <a:chOff x="4089847" y="4036991"/>
              <a:chExt cx="2695570" cy="691158"/>
            </a:xfrm>
          </p:grpSpPr>
          <p:grpSp>
            <p:nvGrpSpPr>
              <p:cNvPr id="27" name="Gruppieren 26"/>
              <p:cNvGrpSpPr/>
              <p:nvPr/>
            </p:nvGrpSpPr>
            <p:grpSpPr>
              <a:xfrm>
                <a:off x="4985217" y="4175491"/>
                <a:ext cx="1800200" cy="552658"/>
                <a:chOff x="3948358" y="2084199"/>
                <a:chExt cx="1512168" cy="552658"/>
              </a:xfrm>
              <a:solidFill>
                <a:schemeClr val="bg1"/>
              </a:solidFill>
            </p:grpSpPr>
            <p:sp>
              <p:nvSpPr>
                <p:cNvPr id="28" name="Textfeld 27"/>
                <p:cNvSpPr txBox="1"/>
                <p:nvPr/>
              </p:nvSpPr>
              <p:spPr>
                <a:xfrm>
                  <a:off x="3948358" y="2084199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200" u="sng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fm6 : </a:t>
                  </a:r>
                  <a:r>
                    <a:rPr lang="de-DE" sz="1200" u="sng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FamilyMember</a:t>
                  </a:r>
                  <a:endPara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Textfeld 28"/>
                <p:cNvSpPr txBox="1"/>
                <p:nvPr/>
              </p:nvSpPr>
              <p:spPr>
                <a:xfrm>
                  <a:off x="3948358" y="2359858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de-DE" sz="120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name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de-DE" sz="12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</a:t>
                  </a:r>
                  <a:r>
                    <a:rPr lang="de-DE" sz="120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"Claire"</a:t>
                  </a:r>
                </a:p>
              </p:txBody>
            </p:sp>
          </p:grpSp>
          <p:sp>
            <p:nvSpPr>
              <p:cNvPr id="70" name="Textfeld 69"/>
              <p:cNvSpPr txBox="1"/>
              <p:nvPr/>
            </p:nvSpPr>
            <p:spPr>
              <a:xfrm>
                <a:off x="4089847" y="403699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mother</a:t>
                </a:r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>
              <a:off x="1587985" y="4027524"/>
              <a:ext cx="2367561" cy="700625"/>
              <a:chOff x="1587985" y="4027524"/>
              <a:chExt cx="2367561" cy="700625"/>
            </a:xfrm>
          </p:grpSpPr>
          <p:grpSp>
            <p:nvGrpSpPr>
              <p:cNvPr id="9" name="Gruppieren 8"/>
              <p:cNvGrpSpPr/>
              <p:nvPr/>
            </p:nvGrpSpPr>
            <p:grpSpPr>
              <a:xfrm>
                <a:off x="2392929" y="4175491"/>
                <a:ext cx="1562617" cy="552658"/>
                <a:chOff x="3948358" y="2084199"/>
                <a:chExt cx="1512168" cy="552658"/>
              </a:xfrm>
              <a:solidFill>
                <a:schemeClr val="bg1"/>
              </a:solidFill>
            </p:grpSpPr>
            <p:sp>
              <p:nvSpPr>
                <p:cNvPr id="10" name="Textfeld 9"/>
                <p:cNvSpPr txBox="1"/>
                <p:nvPr/>
              </p:nvSpPr>
              <p:spPr>
                <a:xfrm>
                  <a:off x="3948358" y="2084199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200" u="sng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f3 : Family</a:t>
                  </a:r>
                </a:p>
              </p:txBody>
            </p:sp>
            <p:sp>
              <p:nvSpPr>
                <p:cNvPr id="11" name="Textfeld 10"/>
                <p:cNvSpPr txBox="1"/>
                <p:nvPr/>
              </p:nvSpPr>
              <p:spPr>
                <a:xfrm>
                  <a:off x="3948358" y="2359858"/>
                  <a:ext cx="1512168" cy="276999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de-DE" sz="1200" dirty="0" err="1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name</a:t>
                  </a:r>
                  <a:r>
                    <a:rPr lang="de-DE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de-DE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</a:t>
                  </a:r>
                  <a:r>
                    <a:rPr lang="de-DE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"Miller"</a:t>
                  </a:r>
                </a:p>
              </p:txBody>
            </p:sp>
          </p:grpSp>
          <p:sp>
            <p:nvSpPr>
              <p:cNvPr id="72" name="Textfeld 71"/>
              <p:cNvSpPr txBox="1"/>
              <p:nvPr/>
            </p:nvSpPr>
            <p:spPr>
              <a:xfrm>
                <a:off x="1587985" y="4027524"/>
                <a:ext cx="864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families</a:t>
                </a:r>
              </a:p>
            </p:txBody>
          </p:sp>
        </p:grpSp>
      </p:grpSp>
      <p:cxnSp>
        <p:nvCxnSpPr>
          <p:cNvPr id="73" name="Gewinkelte Verbindung 72"/>
          <p:cNvCxnSpPr>
            <a:stCxn id="56" idx="2"/>
            <a:endCxn id="33" idx="3"/>
          </p:cNvCxnSpPr>
          <p:nvPr/>
        </p:nvCxnSpPr>
        <p:spPr>
          <a:xfrm rot="5400000">
            <a:off x="9749456" y="359411"/>
            <a:ext cx="148026" cy="7974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56" idx="2"/>
            <a:endCxn id="36" idx="3"/>
          </p:cNvCxnSpPr>
          <p:nvPr/>
        </p:nvCxnSpPr>
        <p:spPr>
          <a:xfrm rot="5400000">
            <a:off x="9278414" y="830453"/>
            <a:ext cx="1090111" cy="7974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56" idx="2"/>
            <a:endCxn id="39" idx="3"/>
          </p:cNvCxnSpPr>
          <p:nvPr/>
        </p:nvCxnSpPr>
        <p:spPr>
          <a:xfrm rot="5400000">
            <a:off x="8801890" y="1306977"/>
            <a:ext cx="2043159" cy="7974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56" idx="2"/>
            <a:endCxn id="42" idx="3"/>
          </p:cNvCxnSpPr>
          <p:nvPr/>
        </p:nvCxnSpPr>
        <p:spPr>
          <a:xfrm rot="5400000">
            <a:off x="8327374" y="1781493"/>
            <a:ext cx="2992191" cy="7974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76"/>
          <p:cNvCxnSpPr>
            <a:stCxn id="56" idx="2"/>
            <a:endCxn id="45" idx="3"/>
          </p:cNvCxnSpPr>
          <p:nvPr/>
        </p:nvCxnSpPr>
        <p:spPr>
          <a:xfrm rot="5400000">
            <a:off x="7853179" y="2255688"/>
            <a:ext cx="3940581" cy="7974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56" idx="2"/>
            <a:endCxn id="48" idx="3"/>
          </p:cNvCxnSpPr>
          <p:nvPr/>
        </p:nvCxnSpPr>
        <p:spPr>
          <a:xfrm rot="5400000">
            <a:off x="7379614" y="2729253"/>
            <a:ext cx="4887711" cy="79746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217464" y="1635741"/>
            <a:ext cx="220727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sz="1200" u="sng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200" u="sng" err="1" smtClean="0"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endParaRPr lang="de-DE" sz="1200" u="sng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217464" y="1908746"/>
            <a:ext cx="220727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"Smith, Mary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"1980-07-23"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9430406" y="148990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7217464" y="2588789"/>
            <a:ext cx="220727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sz="1200" u="sng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1200" u="sng" smtClean="0">
                <a:latin typeface="Consolas" panose="020B0609020204030204" pitchFamily="49" charset="0"/>
                <a:cs typeface="Consolas" panose="020B0609020204030204" pitchFamily="49" charset="0"/>
              </a:rPr>
              <a:t> : Male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217464" y="2861794"/>
            <a:ext cx="220727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"Smith, Kevin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"2007-06-13"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9430406" y="244001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7217464" y="3393061"/>
            <a:ext cx="2992323" cy="879430"/>
            <a:chOff x="7217464" y="3607668"/>
            <a:chExt cx="2992323" cy="879430"/>
          </a:xfrm>
        </p:grpSpPr>
        <p:grpSp>
          <p:nvGrpSpPr>
            <p:cNvPr id="91" name="Gruppieren 90"/>
            <p:cNvGrpSpPr/>
            <p:nvPr/>
          </p:nvGrpSpPr>
          <p:grpSpPr>
            <a:xfrm>
              <a:off x="7217464" y="3752428"/>
              <a:ext cx="2207273" cy="734670"/>
              <a:chOff x="7217464" y="2781887"/>
              <a:chExt cx="2207273" cy="734670"/>
            </a:xfrm>
          </p:grpSpPr>
          <p:sp>
            <p:nvSpPr>
              <p:cNvPr id="42" name="Textfeld 41"/>
              <p:cNvSpPr txBox="1"/>
              <p:nvPr/>
            </p:nvSpPr>
            <p:spPr>
              <a:xfrm>
                <a:off x="7217464" y="2781887"/>
                <a:ext cx="2207273" cy="276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de-DE" sz="1200" u="sng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: </a:t>
                </a:r>
                <a:r>
                  <a:rPr lang="de-DE" sz="1200" u="sng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Female</a:t>
                </a:r>
                <a:endPara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7217464" y="3054892"/>
                <a:ext cx="2207273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"Smith, Katie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</a:p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birthday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"2005-12-12"</a:t>
                </a:r>
                <a:endPara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1" name="Textfeld 80"/>
            <p:cNvSpPr txBox="1"/>
            <p:nvPr/>
          </p:nvSpPr>
          <p:spPr>
            <a:xfrm>
              <a:off x="9430406" y="3607668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7217464" y="4334072"/>
            <a:ext cx="2992323" cy="886809"/>
            <a:chOff x="7217464" y="4617206"/>
            <a:chExt cx="2992323" cy="886809"/>
          </a:xfrm>
        </p:grpSpPr>
        <p:grpSp>
          <p:nvGrpSpPr>
            <p:cNvPr id="90" name="Gruppieren 89"/>
            <p:cNvGrpSpPr/>
            <p:nvPr/>
          </p:nvGrpSpPr>
          <p:grpSpPr>
            <a:xfrm>
              <a:off x="7217464" y="4769345"/>
              <a:ext cx="2207273" cy="734670"/>
              <a:chOff x="7217464" y="3477964"/>
              <a:chExt cx="2207273" cy="734670"/>
            </a:xfrm>
          </p:grpSpPr>
          <p:sp>
            <p:nvSpPr>
              <p:cNvPr id="45" name="Textfeld 44"/>
              <p:cNvSpPr txBox="1"/>
              <p:nvPr/>
            </p:nvSpPr>
            <p:spPr>
              <a:xfrm>
                <a:off x="7217464" y="3477964"/>
                <a:ext cx="2207273" cy="276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de-DE" sz="1200" u="sng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: Male</a:t>
                </a: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217464" y="3750969"/>
                <a:ext cx="2207273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"Smith, John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"</a:t>
                </a:r>
              </a:p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birthday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"1968-05-07"</a:t>
                </a:r>
                <a:endPara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2" name="Textfeld 81"/>
            <p:cNvSpPr txBox="1"/>
            <p:nvPr/>
          </p:nvSpPr>
          <p:spPr>
            <a:xfrm>
              <a:off x="9430406" y="461720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7217464" y="5282463"/>
            <a:ext cx="2992323" cy="893569"/>
            <a:chOff x="7217464" y="5531114"/>
            <a:chExt cx="2992323" cy="893569"/>
          </a:xfrm>
        </p:grpSpPr>
        <p:grpSp>
          <p:nvGrpSpPr>
            <p:cNvPr id="89" name="Gruppieren 88"/>
            <p:cNvGrpSpPr/>
            <p:nvPr/>
          </p:nvGrpSpPr>
          <p:grpSpPr>
            <a:xfrm>
              <a:off x="7217464" y="5681992"/>
              <a:ext cx="2207273" cy="742691"/>
              <a:chOff x="7217464" y="4174043"/>
              <a:chExt cx="2207273" cy="742691"/>
            </a:xfrm>
          </p:grpSpPr>
          <p:sp>
            <p:nvSpPr>
              <p:cNvPr id="48" name="Textfeld 47"/>
              <p:cNvSpPr txBox="1"/>
              <p:nvPr/>
            </p:nvSpPr>
            <p:spPr>
              <a:xfrm>
                <a:off x="7217464" y="4174043"/>
                <a:ext cx="2207273" cy="276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de-DE" sz="1200" u="sng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de-DE" sz="1200" u="sng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: </a:t>
                </a:r>
                <a:r>
                  <a:rPr lang="de-DE" sz="1200" u="sng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Female</a:t>
                </a:r>
                <a:endParaRPr lang="de-DE" sz="1200" u="sng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7217464" y="4455069"/>
                <a:ext cx="2207273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"Smith, 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Claire"</a:t>
                </a:r>
              </a:p>
              <a:p>
                <a:r>
                  <a:rPr lang="de-DE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birthday</a:t>
                </a:r>
                <a:r>
                  <a:rPr lang="de-DE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"1970-04-03"</a:t>
                </a:r>
                <a:endPara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3" name="Textfeld 82"/>
            <p:cNvSpPr txBox="1"/>
            <p:nvPr/>
          </p:nvSpPr>
          <p:spPr>
            <a:xfrm>
              <a:off x="9430406" y="5531114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</p:txBody>
        </p:sp>
      </p:grpSp>
      <p:cxnSp>
        <p:nvCxnSpPr>
          <p:cNvPr id="85" name="Gerader Verbinder 84"/>
          <p:cNvCxnSpPr/>
          <p:nvPr/>
        </p:nvCxnSpPr>
        <p:spPr>
          <a:xfrm>
            <a:off x="7001440" y="274686"/>
            <a:ext cx="0" cy="5957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Westfechtel</dc:creator>
  <cp:lastModifiedBy>Bernhard Westfechtel</cp:lastModifiedBy>
  <cp:revision>7</cp:revision>
  <cp:lastPrinted>2018-07-23T12:27:37Z</cp:lastPrinted>
  <dcterms:created xsi:type="dcterms:W3CDTF">2018-07-23T12:26:43Z</dcterms:created>
  <dcterms:modified xsi:type="dcterms:W3CDTF">2018-09-05T07:37:12Z</dcterms:modified>
</cp:coreProperties>
</file>