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"/>
          <p:cNvGrpSpPr/>
          <p:nvPr/>
        </p:nvGrpSpPr>
        <p:grpSpPr>
          <a:xfrm>
            <a:off x="3559100" y="3250579"/>
            <a:ext cx="981175" cy="661642"/>
            <a:chOff x="0" y="0"/>
            <a:chExt cx="981174" cy="661640"/>
          </a:xfrm>
        </p:grpSpPr>
        <p:sp>
          <p:nvSpPr>
            <p:cNvPr id="119" name="Rectangle"/>
            <p:cNvSpPr/>
            <p:nvPr/>
          </p:nvSpPr>
          <p:spPr>
            <a:xfrm>
              <a:off x="0" y="0"/>
              <a:ext cx="981175" cy="6616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0" name="Equation"/>
            <p:cNvSpPr txBox="1"/>
            <p:nvPr/>
          </p:nvSpPr>
          <p:spPr>
            <a:xfrm>
              <a:off x="194406" y="224902"/>
              <a:ext cx="548807" cy="2139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m:oMathPara>
              </a14:m>
              <a:endParaRPr sz="2400"/>
            </a:p>
          </p:txBody>
        </p:sp>
      </p:grpSp>
      <p:grpSp>
        <p:nvGrpSpPr>
          <p:cNvPr id="124" name="Group"/>
          <p:cNvGrpSpPr/>
          <p:nvPr/>
        </p:nvGrpSpPr>
        <p:grpSpPr>
          <a:xfrm>
            <a:off x="6093766" y="5865167"/>
            <a:ext cx="981175" cy="661641"/>
            <a:chOff x="0" y="0"/>
            <a:chExt cx="981174" cy="661640"/>
          </a:xfrm>
        </p:grpSpPr>
        <p:sp>
          <p:nvSpPr>
            <p:cNvPr id="122" name="Rectangle"/>
            <p:cNvSpPr/>
            <p:nvPr/>
          </p:nvSpPr>
          <p:spPr>
            <a:xfrm>
              <a:off x="0" y="0"/>
              <a:ext cx="981175" cy="6616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3" name="Equation"/>
            <p:cNvSpPr txBox="1"/>
            <p:nvPr/>
          </p:nvSpPr>
          <p:spPr>
            <a:xfrm>
              <a:off x="207834" y="195793"/>
              <a:ext cx="565506" cy="2700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m:oMathPara>
              </a14:m>
              <a:endParaRPr sz="2400"/>
            </a:p>
          </p:txBody>
        </p:sp>
      </p:grpSp>
      <p:sp>
        <p:nvSpPr>
          <p:cNvPr id="125" name="Equation"/>
          <p:cNvSpPr txBox="1"/>
          <p:nvPr/>
        </p:nvSpPr>
        <p:spPr>
          <a:xfrm>
            <a:off x="4821339" y="2118843"/>
            <a:ext cx="312929" cy="33985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</m:oMath>
              </m:oMathPara>
            </a14:m>
            <a:endParaRPr sz="4000"/>
          </a:p>
        </p:txBody>
      </p:sp>
      <p:sp>
        <p:nvSpPr>
          <p:cNvPr id="126" name="Equation"/>
          <p:cNvSpPr txBox="1"/>
          <p:nvPr/>
        </p:nvSpPr>
        <p:spPr>
          <a:xfrm>
            <a:off x="8034439" y="2122653"/>
            <a:ext cx="303277" cy="3322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4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</m:oMath>
              </m:oMathPara>
            </a14:m>
            <a:endParaRPr sz="4000"/>
          </a:p>
        </p:txBody>
      </p:sp>
      <p:sp>
        <p:nvSpPr>
          <p:cNvPr id="127" name="Equation"/>
          <p:cNvSpPr txBox="1"/>
          <p:nvPr/>
        </p:nvSpPr>
        <p:spPr>
          <a:xfrm>
            <a:off x="4755045" y="4887443"/>
            <a:ext cx="445517" cy="3449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</m:oMath>
              </m:oMathPara>
            </a14:m>
            <a:endParaRPr sz="4000"/>
          </a:p>
        </p:txBody>
      </p:sp>
      <p:sp>
        <p:nvSpPr>
          <p:cNvPr id="128" name="Equation"/>
          <p:cNvSpPr txBox="1"/>
          <p:nvPr/>
        </p:nvSpPr>
        <p:spPr>
          <a:xfrm>
            <a:off x="7974241" y="4887443"/>
            <a:ext cx="423673" cy="3449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</m:oMath>
              </m:oMathPara>
            </a14:m>
            <a:endParaRPr sz="4000"/>
          </a:p>
        </p:txBody>
      </p:sp>
      <p:sp>
        <p:nvSpPr>
          <p:cNvPr id="129" name="Equation"/>
          <p:cNvSpPr txBox="1"/>
          <p:nvPr/>
        </p:nvSpPr>
        <p:spPr>
          <a:xfrm>
            <a:off x="4755045" y="7173443"/>
            <a:ext cx="535885" cy="3449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</m:oMath>
              </m:oMathPara>
            </a14:m>
            <a:endParaRPr sz="4000"/>
          </a:p>
        </p:txBody>
      </p:sp>
      <p:sp>
        <p:nvSpPr>
          <p:cNvPr id="130" name="Equation"/>
          <p:cNvSpPr txBox="1"/>
          <p:nvPr/>
        </p:nvSpPr>
        <p:spPr>
          <a:xfrm>
            <a:off x="7974241" y="7173443"/>
            <a:ext cx="514041" cy="3449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sSup>
                    <m:e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xmlns:a="http://schemas.openxmlformats.org/drawingml/2006/main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</m:oMath>
              </m:oMathPara>
            </a14:m>
            <a:endParaRPr sz="4000"/>
          </a:p>
        </p:txBody>
      </p:sp>
      <p:sp>
        <p:nvSpPr>
          <p:cNvPr id="131" name="Line"/>
          <p:cNvSpPr/>
          <p:nvPr/>
        </p:nvSpPr>
        <p:spPr>
          <a:xfrm flipH="1">
            <a:off x="4977803" y="2619806"/>
            <a:ext cx="1" cy="21090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2" name="Line"/>
          <p:cNvSpPr/>
          <p:nvPr/>
        </p:nvSpPr>
        <p:spPr>
          <a:xfrm>
            <a:off x="4977803" y="5444286"/>
            <a:ext cx="1" cy="15059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Line"/>
          <p:cNvSpPr/>
          <p:nvPr/>
        </p:nvSpPr>
        <p:spPr>
          <a:xfrm>
            <a:off x="8186077" y="5444286"/>
            <a:ext cx="1" cy="15059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" name="Line"/>
          <p:cNvSpPr/>
          <p:nvPr/>
        </p:nvSpPr>
        <p:spPr>
          <a:xfrm>
            <a:off x="8186077" y="2619806"/>
            <a:ext cx="1" cy="210906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Line"/>
          <p:cNvSpPr/>
          <p:nvPr/>
        </p:nvSpPr>
        <p:spPr>
          <a:xfrm>
            <a:off x="5283962" y="2288769"/>
            <a:ext cx="26007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" name="Line"/>
          <p:cNvSpPr/>
          <p:nvPr/>
        </p:nvSpPr>
        <p:spPr>
          <a:xfrm>
            <a:off x="5283962" y="5059909"/>
            <a:ext cx="26007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Line"/>
          <p:cNvSpPr/>
          <p:nvPr/>
        </p:nvSpPr>
        <p:spPr>
          <a:xfrm>
            <a:off x="5283962" y="7384817"/>
            <a:ext cx="26007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Line"/>
          <p:cNvSpPr/>
          <p:nvPr/>
        </p:nvSpPr>
        <p:spPr>
          <a:xfrm flipV="1">
            <a:off x="5287612" y="2622634"/>
            <a:ext cx="2593483" cy="210087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" name="Line"/>
          <p:cNvSpPr/>
          <p:nvPr/>
        </p:nvSpPr>
        <p:spPr>
          <a:xfrm flipH="1">
            <a:off x="4167833" y="2544044"/>
            <a:ext cx="643681" cy="643680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  <a:tailEnd type="stealth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" name="Line"/>
          <p:cNvSpPr/>
          <p:nvPr/>
        </p:nvSpPr>
        <p:spPr>
          <a:xfrm flipH="1" flipV="1">
            <a:off x="4106140" y="3975076"/>
            <a:ext cx="767067" cy="944465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  <a:tailEnd type="stealth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1" name="Line"/>
          <p:cNvSpPr/>
          <p:nvPr/>
        </p:nvSpPr>
        <p:spPr>
          <a:xfrm>
            <a:off x="4524897" y="3581400"/>
            <a:ext cx="405712" cy="1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  <a:tailEnd type="stealth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2" name="Line"/>
          <p:cNvSpPr/>
          <p:nvPr/>
        </p:nvSpPr>
        <p:spPr>
          <a:xfrm flipV="1">
            <a:off x="5107633" y="1561015"/>
            <a:ext cx="963215" cy="643681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  <a:tailEnd type="stealth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Line"/>
          <p:cNvSpPr/>
          <p:nvPr/>
        </p:nvSpPr>
        <p:spPr>
          <a:xfrm flipH="1" flipV="1">
            <a:off x="7110559" y="1535615"/>
            <a:ext cx="963215" cy="643681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  <a:tailEnd type="stealth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Line"/>
          <p:cNvSpPr/>
          <p:nvPr/>
        </p:nvSpPr>
        <p:spPr>
          <a:xfrm>
            <a:off x="6584353" y="1555312"/>
            <a:ext cx="1" cy="691008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  <a:tailEnd type="stealth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47" name="Group"/>
          <p:cNvGrpSpPr/>
          <p:nvPr/>
        </p:nvGrpSpPr>
        <p:grpSpPr>
          <a:xfrm>
            <a:off x="6093766" y="1092082"/>
            <a:ext cx="981175" cy="661642"/>
            <a:chOff x="0" y="0"/>
            <a:chExt cx="981174" cy="661640"/>
          </a:xfrm>
        </p:grpSpPr>
        <p:sp>
          <p:nvSpPr>
            <p:cNvPr id="145" name="Rectangle"/>
            <p:cNvSpPr/>
            <p:nvPr/>
          </p:nvSpPr>
          <p:spPr>
            <a:xfrm>
              <a:off x="0" y="0"/>
              <a:ext cx="981175" cy="6616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6" name="Equation"/>
            <p:cNvSpPr txBox="1"/>
            <p:nvPr/>
          </p:nvSpPr>
          <p:spPr>
            <a:xfrm>
              <a:off x="194407" y="224902"/>
              <a:ext cx="592361" cy="211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m:oMathPara>
              </a14:m>
              <a:endParaRPr sz="2400"/>
            </a:p>
          </p:txBody>
        </p:sp>
      </p:grpSp>
      <p:sp>
        <p:nvSpPr>
          <p:cNvPr id="148" name="Line"/>
          <p:cNvSpPr/>
          <p:nvPr/>
        </p:nvSpPr>
        <p:spPr>
          <a:xfrm>
            <a:off x="4929307" y="3185987"/>
            <a:ext cx="770422" cy="1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  <a:tailEnd type="stealth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Line"/>
          <p:cNvSpPr/>
          <p:nvPr/>
        </p:nvSpPr>
        <p:spPr>
          <a:xfrm>
            <a:off x="5954687" y="2250212"/>
            <a:ext cx="1" cy="691008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  <a:tailEnd type="stealth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" name="Line"/>
          <p:cNvSpPr/>
          <p:nvPr/>
        </p:nvSpPr>
        <p:spPr>
          <a:xfrm>
            <a:off x="6052620" y="3281991"/>
            <a:ext cx="405713" cy="405712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  <a:tailEnd type="stealth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53" name="Group"/>
          <p:cNvGrpSpPr/>
          <p:nvPr/>
        </p:nvGrpSpPr>
        <p:grpSpPr>
          <a:xfrm>
            <a:off x="5730800" y="2950815"/>
            <a:ext cx="447775" cy="445146"/>
            <a:chOff x="0" y="0"/>
            <a:chExt cx="447774" cy="445144"/>
          </a:xfrm>
        </p:grpSpPr>
        <p:sp>
          <p:nvSpPr>
            <p:cNvPr id="151" name="Square"/>
            <p:cNvSpPr/>
            <p:nvPr/>
          </p:nvSpPr>
          <p:spPr>
            <a:xfrm>
              <a:off x="0" y="0"/>
              <a:ext cx="447775" cy="44514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2" name="Equation"/>
            <p:cNvSpPr txBox="1"/>
            <p:nvPr/>
          </p:nvSpPr>
          <p:spPr>
            <a:xfrm>
              <a:off x="168108" y="159783"/>
              <a:ext cx="111558" cy="1255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*</m:t>
                    </m:r>
                  </m:oMath>
                </m:oMathPara>
              </a14:m>
              <a:endParaRPr sz="2400"/>
            </a:p>
          </p:txBody>
        </p:sp>
      </p:grpSp>
      <p:sp>
        <p:nvSpPr>
          <p:cNvPr id="154" name="Line"/>
          <p:cNvSpPr/>
          <p:nvPr/>
        </p:nvSpPr>
        <p:spPr>
          <a:xfrm>
            <a:off x="6484420" y="3726491"/>
            <a:ext cx="321893" cy="321892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  <a:tailEnd type="stealth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" name="Line"/>
          <p:cNvSpPr/>
          <p:nvPr/>
        </p:nvSpPr>
        <p:spPr>
          <a:xfrm>
            <a:off x="7199982" y="4336612"/>
            <a:ext cx="1" cy="691008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  <a:tailEnd type="stealth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" name="Line"/>
          <p:cNvSpPr/>
          <p:nvPr/>
        </p:nvSpPr>
        <p:spPr>
          <a:xfrm>
            <a:off x="7430209" y="4285309"/>
            <a:ext cx="741957" cy="1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  <a:tailEnd type="stealth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59" name="Group"/>
          <p:cNvGrpSpPr/>
          <p:nvPr/>
        </p:nvGrpSpPr>
        <p:grpSpPr>
          <a:xfrm>
            <a:off x="6820024" y="4062315"/>
            <a:ext cx="759917" cy="471389"/>
            <a:chOff x="124023" y="89247"/>
            <a:chExt cx="759916" cy="471388"/>
          </a:xfrm>
        </p:grpSpPr>
        <p:sp>
          <p:nvSpPr>
            <p:cNvPr id="157" name="Rectangle"/>
            <p:cNvSpPr/>
            <p:nvPr/>
          </p:nvSpPr>
          <p:spPr>
            <a:xfrm>
              <a:off x="124023" y="89247"/>
              <a:ext cx="759917" cy="47138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8" name="Equation"/>
            <p:cNvSpPr txBox="1"/>
            <p:nvPr/>
          </p:nvSpPr>
          <p:spPr>
            <a:xfrm>
              <a:off x="228345" y="195793"/>
              <a:ext cx="524483" cy="2700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b="0"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oMath>
                </m:oMathPara>
              </a14:m>
              <a:endParaRPr sz="2400"/>
            </a:p>
          </p:txBody>
        </p:sp>
      </p:grpSp>
      <p:sp>
        <p:nvSpPr>
          <p:cNvPr id="160" name="Line"/>
          <p:cNvSpPr/>
          <p:nvPr/>
        </p:nvSpPr>
        <p:spPr>
          <a:xfrm>
            <a:off x="4967407" y="6208595"/>
            <a:ext cx="1119328" cy="1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  <a:tailEnd type="stealth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" name="Line"/>
          <p:cNvSpPr/>
          <p:nvPr/>
        </p:nvSpPr>
        <p:spPr>
          <a:xfrm>
            <a:off x="7050463" y="6170293"/>
            <a:ext cx="1119328" cy="1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  <a:tailEnd type="stealth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" name="Line"/>
          <p:cNvSpPr/>
          <p:nvPr/>
        </p:nvSpPr>
        <p:spPr>
          <a:xfrm>
            <a:off x="6587401" y="5031419"/>
            <a:ext cx="1" cy="804678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  <a:tailEnd type="stealth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" name="Line"/>
          <p:cNvSpPr/>
          <p:nvPr/>
        </p:nvSpPr>
        <p:spPr>
          <a:xfrm>
            <a:off x="6584353" y="6523039"/>
            <a:ext cx="1" cy="804678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  <a:tailEnd type="stealth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