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7099300" cy="10234613"/>
  <p:defaultTextStyle>
    <a:defPPr>
      <a:defRPr lang="de-DE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94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21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16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2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13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6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8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61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60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70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1CA5-9E0E-4446-A9D7-615ACC2704AF}" type="datetimeFigureOut">
              <a:rPr lang="de-DE" smtClean="0"/>
              <a:t>15.08.2018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9674-3A0A-49E6-BB43-A4AFFDA2E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aute 71"/>
          <p:cNvSpPr/>
          <p:nvPr/>
        </p:nvSpPr>
        <p:spPr>
          <a:xfrm rot="5400000">
            <a:off x="7232382" y="1921786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130549" y="1849021"/>
            <a:ext cx="106841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TraceModel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062081" y="2715429"/>
            <a:ext cx="97381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TraceLink</a:t>
            </a:r>
            <a:endParaRPr lang="de-DE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293611" y="2715429"/>
            <a:ext cx="122305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TraceLinkEnd</a:t>
            </a:r>
            <a:endParaRPr lang="de-DE" sz="1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4325876" y="3655053"/>
            <a:ext cx="1558965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Reg2RegTraceLink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1007815" y="4681220"/>
            <a:ext cx="3318060" cy="552658"/>
            <a:chOff x="3948358" y="2084199"/>
            <a:chExt cx="1512168" cy="552658"/>
          </a:xfrm>
        </p:grpSpPr>
        <p:sp>
          <p:nvSpPr>
            <p:cNvPr id="54" name="Textfeld 53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FamilyRegisterSourceEnd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familyRegisterSourceEndType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EObject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9621747" y="6486309"/>
            <a:ext cx="2696373" cy="739581"/>
            <a:chOff x="1326988" y="4886190"/>
            <a:chExt cx="2645922" cy="739581"/>
          </a:xfrm>
        </p:grpSpPr>
        <p:sp>
          <p:nvSpPr>
            <p:cNvPr id="77" name="Textfeld 76"/>
            <p:cNvSpPr txBox="1"/>
            <p:nvPr/>
          </p:nvSpPr>
          <p:spPr>
            <a:xfrm>
              <a:off x="1326988" y="4886190"/>
              <a:ext cx="2645922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PersonTargetEnd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326988" y="5164106"/>
              <a:ext cx="264592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 String</a:t>
              </a:r>
            </a:p>
            <a:p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personTargetEndType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EObject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3" name="Gruppieren 82"/>
          <p:cNvGrpSpPr/>
          <p:nvPr/>
        </p:nvGrpSpPr>
        <p:grpSpPr>
          <a:xfrm>
            <a:off x="7997982" y="4681220"/>
            <a:ext cx="3318060" cy="552658"/>
            <a:chOff x="3948358" y="2084199"/>
            <a:chExt cx="1512168" cy="552658"/>
          </a:xfrm>
        </p:grpSpPr>
        <p:sp>
          <p:nvSpPr>
            <p:cNvPr id="84" name="Textfeld 83"/>
            <p:cNvSpPr txBox="1"/>
            <p:nvPr/>
          </p:nvSpPr>
          <p:spPr>
            <a:xfrm>
              <a:off x="3948358" y="2084199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PersonRegisterTargetEnd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948358" y="2359858"/>
              <a:ext cx="1512168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personRegisterTargetEndType</a:t>
              </a:r>
              <a:r>
                <a:rPr lang="de-DE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EObject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5034078" y="5667785"/>
            <a:ext cx="2627867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200" dirty="0">
                <a:latin typeface="Consolas" panose="020B0609020204030204" pitchFamily="49" charset="0"/>
                <a:cs typeface="Consolas" panose="020B0609020204030204" pitchFamily="49" charset="0"/>
              </a:rPr>
              <a:t>FamilyMember2PersonsTraceLink</a:t>
            </a:r>
          </a:p>
        </p:txBody>
      </p:sp>
      <p:grpSp>
        <p:nvGrpSpPr>
          <p:cNvPr id="90" name="Gruppieren 89"/>
          <p:cNvGrpSpPr/>
          <p:nvPr/>
        </p:nvGrpSpPr>
        <p:grpSpPr>
          <a:xfrm>
            <a:off x="5630974" y="6486309"/>
            <a:ext cx="3161980" cy="739581"/>
            <a:chOff x="1326988" y="4886190"/>
            <a:chExt cx="2645922" cy="739581"/>
          </a:xfrm>
        </p:grpSpPr>
        <p:sp>
          <p:nvSpPr>
            <p:cNvPr id="91" name="Textfeld 90"/>
            <p:cNvSpPr txBox="1"/>
            <p:nvPr/>
          </p:nvSpPr>
          <p:spPr>
            <a:xfrm>
              <a:off x="1326988" y="4886190"/>
              <a:ext cx="2645922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FamilyMemberSourceEnd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326988" y="5164106"/>
              <a:ext cx="264592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 String</a:t>
              </a:r>
            </a:p>
            <a:p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familyMemberSourceEndType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EObject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3" name="Gruppieren 92"/>
          <p:cNvGrpSpPr/>
          <p:nvPr/>
        </p:nvGrpSpPr>
        <p:grpSpPr>
          <a:xfrm>
            <a:off x="428353" y="6486309"/>
            <a:ext cx="2645922" cy="739581"/>
            <a:chOff x="1326988" y="4886190"/>
            <a:chExt cx="2645922" cy="739581"/>
          </a:xfrm>
        </p:grpSpPr>
        <p:sp>
          <p:nvSpPr>
            <p:cNvPr id="94" name="Textfeld 93"/>
            <p:cNvSpPr txBox="1"/>
            <p:nvPr/>
          </p:nvSpPr>
          <p:spPr>
            <a:xfrm>
              <a:off x="1326988" y="4886190"/>
              <a:ext cx="2645922" cy="276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FamilySourceEnd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1326988" y="5164106"/>
              <a:ext cx="2645922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 String</a:t>
              </a:r>
            </a:p>
            <a:p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familySourceEndType</a:t>
              </a:r>
              <a:r>
                <a:rPr lang="de-DE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: </a:t>
              </a:r>
              <a:r>
                <a:rPr lang="de-DE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EObject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96" name="Gerade Verbindung 37"/>
          <p:cNvCxnSpPr/>
          <p:nvPr/>
        </p:nvCxnSpPr>
        <p:spPr>
          <a:xfrm flipH="1">
            <a:off x="3074276" y="6536524"/>
            <a:ext cx="25566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aute 96"/>
          <p:cNvSpPr/>
          <p:nvPr/>
        </p:nvSpPr>
        <p:spPr>
          <a:xfrm rot="5400000">
            <a:off x="3106036" y="6467802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074276" y="6244999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fatherInverse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4935647" y="654348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father</a:t>
            </a:r>
          </a:p>
        </p:txBody>
      </p:sp>
      <p:cxnSp>
        <p:nvCxnSpPr>
          <p:cNvPr id="100" name="Gerade Verbindung 37"/>
          <p:cNvCxnSpPr/>
          <p:nvPr/>
        </p:nvCxnSpPr>
        <p:spPr>
          <a:xfrm flipH="1">
            <a:off x="3074276" y="7159927"/>
            <a:ext cx="25566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aute 100"/>
          <p:cNvSpPr/>
          <p:nvPr/>
        </p:nvSpPr>
        <p:spPr>
          <a:xfrm rot="5400000">
            <a:off x="3106036" y="7091205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074275" y="6868402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daughtersInverse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4680769" y="716689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daughters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4149499" y="663657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cxnSp>
        <p:nvCxnSpPr>
          <p:cNvPr id="118" name="Gerade Verbindung 37"/>
          <p:cNvCxnSpPr/>
          <p:nvPr/>
        </p:nvCxnSpPr>
        <p:spPr>
          <a:xfrm>
            <a:off x="1119834" y="5233878"/>
            <a:ext cx="0" cy="12524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aute 118"/>
          <p:cNvSpPr/>
          <p:nvPr/>
        </p:nvSpPr>
        <p:spPr>
          <a:xfrm>
            <a:off x="1083830" y="5249459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1124308" y="5237400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familiesInverse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1118674" y="598506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families</a:t>
            </a:r>
          </a:p>
        </p:txBody>
      </p:sp>
      <p:cxnSp>
        <p:nvCxnSpPr>
          <p:cNvPr id="14" name="Gewinkelte Verbindung 13"/>
          <p:cNvCxnSpPr>
            <a:stCxn id="86" idx="2"/>
            <a:endCxn id="91" idx="0"/>
          </p:cNvCxnSpPr>
          <p:nvPr/>
        </p:nvCxnSpPr>
        <p:spPr>
          <a:xfrm rot="16200000" flipH="1">
            <a:off x="6509226" y="5783569"/>
            <a:ext cx="541525" cy="8639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/>
          <p:cNvSpPr txBox="1"/>
          <p:nvPr/>
        </p:nvSpPr>
        <p:spPr>
          <a:xfrm>
            <a:off x="7204077" y="6205034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srcRefFamilyMember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4213493" y="5951043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refFamilyMember2Persons</a:t>
            </a:r>
          </a:p>
        </p:txBody>
      </p:sp>
      <p:cxnSp>
        <p:nvCxnSpPr>
          <p:cNvPr id="16" name="Gewinkelte Verbindung 15"/>
          <p:cNvCxnSpPr>
            <a:endCxn id="86" idx="1"/>
          </p:cNvCxnSpPr>
          <p:nvPr/>
        </p:nvCxnSpPr>
        <p:spPr>
          <a:xfrm flipV="1">
            <a:off x="2789447" y="5806285"/>
            <a:ext cx="2244631" cy="680023"/>
          </a:xfrm>
          <a:prstGeom prst="bentConnector3">
            <a:avLst>
              <a:gd name="adj1" fmla="val 72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2898375" y="5530655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refFamilyMember2Persons</a:t>
            </a:r>
          </a:p>
        </p:txBody>
      </p:sp>
      <p:sp>
        <p:nvSpPr>
          <p:cNvPr id="125" name="Textfeld 124"/>
          <p:cNvSpPr txBox="1"/>
          <p:nvPr/>
        </p:nvSpPr>
        <p:spPr>
          <a:xfrm>
            <a:off x="1748869" y="6215738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srcRefFamily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Gewinkelte Verbindung 18"/>
          <p:cNvCxnSpPr>
            <a:stCxn id="86" idx="3"/>
            <a:endCxn id="77" idx="0"/>
          </p:cNvCxnSpPr>
          <p:nvPr/>
        </p:nvCxnSpPr>
        <p:spPr>
          <a:xfrm>
            <a:off x="7661945" y="5806284"/>
            <a:ext cx="3307989" cy="68002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7673143" y="5518859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refFamilyMember2Persons</a:t>
            </a:r>
          </a:p>
        </p:txBody>
      </p:sp>
      <p:sp>
        <p:nvSpPr>
          <p:cNvPr id="127" name="Textfeld 126"/>
          <p:cNvSpPr txBox="1"/>
          <p:nvPr/>
        </p:nvSpPr>
        <p:spPr>
          <a:xfrm>
            <a:off x="9757413" y="6201551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trgRefPerson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Gewinkelte Verbindung 22"/>
          <p:cNvCxnSpPr>
            <a:stCxn id="84" idx="3"/>
          </p:cNvCxnSpPr>
          <p:nvPr/>
        </p:nvCxnSpPr>
        <p:spPr>
          <a:xfrm>
            <a:off x="11316043" y="4819720"/>
            <a:ext cx="901183" cy="1673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aute 127"/>
          <p:cNvSpPr/>
          <p:nvPr/>
        </p:nvSpPr>
        <p:spPr>
          <a:xfrm rot="5400000">
            <a:off x="11347804" y="4758261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11428461" y="6203919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</p:txBody>
      </p:sp>
      <p:sp>
        <p:nvSpPr>
          <p:cNvPr id="130" name="Textfeld 129"/>
          <p:cNvSpPr txBox="1"/>
          <p:nvPr/>
        </p:nvSpPr>
        <p:spPr>
          <a:xfrm>
            <a:off x="11319498" y="4361795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Inverse</a:t>
            </a:r>
          </a:p>
        </p:txBody>
      </p:sp>
      <p:cxnSp>
        <p:nvCxnSpPr>
          <p:cNvPr id="25" name="Gewinkelte Verbindung 24"/>
          <p:cNvCxnSpPr>
            <a:stCxn id="52" idx="2"/>
            <a:endCxn id="54" idx="3"/>
          </p:cNvCxnSpPr>
          <p:nvPr/>
        </p:nvCxnSpPr>
        <p:spPr>
          <a:xfrm rot="5400000">
            <a:off x="4271784" y="3986145"/>
            <a:ext cx="887669" cy="77948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4325062" y="4818351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srcRefFamilyRegister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072965" y="394137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refReg2Reg</a:t>
            </a:r>
          </a:p>
        </p:txBody>
      </p:sp>
      <p:cxnSp>
        <p:nvCxnSpPr>
          <p:cNvPr id="29" name="Gewinkelte Verbindung 28"/>
          <p:cNvCxnSpPr>
            <a:stCxn id="52" idx="3"/>
            <a:endCxn id="84" idx="1"/>
          </p:cNvCxnSpPr>
          <p:nvPr/>
        </p:nvCxnSpPr>
        <p:spPr>
          <a:xfrm>
            <a:off x="5884840" y="3793552"/>
            <a:ext cx="2113142" cy="1026168"/>
          </a:xfrm>
          <a:prstGeom prst="bentConnector3">
            <a:avLst>
              <a:gd name="adj1" fmla="val 744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/>
          <p:cNvSpPr txBox="1"/>
          <p:nvPr/>
        </p:nvSpPr>
        <p:spPr>
          <a:xfrm>
            <a:off x="6412654" y="3795514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refReg2Reg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7455339" y="4402031"/>
            <a:ext cx="1883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trgRefPersonRegister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Gewinkelte Verbindung 36"/>
          <p:cNvCxnSpPr>
            <a:stCxn id="77" idx="3"/>
            <a:endCxn id="51" idx="2"/>
          </p:cNvCxnSpPr>
          <p:nvPr/>
        </p:nvCxnSpPr>
        <p:spPr>
          <a:xfrm flipH="1" flipV="1">
            <a:off x="7905139" y="2992428"/>
            <a:ext cx="4412980" cy="3632381"/>
          </a:xfrm>
          <a:prstGeom prst="bentConnector4">
            <a:avLst>
              <a:gd name="adj1" fmla="val -5180"/>
              <a:gd name="adj2" fmla="val 92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 Verbindung 43"/>
          <p:cNvCxnSpPr>
            <a:stCxn id="94" idx="1"/>
            <a:endCxn id="51" idx="2"/>
          </p:cNvCxnSpPr>
          <p:nvPr/>
        </p:nvCxnSpPr>
        <p:spPr>
          <a:xfrm rot="10800000" flipH="1">
            <a:off x="428353" y="2992429"/>
            <a:ext cx="7476786" cy="3632381"/>
          </a:xfrm>
          <a:prstGeom prst="bentConnector4">
            <a:avLst>
              <a:gd name="adj1" fmla="val -3057"/>
              <a:gd name="adj2" fmla="val 9287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winkelte Verbindung 136"/>
          <p:cNvCxnSpPr>
            <a:stCxn id="92" idx="2"/>
            <a:endCxn id="51" idx="2"/>
          </p:cNvCxnSpPr>
          <p:nvPr/>
        </p:nvCxnSpPr>
        <p:spPr>
          <a:xfrm rot="5400000" flipH="1" flipV="1">
            <a:off x="5441820" y="4762571"/>
            <a:ext cx="4233462" cy="693175"/>
          </a:xfrm>
          <a:prstGeom prst="bentConnector5">
            <a:avLst>
              <a:gd name="adj1" fmla="val -5400"/>
              <a:gd name="adj2" fmla="val -1039810"/>
              <a:gd name="adj3" fmla="val 938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winkelte Verbindung 143"/>
          <p:cNvCxnSpPr>
            <a:stCxn id="84" idx="0"/>
            <a:endCxn id="51" idx="2"/>
          </p:cNvCxnSpPr>
          <p:nvPr/>
        </p:nvCxnSpPr>
        <p:spPr>
          <a:xfrm rot="16200000" flipV="1">
            <a:off x="7936681" y="2960888"/>
            <a:ext cx="1688793" cy="1751873"/>
          </a:xfrm>
          <a:prstGeom prst="bentConnector3">
            <a:avLst>
              <a:gd name="adj1" fmla="val 847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winkelte Verbindung 159"/>
          <p:cNvCxnSpPr>
            <a:stCxn id="54" idx="0"/>
            <a:endCxn id="51" idx="2"/>
          </p:cNvCxnSpPr>
          <p:nvPr/>
        </p:nvCxnSpPr>
        <p:spPr>
          <a:xfrm rot="5400000" flipH="1" flipV="1">
            <a:off x="4441597" y="1217677"/>
            <a:ext cx="1688793" cy="5238294"/>
          </a:xfrm>
          <a:prstGeom prst="bentConnector3">
            <a:avLst>
              <a:gd name="adj1" fmla="val 8472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hteck 170"/>
          <p:cNvSpPr/>
          <p:nvPr/>
        </p:nvSpPr>
        <p:spPr>
          <a:xfrm>
            <a:off x="5493945" y="3187400"/>
            <a:ext cx="110566" cy="11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Gewinkelte Verbindung 155"/>
          <p:cNvCxnSpPr>
            <a:stCxn id="86" idx="0"/>
            <a:endCxn id="50" idx="2"/>
          </p:cNvCxnSpPr>
          <p:nvPr/>
        </p:nvCxnSpPr>
        <p:spPr>
          <a:xfrm rot="16200000" flipV="1">
            <a:off x="4610823" y="3930595"/>
            <a:ext cx="2675357" cy="799022"/>
          </a:xfrm>
          <a:prstGeom prst="bentConnector3">
            <a:avLst>
              <a:gd name="adj1" fmla="val 815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 Verbindung 148"/>
          <p:cNvCxnSpPr>
            <a:stCxn id="52" idx="0"/>
            <a:endCxn id="50" idx="2"/>
          </p:cNvCxnSpPr>
          <p:nvPr/>
        </p:nvCxnSpPr>
        <p:spPr>
          <a:xfrm rot="5400000" flipH="1" flipV="1">
            <a:off x="4995862" y="3101926"/>
            <a:ext cx="662625" cy="443631"/>
          </a:xfrm>
          <a:prstGeom prst="bentConnector3">
            <a:avLst>
              <a:gd name="adj1" fmla="val 262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172"/>
          <p:cNvCxnSpPr>
            <a:stCxn id="49" idx="1"/>
            <a:endCxn id="50" idx="0"/>
          </p:cNvCxnSpPr>
          <p:nvPr/>
        </p:nvCxnSpPr>
        <p:spPr>
          <a:xfrm rot="10800000" flipV="1">
            <a:off x="5548989" y="1987520"/>
            <a:ext cx="581560" cy="72790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winkelte Verbindung 173"/>
          <p:cNvCxnSpPr>
            <a:stCxn id="49" idx="3"/>
            <a:endCxn id="51" idx="0"/>
          </p:cNvCxnSpPr>
          <p:nvPr/>
        </p:nvCxnSpPr>
        <p:spPr>
          <a:xfrm>
            <a:off x="7198959" y="1987520"/>
            <a:ext cx="706180" cy="72790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aute 176"/>
          <p:cNvSpPr/>
          <p:nvPr/>
        </p:nvSpPr>
        <p:spPr>
          <a:xfrm rot="5400000">
            <a:off x="6025118" y="1929114"/>
            <a:ext cx="72008" cy="122919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4935646" y="243396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links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7910430" y="2428920"/>
            <a:ext cx="864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linkends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Gleichschenkliges Dreieck 69"/>
          <p:cNvSpPr/>
          <p:nvPr/>
        </p:nvSpPr>
        <p:spPr bwMode="auto">
          <a:xfrm>
            <a:off x="5470063" y="3001491"/>
            <a:ext cx="165744" cy="112732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1" name="Gleichschenkliges Dreieck 70"/>
          <p:cNvSpPr/>
          <p:nvPr/>
        </p:nvSpPr>
        <p:spPr bwMode="auto">
          <a:xfrm>
            <a:off x="7826629" y="2992150"/>
            <a:ext cx="165744" cy="112732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A3 Papier (297x420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Consolas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Benhard Westfechtel</dc:creator>
  <cp:lastModifiedBy>Bernhard Westfechtel</cp:lastModifiedBy>
  <cp:revision>43</cp:revision>
  <cp:lastPrinted>2018-08-15T07:14:18Z</cp:lastPrinted>
  <dcterms:created xsi:type="dcterms:W3CDTF">2014-01-30T17:23:07Z</dcterms:created>
  <dcterms:modified xsi:type="dcterms:W3CDTF">2018-08-15T07:15:04Z</dcterms:modified>
</cp:coreProperties>
</file>