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48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CA5-9E0E-4446-A9D7-615ACC2704AF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64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CA5-9E0E-4446-A9D7-615ACC2704AF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72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CA5-9E0E-4446-A9D7-615ACC2704AF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03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CA5-9E0E-4446-A9D7-615ACC2704AF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54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CA5-9E0E-4446-A9D7-615ACC2704AF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79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CA5-9E0E-4446-A9D7-615ACC2704AF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01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CA5-9E0E-4446-A9D7-615ACC2704AF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00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CA5-9E0E-4446-A9D7-615ACC2704AF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92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CA5-9E0E-4446-A9D7-615ACC2704AF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82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CA5-9E0E-4446-A9D7-615ACC2704AF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33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CA5-9E0E-4446-A9D7-615ACC2704AF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77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91CA5-9E0E-4446-A9D7-615ACC2704AF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/>
          <p:cNvSpPr txBox="1"/>
          <p:nvPr/>
        </p:nvSpPr>
        <p:spPr>
          <a:xfrm>
            <a:off x="2417872" y="806749"/>
            <a:ext cx="1475050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FamilyRegister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496367" y="2340464"/>
            <a:ext cx="3318060" cy="552658"/>
            <a:chOff x="3948358" y="2084199"/>
            <a:chExt cx="1512168" cy="552658"/>
          </a:xfrm>
        </p:grpSpPr>
        <p:sp>
          <p:nvSpPr>
            <p:cNvPr id="28" name="Textfeld 27"/>
            <p:cNvSpPr txBox="1"/>
            <p:nvPr/>
          </p:nvSpPr>
          <p:spPr>
            <a:xfrm>
              <a:off x="3948358" y="2084199"/>
              <a:ext cx="1512168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Family</a:t>
              </a: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3948358" y="2359858"/>
              <a:ext cx="1512168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de-DE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name</a:t>
              </a:r>
              <a:r>
                <a:rPr lang="de-DE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String</a:t>
              </a: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483192" y="4151295"/>
            <a:ext cx="3331235" cy="552658"/>
            <a:chOff x="3948358" y="2084199"/>
            <a:chExt cx="1512168" cy="552658"/>
          </a:xfrm>
        </p:grpSpPr>
        <p:sp>
          <p:nvSpPr>
            <p:cNvPr id="42" name="Textfeld 41"/>
            <p:cNvSpPr txBox="1"/>
            <p:nvPr/>
          </p:nvSpPr>
          <p:spPr>
            <a:xfrm>
              <a:off x="3948358" y="2084199"/>
              <a:ext cx="1512168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FamilyMember</a:t>
              </a:r>
              <a:endParaRPr lang="de-DE" sz="12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948358" y="2359858"/>
              <a:ext cx="1512168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de-DE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name</a:t>
              </a:r>
              <a:r>
                <a:rPr lang="de-DE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String</a:t>
              </a:r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1504680" y="2888655"/>
            <a:ext cx="821993" cy="1259513"/>
            <a:chOff x="1504680" y="2892452"/>
            <a:chExt cx="821993" cy="1259513"/>
          </a:xfrm>
        </p:grpSpPr>
        <p:sp>
          <p:nvSpPr>
            <p:cNvPr id="21" name="Raute 20"/>
            <p:cNvSpPr/>
            <p:nvPr/>
          </p:nvSpPr>
          <p:spPr>
            <a:xfrm>
              <a:off x="1504680" y="2908032"/>
              <a:ext cx="72008" cy="122919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Gerade Verbindung 37"/>
            <p:cNvCxnSpPr>
              <a:stCxn id="21" idx="2"/>
            </p:cNvCxnSpPr>
            <p:nvPr/>
          </p:nvCxnSpPr>
          <p:spPr>
            <a:xfrm>
              <a:off x="1540684" y="3030951"/>
              <a:ext cx="0" cy="112034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/>
            <p:cNvSpPr txBox="1"/>
            <p:nvPr/>
          </p:nvSpPr>
          <p:spPr>
            <a:xfrm>
              <a:off x="1540684" y="3690300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father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0..1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1547292" y="2892452"/>
              <a:ext cx="7793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father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Inverse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0..1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6" name="Gruppieren 55"/>
          <p:cNvGrpSpPr/>
          <p:nvPr/>
        </p:nvGrpSpPr>
        <p:grpSpPr>
          <a:xfrm>
            <a:off x="2307815" y="2888655"/>
            <a:ext cx="821993" cy="1259513"/>
            <a:chOff x="1504680" y="2892452"/>
            <a:chExt cx="821993" cy="1259513"/>
          </a:xfrm>
        </p:grpSpPr>
        <p:sp>
          <p:nvSpPr>
            <p:cNvPr id="57" name="Raute 56"/>
            <p:cNvSpPr/>
            <p:nvPr/>
          </p:nvSpPr>
          <p:spPr>
            <a:xfrm>
              <a:off x="1504680" y="2908032"/>
              <a:ext cx="72008" cy="122919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Gerade Verbindung 37"/>
            <p:cNvCxnSpPr>
              <a:stCxn id="57" idx="2"/>
            </p:cNvCxnSpPr>
            <p:nvPr/>
          </p:nvCxnSpPr>
          <p:spPr>
            <a:xfrm>
              <a:off x="1540684" y="3030951"/>
              <a:ext cx="0" cy="112034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/>
            <p:cNvSpPr txBox="1"/>
            <p:nvPr/>
          </p:nvSpPr>
          <p:spPr>
            <a:xfrm>
              <a:off x="1540684" y="3690300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mother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0..1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1547292" y="2892452"/>
              <a:ext cx="7793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mother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Inverse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0..1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3110950" y="2888655"/>
            <a:ext cx="821993" cy="1259513"/>
            <a:chOff x="1504680" y="2892452"/>
            <a:chExt cx="821993" cy="1259513"/>
          </a:xfrm>
        </p:grpSpPr>
        <p:sp>
          <p:nvSpPr>
            <p:cNvPr id="62" name="Raute 61"/>
            <p:cNvSpPr/>
            <p:nvPr/>
          </p:nvSpPr>
          <p:spPr>
            <a:xfrm>
              <a:off x="1504680" y="2908032"/>
              <a:ext cx="72008" cy="122919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Gerade Verbindung 37"/>
            <p:cNvCxnSpPr>
              <a:stCxn id="62" idx="2"/>
            </p:cNvCxnSpPr>
            <p:nvPr/>
          </p:nvCxnSpPr>
          <p:spPr>
            <a:xfrm>
              <a:off x="1540684" y="3030951"/>
              <a:ext cx="0" cy="112034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feld 63"/>
            <p:cNvSpPr txBox="1"/>
            <p:nvPr/>
          </p:nvSpPr>
          <p:spPr>
            <a:xfrm>
              <a:off x="1540684" y="3690300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sons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0..*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1547292" y="2892452"/>
              <a:ext cx="7793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sons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Inverse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0..1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3914084" y="2888655"/>
            <a:ext cx="991911" cy="1259513"/>
            <a:chOff x="1504680" y="2892452"/>
            <a:chExt cx="991911" cy="1259513"/>
          </a:xfrm>
        </p:grpSpPr>
        <p:sp>
          <p:nvSpPr>
            <p:cNvPr id="67" name="Raute 66"/>
            <p:cNvSpPr/>
            <p:nvPr/>
          </p:nvSpPr>
          <p:spPr>
            <a:xfrm>
              <a:off x="1504680" y="2908032"/>
              <a:ext cx="72008" cy="122919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Gerade Verbindung 37"/>
            <p:cNvCxnSpPr>
              <a:stCxn id="67" idx="2"/>
            </p:cNvCxnSpPr>
            <p:nvPr/>
          </p:nvCxnSpPr>
          <p:spPr>
            <a:xfrm>
              <a:off x="1540684" y="3030951"/>
              <a:ext cx="0" cy="112034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feld 68"/>
            <p:cNvSpPr txBox="1"/>
            <p:nvPr/>
          </p:nvSpPr>
          <p:spPr>
            <a:xfrm>
              <a:off x="1540684" y="3690300"/>
              <a:ext cx="949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latin typeface="Consolas" panose="020B0609020204030204" pitchFamily="49" charset="0"/>
                  <a:cs typeface="Consolas" panose="020B0609020204030204" pitchFamily="49" charset="0"/>
                </a:rPr>
                <a:t>daughters</a:t>
              </a:r>
              <a:endParaRPr lang="en-US" sz="12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0..*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1547292" y="2892452"/>
              <a:ext cx="9492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daughters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Inverse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0..1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71" name="Gruppieren 70"/>
          <p:cNvGrpSpPr/>
          <p:nvPr/>
        </p:nvGrpSpPr>
        <p:grpSpPr>
          <a:xfrm>
            <a:off x="3124290" y="1085418"/>
            <a:ext cx="906951" cy="1259513"/>
            <a:chOff x="1504680" y="2892452"/>
            <a:chExt cx="906951" cy="1259513"/>
          </a:xfrm>
        </p:grpSpPr>
        <p:sp>
          <p:nvSpPr>
            <p:cNvPr id="72" name="Raute 71"/>
            <p:cNvSpPr/>
            <p:nvPr/>
          </p:nvSpPr>
          <p:spPr>
            <a:xfrm>
              <a:off x="1504680" y="2908032"/>
              <a:ext cx="72008" cy="122919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Gerade Verbindung 37"/>
            <p:cNvCxnSpPr>
              <a:stCxn id="72" idx="2"/>
            </p:cNvCxnSpPr>
            <p:nvPr/>
          </p:nvCxnSpPr>
          <p:spPr>
            <a:xfrm>
              <a:off x="1540684" y="3030951"/>
              <a:ext cx="0" cy="112034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/>
          </p:nvSpPr>
          <p:spPr>
            <a:xfrm>
              <a:off x="1540684" y="3690300"/>
              <a:ext cx="8643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families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0..*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1547292" y="2892452"/>
              <a:ext cx="8643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families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Inverse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0..1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8" name="Textfeld 77"/>
          <p:cNvSpPr txBox="1"/>
          <p:nvPr/>
        </p:nvSpPr>
        <p:spPr>
          <a:xfrm>
            <a:off x="5259859" y="806749"/>
            <a:ext cx="1475050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PersonRegister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9" name="Gruppieren 78"/>
          <p:cNvGrpSpPr/>
          <p:nvPr/>
        </p:nvGrpSpPr>
        <p:grpSpPr>
          <a:xfrm>
            <a:off x="5107171" y="2340464"/>
            <a:ext cx="1788101" cy="738180"/>
            <a:chOff x="3948358" y="2084199"/>
            <a:chExt cx="1512168" cy="738180"/>
          </a:xfrm>
        </p:grpSpPr>
        <p:sp>
          <p:nvSpPr>
            <p:cNvPr id="80" name="Textfeld 79"/>
            <p:cNvSpPr txBox="1"/>
            <p:nvPr/>
          </p:nvSpPr>
          <p:spPr>
            <a:xfrm>
              <a:off x="3948358" y="2084199"/>
              <a:ext cx="1512168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200" i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Person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3948358" y="2360714"/>
              <a:ext cx="1512168" cy="4616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de-DE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name</a:t>
              </a:r>
              <a:r>
                <a:rPr lang="de-DE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String</a:t>
              </a:r>
            </a:p>
            <a:p>
              <a:r>
                <a:rPr lang="de-DE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birthday</a:t>
              </a:r>
              <a:r>
                <a:rPr lang="de-DE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Date</a:t>
              </a:r>
            </a:p>
          </p:txBody>
        </p:sp>
      </p:grpSp>
      <p:grpSp>
        <p:nvGrpSpPr>
          <p:cNvPr id="105" name="Gruppieren 104"/>
          <p:cNvGrpSpPr/>
          <p:nvPr/>
        </p:nvGrpSpPr>
        <p:grpSpPr>
          <a:xfrm>
            <a:off x="5966277" y="1085418"/>
            <a:ext cx="821993" cy="1259513"/>
            <a:chOff x="1504680" y="2892452"/>
            <a:chExt cx="821993" cy="1259513"/>
          </a:xfrm>
        </p:grpSpPr>
        <p:sp>
          <p:nvSpPr>
            <p:cNvPr id="106" name="Raute 105"/>
            <p:cNvSpPr/>
            <p:nvPr/>
          </p:nvSpPr>
          <p:spPr>
            <a:xfrm>
              <a:off x="1504680" y="2908032"/>
              <a:ext cx="72008" cy="122919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7" name="Gerade Verbindung 37"/>
            <p:cNvCxnSpPr>
              <a:stCxn id="106" idx="2"/>
            </p:cNvCxnSpPr>
            <p:nvPr/>
          </p:nvCxnSpPr>
          <p:spPr>
            <a:xfrm>
              <a:off x="1540684" y="3030951"/>
              <a:ext cx="0" cy="112034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feld 107"/>
            <p:cNvSpPr txBox="1"/>
            <p:nvPr/>
          </p:nvSpPr>
          <p:spPr>
            <a:xfrm>
              <a:off x="1540684" y="3690300"/>
              <a:ext cx="7793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persons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0..*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1547292" y="2892452"/>
              <a:ext cx="7793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persons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Inverse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0..1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10" name="Gleichschenkliges Dreieck 109"/>
          <p:cNvSpPr/>
          <p:nvPr/>
        </p:nvSpPr>
        <p:spPr bwMode="auto">
          <a:xfrm>
            <a:off x="5918349" y="3080790"/>
            <a:ext cx="165744" cy="112732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5107171" y="4151294"/>
            <a:ext cx="841991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Male</a:t>
            </a:r>
          </a:p>
        </p:txBody>
      </p:sp>
      <p:sp>
        <p:nvSpPr>
          <p:cNvPr id="112" name="Textfeld 111"/>
          <p:cNvSpPr txBox="1"/>
          <p:nvPr/>
        </p:nvSpPr>
        <p:spPr>
          <a:xfrm>
            <a:off x="6053281" y="4147498"/>
            <a:ext cx="841991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Gewinkelte Verbindung 8"/>
          <p:cNvCxnSpPr>
            <a:stCxn id="110" idx="3"/>
            <a:endCxn id="111" idx="0"/>
          </p:cNvCxnSpPr>
          <p:nvPr/>
        </p:nvCxnSpPr>
        <p:spPr>
          <a:xfrm rot="5400000">
            <a:off x="5285808" y="3435881"/>
            <a:ext cx="957772" cy="47305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112"/>
          <p:cNvCxnSpPr>
            <a:stCxn id="110" idx="3"/>
            <a:endCxn id="112" idx="0"/>
          </p:cNvCxnSpPr>
          <p:nvPr/>
        </p:nvCxnSpPr>
        <p:spPr>
          <a:xfrm rot="16200000" flipH="1">
            <a:off x="5760761" y="3433982"/>
            <a:ext cx="953976" cy="47305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/>
          <p:cNvCxnSpPr/>
          <p:nvPr/>
        </p:nvCxnSpPr>
        <p:spPr>
          <a:xfrm>
            <a:off x="4946924" y="806749"/>
            <a:ext cx="22371" cy="38972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5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Breitbild</PresentationFormat>
  <Paragraphs>41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Consolas</vt:lpstr>
      <vt:lpstr>Times New Roman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Benhard Westfechtel</dc:creator>
  <cp:lastModifiedBy>Bernhard Westfechtel</cp:lastModifiedBy>
  <cp:revision>30</cp:revision>
  <cp:lastPrinted>2017-09-25T12:18:54Z</cp:lastPrinted>
  <dcterms:created xsi:type="dcterms:W3CDTF">2014-01-30T17:23:07Z</dcterms:created>
  <dcterms:modified xsi:type="dcterms:W3CDTF">2018-08-14T10:22:54Z</dcterms:modified>
</cp:coreProperties>
</file>