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platzhalt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platzhalt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Bildplatzhalt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feld 29"/>
          <p:cNvSpPr txBox="1"/>
          <p:nvPr/>
        </p:nvSpPr>
        <p:spPr>
          <a:xfrm>
            <a:off x="2392928" y="278565"/>
            <a:ext cx="1833667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100" u="sng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fr : FamilyRegister</a:t>
            </a:r>
          </a:p>
        </p:txBody>
      </p:sp>
      <p:sp>
        <p:nvSpPr>
          <p:cNvPr id="113" name="Textfeld 30"/>
          <p:cNvSpPr txBox="1"/>
          <p:nvPr/>
        </p:nvSpPr>
        <p:spPr>
          <a:xfrm>
            <a:off x="8495509" y="278565"/>
            <a:ext cx="1851438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100" u="sng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pr : PersonRegister</a:t>
            </a:r>
          </a:p>
        </p:txBody>
      </p:sp>
      <p:sp>
        <p:nvSpPr>
          <p:cNvPr id="114" name="Textfeld 18"/>
          <p:cNvSpPr txBox="1"/>
          <p:nvPr/>
        </p:nvSpPr>
        <p:spPr>
          <a:xfrm>
            <a:off x="4985216" y="1676782"/>
            <a:ext cx="1800201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100" u="sng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fm2 : FamilyMember</a:t>
            </a:r>
          </a:p>
        </p:txBody>
      </p:sp>
      <p:sp>
        <p:nvSpPr>
          <p:cNvPr id="115" name="Textfeld 19"/>
          <p:cNvSpPr txBox="1"/>
          <p:nvPr/>
        </p:nvSpPr>
        <p:spPr>
          <a:xfrm>
            <a:off x="4985216" y="1939741"/>
            <a:ext cx="1800201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name = "Mary"</a:t>
            </a:r>
          </a:p>
        </p:txBody>
      </p:sp>
      <p:sp>
        <p:nvSpPr>
          <p:cNvPr id="116" name="Textfeld 50"/>
          <p:cNvSpPr txBox="1"/>
          <p:nvPr/>
        </p:nvSpPr>
        <p:spPr>
          <a:xfrm>
            <a:off x="4089846" y="1539295"/>
            <a:ext cx="60714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mother</a:t>
            </a:r>
          </a:p>
        </p:txBody>
      </p:sp>
      <p:sp>
        <p:nvSpPr>
          <p:cNvPr id="117" name="Textfeld 12"/>
          <p:cNvSpPr txBox="1"/>
          <p:nvPr/>
        </p:nvSpPr>
        <p:spPr>
          <a:xfrm>
            <a:off x="4985216" y="3641833"/>
            <a:ext cx="1800201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100" u="sng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fm4 : FamilyMember</a:t>
            </a:r>
          </a:p>
        </p:txBody>
      </p:sp>
      <p:sp>
        <p:nvSpPr>
          <p:cNvPr id="118" name="Textfeld 13"/>
          <p:cNvSpPr txBox="1"/>
          <p:nvPr/>
        </p:nvSpPr>
        <p:spPr>
          <a:xfrm>
            <a:off x="4985216" y="3904792"/>
            <a:ext cx="1800201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name = "Katie"</a:t>
            </a:r>
          </a:p>
        </p:txBody>
      </p:sp>
      <p:sp>
        <p:nvSpPr>
          <p:cNvPr id="119" name="Textfeld 51"/>
          <p:cNvSpPr txBox="1"/>
          <p:nvPr/>
        </p:nvSpPr>
        <p:spPr>
          <a:xfrm>
            <a:off x="4089846" y="3494535"/>
            <a:ext cx="85864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daughters</a:t>
            </a:r>
          </a:p>
        </p:txBody>
      </p:sp>
      <p:sp>
        <p:nvSpPr>
          <p:cNvPr id="120" name="Textfeld 15"/>
          <p:cNvSpPr txBox="1"/>
          <p:nvPr/>
        </p:nvSpPr>
        <p:spPr>
          <a:xfrm>
            <a:off x="4985216" y="2649817"/>
            <a:ext cx="1800201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100" u="sng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fm3 : FamilyMember</a:t>
            </a:r>
          </a:p>
        </p:txBody>
      </p:sp>
      <p:sp>
        <p:nvSpPr>
          <p:cNvPr id="121" name="Textfeld 16"/>
          <p:cNvSpPr txBox="1"/>
          <p:nvPr/>
        </p:nvSpPr>
        <p:spPr>
          <a:xfrm>
            <a:off x="4985216" y="2917182"/>
            <a:ext cx="1800201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name = "Kevin"</a:t>
            </a:r>
          </a:p>
        </p:txBody>
      </p:sp>
      <p:sp>
        <p:nvSpPr>
          <p:cNvPr id="122" name="Textfeld 52"/>
          <p:cNvSpPr txBox="1"/>
          <p:nvPr/>
        </p:nvSpPr>
        <p:spPr>
          <a:xfrm>
            <a:off x="4089846" y="2517095"/>
            <a:ext cx="439476" cy="25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sons</a:t>
            </a:r>
          </a:p>
        </p:txBody>
      </p:sp>
      <p:sp>
        <p:nvSpPr>
          <p:cNvPr id="123" name="Textfeld 21"/>
          <p:cNvSpPr txBox="1"/>
          <p:nvPr/>
        </p:nvSpPr>
        <p:spPr>
          <a:xfrm>
            <a:off x="4985217" y="698983"/>
            <a:ext cx="1800201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100" u="sng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fm1 : FamilyMember</a:t>
            </a:r>
          </a:p>
        </p:txBody>
      </p:sp>
      <p:sp>
        <p:nvSpPr>
          <p:cNvPr id="124" name="Textfeld 22"/>
          <p:cNvSpPr txBox="1"/>
          <p:nvPr/>
        </p:nvSpPr>
        <p:spPr>
          <a:xfrm>
            <a:off x="4985217" y="961942"/>
            <a:ext cx="1800201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name = "John"</a:t>
            </a:r>
          </a:p>
        </p:txBody>
      </p:sp>
      <p:sp>
        <p:nvSpPr>
          <p:cNvPr id="125" name="Textfeld 49"/>
          <p:cNvSpPr txBox="1"/>
          <p:nvPr/>
        </p:nvSpPr>
        <p:spPr>
          <a:xfrm>
            <a:off x="4089847" y="551684"/>
            <a:ext cx="60714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father</a:t>
            </a:r>
          </a:p>
        </p:txBody>
      </p:sp>
      <p:sp>
        <p:nvSpPr>
          <p:cNvPr id="126" name="Textfeld 4"/>
          <p:cNvSpPr txBox="1"/>
          <p:nvPr/>
        </p:nvSpPr>
        <p:spPr>
          <a:xfrm>
            <a:off x="2392928" y="698983"/>
            <a:ext cx="1562619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100" u="sng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f1 : Family</a:t>
            </a:r>
          </a:p>
        </p:txBody>
      </p:sp>
      <p:sp>
        <p:nvSpPr>
          <p:cNvPr id="127" name="Textfeld 5"/>
          <p:cNvSpPr txBox="1"/>
          <p:nvPr/>
        </p:nvSpPr>
        <p:spPr>
          <a:xfrm>
            <a:off x="2392928" y="961942"/>
            <a:ext cx="1562619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name = "Smith"</a:t>
            </a:r>
          </a:p>
        </p:txBody>
      </p:sp>
      <p:sp>
        <p:nvSpPr>
          <p:cNvPr id="128" name="Textfeld 53"/>
          <p:cNvSpPr txBox="1"/>
          <p:nvPr/>
        </p:nvSpPr>
        <p:spPr>
          <a:xfrm>
            <a:off x="1626715" y="586610"/>
            <a:ext cx="77481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1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families</a:t>
            </a:r>
          </a:p>
        </p:txBody>
      </p:sp>
      <p:sp>
        <p:nvSpPr>
          <p:cNvPr id="129" name="Textfeld 32"/>
          <p:cNvSpPr txBox="1"/>
          <p:nvPr/>
        </p:nvSpPr>
        <p:spPr>
          <a:xfrm>
            <a:off x="7217464" y="697535"/>
            <a:ext cx="2207274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100" u="sng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p1 : Male</a:t>
            </a:r>
          </a:p>
        </p:txBody>
      </p:sp>
      <p:sp>
        <p:nvSpPr>
          <p:cNvPr id="130" name="Textfeld 33"/>
          <p:cNvSpPr txBox="1"/>
          <p:nvPr/>
        </p:nvSpPr>
        <p:spPr>
          <a:xfrm>
            <a:off x="7217464" y="967623"/>
            <a:ext cx="2207274" cy="4343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Consolas"/>
                <a:ea typeface="Consolas"/>
                <a:cs typeface="Consolas"/>
                <a:sym typeface="Consolas"/>
              </a:defRPr>
            </a:pPr>
            <a:r>
              <a:t>name = "Smith, John"</a:t>
            </a:r>
          </a:p>
          <a:p>
            <a:pPr>
              <a:defRPr sz="1100">
                <a:latin typeface="Consolas"/>
                <a:ea typeface="Consolas"/>
                <a:cs typeface="Consolas"/>
                <a:sym typeface="Consolas"/>
              </a:defRPr>
            </a:pPr>
            <a:r>
              <a:t>birthday = "1979-11-08"</a:t>
            </a:r>
          </a:p>
        </p:txBody>
      </p:sp>
      <p:sp>
        <p:nvSpPr>
          <p:cNvPr id="131" name="Textfeld 54"/>
          <p:cNvSpPr txBox="1"/>
          <p:nvPr/>
        </p:nvSpPr>
        <p:spPr>
          <a:xfrm>
            <a:off x="9430406" y="553011"/>
            <a:ext cx="690976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persons</a:t>
            </a:r>
          </a:p>
        </p:txBody>
      </p:sp>
      <p:cxnSp>
        <p:nvCxnSpPr>
          <p:cNvPr id="132" name="Gewinkelte Verbindung 57"/>
          <p:cNvCxnSpPr>
            <a:stCxn id="112" idx="0"/>
            <a:endCxn id="126" idx="0"/>
          </p:cNvCxnSpPr>
          <p:nvPr/>
        </p:nvCxnSpPr>
        <p:spPr>
          <a:xfrm flipH="1">
            <a:off x="3175000" y="419100"/>
            <a:ext cx="139700" cy="419100"/>
          </a:xfrm>
          <a:prstGeom prst="bentConnector3">
            <a:avLst>
              <a:gd name="adj1" fmla="val 1209090"/>
            </a:avLst>
          </a:prstGeom>
          <a:ln w="12700">
            <a:solidFill>
              <a:srgbClr val="000000"/>
            </a:solidFill>
            <a:miter/>
            <a:tailEnd type="triangle"/>
          </a:ln>
        </p:spPr>
      </p:cxnSp>
      <p:cxnSp>
        <p:nvCxnSpPr>
          <p:cNvPr id="133" name="Gewinkelte Verbindung 58"/>
          <p:cNvCxnSpPr>
            <a:stCxn id="112" idx="0"/>
            <a:endCxn id="144" idx="0"/>
          </p:cNvCxnSpPr>
          <p:nvPr/>
        </p:nvCxnSpPr>
        <p:spPr>
          <a:xfrm flipH="1">
            <a:off x="3175000" y="419100"/>
            <a:ext cx="139700" cy="4343400"/>
          </a:xfrm>
          <a:prstGeom prst="bentConnector3">
            <a:avLst>
              <a:gd name="adj1" fmla="val 1209090"/>
            </a:avLst>
          </a:prstGeom>
          <a:ln w="12700">
            <a:solidFill>
              <a:srgbClr val="000000"/>
            </a:solidFill>
            <a:miter/>
            <a:tailEnd type="triangle"/>
          </a:ln>
        </p:spPr>
      </p:cxnSp>
      <p:sp>
        <p:nvSpPr>
          <p:cNvPr id="175" name="Gewinkelte Verbindung 59"/>
          <p:cNvSpPr/>
          <p:nvPr/>
        </p:nvSpPr>
        <p:spPr>
          <a:xfrm>
            <a:off x="1626870" y="422910"/>
            <a:ext cx="759460" cy="5337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135" name="Gerader Verbinder 62"/>
          <p:cNvCxnSpPr>
            <a:stCxn id="126" idx="0"/>
            <a:endCxn id="123" idx="0"/>
          </p:cNvCxnSpPr>
          <p:nvPr/>
        </p:nvCxnSpPr>
        <p:spPr>
          <a:xfrm>
            <a:off x="3174237" y="833603"/>
            <a:ext cx="2711081" cy="1"/>
          </a:xfrm>
          <a:prstGeom prst="straightConnector1">
            <a:avLst/>
          </a:prstGeom>
          <a:ln w="12700">
            <a:solidFill>
              <a:srgbClr val="000000"/>
            </a:solidFill>
            <a:miter/>
            <a:tailEnd type="triangle"/>
          </a:ln>
        </p:spPr>
      </p:cxnSp>
      <p:sp>
        <p:nvSpPr>
          <p:cNvPr id="176" name="Gewinkelte Verbindung 63"/>
          <p:cNvSpPr/>
          <p:nvPr/>
        </p:nvSpPr>
        <p:spPr>
          <a:xfrm>
            <a:off x="4014470" y="828039"/>
            <a:ext cx="963930" cy="195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7" name="Gewinkelte Verbindung 64"/>
          <p:cNvSpPr/>
          <p:nvPr/>
        </p:nvSpPr>
        <p:spPr>
          <a:xfrm>
            <a:off x="4014470" y="831850"/>
            <a:ext cx="963930" cy="979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8" name="Gewinkelte Verbindung 65"/>
          <p:cNvSpPr/>
          <p:nvPr/>
        </p:nvSpPr>
        <p:spPr>
          <a:xfrm>
            <a:off x="4015740" y="2767330"/>
            <a:ext cx="962660" cy="1008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139" name="Gewinkelte Verbindung 66"/>
          <p:cNvCxnSpPr>
            <a:stCxn id="144" idx="0"/>
            <a:endCxn id="141" idx="0"/>
          </p:cNvCxnSpPr>
          <p:nvPr/>
        </p:nvCxnSpPr>
        <p:spPr>
          <a:xfrm>
            <a:off x="3175000" y="4762500"/>
            <a:ext cx="2705100" cy="12700"/>
          </a:xfrm>
          <a:prstGeom prst="bentConnector3">
            <a:avLst>
              <a:gd name="adj1" fmla="val 50234"/>
            </a:avLst>
          </a:prstGeom>
          <a:ln w="12700">
            <a:solidFill>
              <a:srgbClr val="000000"/>
            </a:solidFill>
            <a:miter/>
            <a:tailEnd type="triangle"/>
          </a:ln>
        </p:spPr>
      </p:cxnSp>
      <p:sp>
        <p:nvSpPr>
          <p:cNvPr id="179" name="Gewinkelte Verbindung 67"/>
          <p:cNvSpPr/>
          <p:nvPr/>
        </p:nvSpPr>
        <p:spPr>
          <a:xfrm>
            <a:off x="4027170" y="4770120"/>
            <a:ext cx="951230" cy="990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1" name="Textfeld 24"/>
          <p:cNvSpPr txBox="1"/>
          <p:nvPr/>
        </p:nvSpPr>
        <p:spPr>
          <a:xfrm>
            <a:off x="4985217" y="4635093"/>
            <a:ext cx="1800201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100" u="sng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fm5 : FamilyMember</a:t>
            </a:r>
          </a:p>
        </p:txBody>
      </p:sp>
      <p:sp>
        <p:nvSpPr>
          <p:cNvPr id="142" name="Textfeld 25"/>
          <p:cNvSpPr txBox="1"/>
          <p:nvPr/>
        </p:nvSpPr>
        <p:spPr>
          <a:xfrm>
            <a:off x="4985217" y="4898052"/>
            <a:ext cx="1800201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name = "John"</a:t>
            </a:r>
          </a:p>
        </p:txBody>
      </p:sp>
      <p:sp>
        <p:nvSpPr>
          <p:cNvPr id="143" name="Textfeld 68"/>
          <p:cNvSpPr txBox="1"/>
          <p:nvPr/>
        </p:nvSpPr>
        <p:spPr>
          <a:xfrm>
            <a:off x="4089847" y="4482904"/>
            <a:ext cx="60714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father</a:t>
            </a:r>
          </a:p>
        </p:txBody>
      </p:sp>
      <p:sp>
        <p:nvSpPr>
          <p:cNvPr id="144" name="Textfeld 6"/>
          <p:cNvSpPr txBox="1"/>
          <p:nvPr/>
        </p:nvSpPr>
        <p:spPr>
          <a:xfrm>
            <a:off x="2392928" y="4632652"/>
            <a:ext cx="1562619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100" u="sng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f2 : Family</a:t>
            </a:r>
          </a:p>
        </p:txBody>
      </p:sp>
      <p:sp>
        <p:nvSpPr>
          <p:cNvPr id="145" name="Textfeld 7"/>
          <p:cNvSpPr txBox="1"/>
          <p:nvPr/>
        </p:nvSpPr>
        <p:spPr>
          <a:xfrm>
            <a:off x="2392928" y="4895611"/>
            <a:ext cx="1562619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name = "Smith"</a:t>
            </a:r>
          </a:p>
        </p:txBody>
      </p:sp>
      <p:sp>
        <p:nvSpPr>
          <p:cNvPr id="146" name="Textfeld 70"/>
          <p:cNvSpPr txBox="1"/>
          <p:nvPr/>
        </p:nvSpPr>
        <p:spPr>
          <a:xfrm>
            <a:off x="1626715" y="4507546"/>
            <a:ext cx="77481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1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families</a:t>
            </a:r>
          </a:p>
        </p:txBody>
      </p:sp>
      <p:sp>
        <p:nvSpPr>
          <p:cNvPr id="147" name="Textfeld 27"/>
          <p:cNvSpPr txBox="1"/>
          <p:nvPr/>
        </p:nvSpPr>
        <p:spPr>
          <a:xfrm>
            <a:off x="4985217" y="5627253"/>
            <a:ext cx="1800201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100" u="sng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fm6 : FamilyMember</a:t>
            </a:r>
          </a:p>
        </p:txBody>
      </p:sp>
      <p:sp>
        <p:nvSpPr>
          <p:cNvPr id="148" name="Textfeld 28"/>
          <p:cNvSpPr txBox="1"/>
          <p:nvPr/>
        </p:nvSpPr>
        <p:spPr>
          <a:xfrm>
            <a:off x="4985217" y="5890212"/>
            <a:ext cx="1800201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name = "Claire"</a:t>
            </a:r>
          </a:p>
        </p:txBody>
      </p:sp>
      <p:sp>
        <p:nvSpPr>
          <p:cNvPr id="149" name="Textfeld 69"/>
          <p:cNvSpPr txBox="1"/>
          <p:nvPr/>
        </p:nvSpPr>
        <p:spPr>
          <a:xfrm>
            <a:off x="4089847" y="5484873"/>
            <a:ext cx="60714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mother</a:t>
            </a:r>
          </a:p>
        </p:txBody>
      </p:sp>
      <p:sp>
        <p:nvSpPr>
          <p:cNvPr id="150" name="Textfeld 9"/>
          <p:cNvSpPr txBox="1"/>
          <p:nvPr/>
        </p:nvSpPr>
        <p:spPr>
          <a:xfrm>
            <a:off x="2392928" y="5627253"/>
            <a:ext cx="1562619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100" u="sng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f3 : Family</a:t>
            </a:r>
          </a:p>
        </p:txBody>
      </p:sp>
      <p:sp>
        <p:nvSpPr>
          <p:cNvPr id="151" name="Textfeld 10"/>
          <p:cNvSpPr txBox="1"/>
          <p:nvPr/>
        </p:nvSpPr>
        <p:spPr>
          <a:xfrm>
            <a:off x="2392928" y="5890212"/>
            <a:ext cx="1562619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name = "Miller"</a:t>
            </a:r>
          </a:p>
        </p:txBody>
      </p:sp>
      <p:sp>
        <p:nvSpPr>
          <p:cNvPr id="152" name="Textfeld 71"/>
          <p:cNvSpPr txBox="1"/>
          <p:nvPr/>
        </p:nvSpPr>
        <p:spPr>
          <a:xfrm>
            <a:off x="1626715" y="5488106"/>
            <a:ext cx="77481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1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families</a:t>
            </a:r>
          </a:p>
        </p:txBody>
      </p:sp>
      <p:sp>
        <p:nvSpPr>
          <p:cNvPr id="180" name="Gewinkelte Verbindung 72"/>
          <p:cNvSpPr/>
          <p:nvPr/>
        </p:nvSpPr>
        <p:spPr>
          <a:xfrm>
            <a:off x="9431020" y="820420"/>
            <a:ext cx="783590" cy="11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1" name="Gewinkelte Verbindung 73"/>
          <p:cNvSpPr/>
          <p:nvPr/>
        </p:nvSpPr>
        <p:spPr>
          <a:xfrm>
            <a:off x="9431020" y="622300"/>
            <a:ext cx="789940" cy="11518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2" name="Gewinkelte Verbindung 74"/>
          <p:cNvSpPr/>
          <p:nvPr/>
        </p:nvSpPr>
        <p:spPr>
          <a:xfrm>
            <a:off x="9431020" y="622300"/>
            <a:ext cx="789940" cy="2104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3" name="Gewinkelte Verbindung 75"/>
          <p:cNvSpPr/>
          <p:nvPr/>
        </p:nvSpPr>
        <p:spPr>
          <a:xfrm>
            <a:off x="9431020" y="622300"/>
            <a:ext cx="789940" cy="3053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4" name="Gewinkelte Verbindung 76"/>
          <p:cNvSpPr/>
          <p:nvPr/>
        </p:nvSpPr>
        <p:spPr>
          <a:xfrm>
            <a:off x="9431020" y="622300"/>
            <a:ext cx="789940" cy="4001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5" name="Gewinkelte Verbindung 77"/>
          <p:cNvSpPr/>
          <p:nvPr/>
        </p:nvSpPr>
        <p:spPr>
          <a:xfrm>
            <a:off x="9431020" y="546100"/>
            <a:ext cx="789940" cy="4949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9" name="Textfeld 35"/>
          <p:cNvSpPr txBox="1"/>
          <p:nvPr/>
        </p:nvSpPr>
        <p:spPr>
          <a:xfrm>
            <a:off x="7217464" y="1639620"/>
            <a:ext cx="2207274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100" u="sng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p2 : Female</a:t>
            </a:r>
          </a:p>
        </p:txBody>
      </p:sp>
      <p:sp>
        <p:nvSpPr>
          <p:cNvPr id="160" name="Textfeld 36"/>
          <p:cNvSpPr txBox="1"/>
          <p:nvPr/>
        </p:nvSpPr>
        <p:spPr>
          <a:xfrm>
            <a:off x="7217464" y="1909708"/>
            <a:ext cx="2207274" cy="4343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Consolas"/>
                <a:ea typeface="Consolas"/>
                <a:cs typeface="Consolas"/>
                <a:sym typeface="Consolas"/>
              </a:defRPr>
            </a:pPr>
            <a:r>
              <a:t>name = "Smith, Mary"</a:t>
            </a:r>
          </a:p>
          <a:p>
            <a:pPr>
              <a:defRPr sz="1100">
                <a:latin typeface="Consolas"/>
                <a:ea typeface="Consolas"/>
                <a:cs typeface="Consolas"/>
                <a:sym typeface="Consolas"/>
              </a:defRPr>
            </a:pPr>
            <a:r>
              <a:t>birthday = "1980-07-23"</a:t>
            </a:r>
          </a:p>
        </p:txBody>
      </p:sp>
      <p:sp>
        <p:nvSpPr>
          <p:cNvPr id="161" name="Textfeld 78"/>
          <p:cNvSpPr txBox="1"/>
          <p:nvPr/>
        </p:nvSpPr>
        <p:spPr>
          <a:xfrm>
            <a:off x="9430405" y="1489907"/>
            <a:ext cx="690977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persons</a:t>
            </a:r>
          </a:p>
        </p:txBody>
      </p:sp>
      <p:sp>
        <p:nvSpPr>
          <p:cNvPr id="162" name="Textfeld 38"/>
          <p:cNvSpPr txBox="1"/>
          <p:nvPr/>
        </p:nvSpPr>
        <p:spPr>
          <a:xfrm>
            <a:off x="7217464" y="2592668"/>
            <a:ext cx="2207274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100" u="sng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p3 : Male</a:t>
            </a:r>
          </a:p>
        </p:txBody>
      </p:sp>
      <p:sp>
        <p:nvSpPr>
          <p:cNvPr id="163" name="Textfeld 39"/>
          <p:cNvSpPr txBox="1"/>
          <p:nvPr/>
        </p:nvSpPr>
        <p:spPr>
          <a:xfrm>
            <a:off x="7217464" y="2862756"/>
            <a:ext cx="2207274" cy="4343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Consolas"/>
                <a:ea typeface="Consolas"/>
                <a:cs typeface="Consolas"/>
                <a:sym typeface="Consolas"/>
              </a:defRPr>
            </a:pPr>
            <a:r>
              <a:t>name = "Smith, Kevin"</a:t>
            </a:r>
          </a:p>
          <a:p>
            <a:pPr>
              <a:defRPr sz="1100">
                <a:latin typeface="Consolas"/>
                <a:ea typeface="Consolas"/>
                <a:cs typeface="Consolas"/>
                <a:sym typeface="Consolas"/>
              </a:defRPr>
            </a:pPr>
            <a:r>
              <a:t>birthday = "2007-06-13"</a:t>
            </a:r>
          </a:p>
        </p:txBody>
      </p:sp>
      <p:sp>
        <p:nvSpPr>
          <p:cNvPr id="164" name="Textfeld 79"/>
          <p:cNvSpPr txBox="1"/>
          <p:nvPr/>
        </p:nvSpPr>
        <p:spPr>
          <a:xfrm>
            <a:off x="9430405" y="2427313"/>
            <a:ext cx="690977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persons</a:t>
            </a:r>
          </a:p>
        </p:txBody>
      </p:sp>
      <p:sp>
        <p:nvSpPr>
          <p:cNvPr id="165" name="Textfeld 41"/>
          <p:cNvSpPr txBox="1"/>
          <p:nvPr/>
        </p:nvSpPr>
        <p:spPr>
          <a:xfrm>
            <a:off x="7217464" y="3541700"/>
            <a:ext cx="2207274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100" u="sng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p4 : Female</a:t>
            </a:r>
          </a:p>
        </p:txBody>
      </p:sp>
      <p:sp>
        <p:nvSpPr>
          <p:cNvPr id="166" name="Textfeld 42"/>
          <p:cNvSpPr txBox="1"/>
          <p:nvPr/>
        </p:nvSpPr>
        <p:spPr>
          <a:xfrm>
            <a:off x="7217464" y="3811788"/>
            <a:ext cx="2207274" cy="4343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Consolas"/>
                <a:ea typeface="Consolas"/>
                <a:cs typeface="Consolas"/>
                <a:sym typeface="Consolas"/>
              </a:defRPr>
            </a:pPr>
            <a:r>
              <a:t>name = "Smith, Katie"</a:t>
            </a:r>
          </a:p>
          <a:p>
            <a:pPr>
              <a:defRPr sz="1100">
                <a:latin typeface="Consolas"/>
                <a:ea typeface="Consolas"/>
                <a:cs typeface="Consolas"/>
                <a:sym typeface="Consolas"/>
              </a:defRPr>
            </a:pPr>
            <a:r>
              <a:t>birthday = "2005-12-12"</a:t>
            </a:r>
          </a:p>
        </p:txBody>
      </p:sp>
      <p:sp>
        <p:nvSpPr>
          <p:cNvPr id="167" name="Textfeld 80"/>
          <p:cNvSpPr txBox="1"/>
          <p:nvPr/>
        </p:nvSpPr>
        <p:spPr>
          <a:xfrm>
            <a:off x="9430406" y="3380361"/>
            <a:ext cx="690976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persons</a:t>
            </a:r>
          </a:p>
        </p:txBody>
      </p:sp>
      <p:sp>
        <p:nvSpPr>
          <p:cNvPr id="168" name="Textfeld 44"/>
          <p:cNvSpPr txBox="1"/>
          <p:nvPr/>
        </p:nvSpPr>
        <p:spPr>
          <a:xfrm>
            <a:off x="7217464" y="4490089"/>
            <a:ext cx="2207274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100" u="sng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p5 : Male</a:t>
            </a:r>
          </a:p>
        </p:txBody>
      </p:sp>
      <p:sp>
        <p:nvSpPr>
          <p:cNvPr id="169" name="Textfeld 45"/>
          <p:cNvSpPr txBox="1"/>
          <p:nvPr/>
        </p:nvSpPr>
        <p:spPr>
          <a:xfrm>
            <a:off x="7217464" y="4760177"/>
            <a:ext cx="2207274" cy="4343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Consolas"/>
                <a:ea typeface="Consolas"/>
                <a:cs typeface="Consolas"/>
                <a:sym typeface="Consolas"/>
              </a:defRPr>
            </a:pPr>
            <a:r>
              <a:t>name = "Smith, John"</a:t>
            </a:r>
          </a:p>
          <a:p>
            <a:pPr>
              <a:defRPr sz="1100">
                <a:latin typeface="Consolas"/>
                <a:ea typeface="Consolas"/>
                <a:cs typeface="Consolas"/>
                <a:sym typeface="Consolas"/>
              </a:defRPr>
            </a:pPr>
            <a:r>
              <a:t>birthday = "1968-05-07"</a:t>
            </a:r>
          </a:p>
        </p:txBody>
      </p:sp>
      <p:sp>
        <p:nvSpPr>
          <p:cNvPr id="170" name="Textfeld 81"/>
          <p:cNvSpPr txBox="1"/>
          <p:nvPr/>
        </p:nvSpPr>
        <p:spPr>
          <a:xfrm>
            <a:off x="9430406" y="4334071"/>
            <a:ext cx="690976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persons</a:t>
            </a:r>
          </a:p>
        </p:txBody>
      </p:sp>
      <p:sp>
        <p:nvSpPr>
          <p:cNvPr id="171" name="Textfeld 47"/>
          <p:cNvSpPr txBox="1"/>
          <p:nvPr/>
        </p:nvSpPr>
        <p:spPr>
          <a:xfrm>
            <a:off x="7217464" y="5361020"/>
            <a:ext cx="2207274" cy="2692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100" u="sng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p6 : Female</a:t>
            </a:r>
          </a:p>
        </p:txBody>
      </p:sp>
      <p:sp>
        <p:nvSpPr>
          <p:cNvPr id="172" name="Textfeld 48"/>
          <p:cNvSpPr txBox="1"/>
          <p:nvPr/>
        </p:nvSpPr>
        <p:spPr>
          <a:xfrm>
            <a:off x="7217464" y="5702629"/>
            <a:ext cx="2207274" cy="4343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Consolas"/>
                <a:ea typeface="Consolas"/>
                <a:cs typeface="Consolas"/>
                <a:sym typeface="Consolas"/>
              </a:defRPr>
            </a:pPr>
            <a:r>
              <a:t>name = "Smith, Claire"</a:t>
            </a:r>
          </a:p>
          <a:p>
            <a:pPr>
              <a:defRPr sz="1100">
                <a:latin typeface="Consolas"/>
                <a:ea typeface="Consolas"/>
                <a:cs typeface="Consolas"/>
                <a:sym typeface="Consolas"/>
              </a:defRPr>
            </a:pPr>
            <a:r>
              <a:t>birthday = "1970-04-03"</a:t>
            </a:r>
          </a:p>
        </p:txBody>
      </p:sp>
      <p:sp>
        <p:nvSpPr>
          <p:cNvPr id="173" name="Textfeld 82"/>
          <p:cNvSpPr txBox="1"/>
          <p:nvPr/>
        </p:nvSpPr>
        <p:spPr>
          <a:xfrm>
            <a:off x="9430406" y="5218962"/>
            <a:ext cx="690976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persons</a:t>
            </a:r>
          </a:p>
        </p:txBody>
      </p:sp>
      <p:sp>
        <p:nvSpPr>
          <p:cNvPr id="174" name="Gerader Verbinder 84"/>
          <p:cNvSpPr/>
          <p:nvPr/>
        </p:nvSpPr>
        <p:spPr>
          <a:xfrm flipH="1">
            <a:off x="7001440" y="274685"/>
            <a:ext cx="1" cy="5957674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