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920680" cy="20912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769040"/>
            <a:ext cx="2920680" cy="20912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769040"/>
            <a:ext cx="2920680" cy="20912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638040" y="4059360"/>
            <a:ext cx="2920680" cy="20912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4059360"/>
            <a:ext cx="2920680" cy="20912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504000" y="4059360"/>
            <a:ext cx="2920680" cy="20912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GB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GB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C0AB2269-06D1-404C-822A-535A9AADA242}" type="slidenum"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LibreOffice/5.3.1.2$Linux_X86_64 LibreOffice_project/30m0$Build-2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2017-06-21T15:23:56Z</dcterms:created>
  <dc:creator/>
  <dc:description/>
  <dc:language>en-GB</dc:language>
  <cp:lastModifiedBy/>
  <cp:revision>0</cp:revision>
  <dc:subject/>
  <dc:title/>
</cp:coreProperties>
</file>