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8"/>
  </p:notesMasterIdLst>
  <p:sldIdLst>
    <p:sldId id="261" r:id="rId2"/>
    <p:sldId id="262" r:id="rId3"/>
    <p:sldId id="266" r:id="rId4"/>
    <p:sldId id="263" r:id="rId5"/>
    <p:sldId id="264" r:id="rId6"/>
    <p:sldId id="285" r:id="rId7"/>
    <p:sldId id="276" r:id="rId8"/>
    <p:sldId id="269" r:id="rId9"/>
    <p:sldId id="272" r:id="rId10"/>
    <p:sldId id="279" r:id="rId11"/>
    <p:sldId id="287" r:id="rId12"/>
    <p:sldId id="288" r:id="rId13"/>
    <p:sldId id="289" r:id="rId14"/>
    <p:sldId id="277" r:id="rId15"/>
    <p:sldId id="275" r:id="rId16"/>
    <p:sldId id="281" r:id="rId17"/>
    <p:sldId id="282" r:id="rId18"/>
    <p:sldId id="284" r:id="rId19"/>
    <p:sldId id="290" r:id="rId20"/>
    <p:sldId id="265" r:id="rId21"/>
    <p:sldId id="267" r:id="rId22"/>
    <p:sldId id="270" r:id="rId23"/>
    <p:sldId id="268" r:id="rId24"/>
    <p:sldId id="271" r:id="rId25"/>
    <p:sldId id="280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47076-57A4-49FC-AC57-44C79623CC30}" v="8865" dt="2019-02-14T05:47:4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28" autoAdjust="0"/>
  </p:normalViewPr>
  <p:slideViewPr>
    <p:cSldViewPr snapToGrid="0" snapToObjects="1">
      <p:cViewPr varScale="1">
        <p:scale>
          <a:sx n="86" d="100"/>
          <a:sy n="86" d="100"/>
        </p:scale>
        <p:origin x="232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artinez" userId="36140642ccd37319" providerId="LiveId" clId="{7A247076-57A4-49FC-AC57-44C79623CC30}"/>
    <pc:docChg chg="undo custSel addSld delSld modSld sldOrd">
      <pc:chgData name="Anthony Martinez" userId="36140642ccd37319" providerId="LiveId" clId="{7A247076-57A4-49FC-AC57-44C79623CC30}" dt="2019-02-14T05:47:46.443" v="8848" actId="1076"/>
      <pc:docMkLst>
        <pc:docMk/>
      </pc:docMkLst>
      <pc:sldChg chg="modSp">
        <pc:chgData name="Anthony Martinez" userId="36140642ccd37319" providerId="LiveId" clId="{7A247076-57A4-49FC-AC57-44C79623CC30}" dt="2019-02-13T07:23:02.800" v="49"/>
        <pc:sldMkLst>
          <pc:docMk/>
          <pc:sldMk cId="262348347" sldId="261"/>
        </pc:sldMkLst>
        <pc:spChg chg="mod">
          <ac:chgData name="Anthony Martinez" userId="36140642ccd37319" providerId="LiveId" clId="{7A247076-57A4-49FC-AC57-44C79623CC30}" dt="2019-02-13T07:22:38.600" v="43" actId="20577"/>
          <ac:spMkLst>
            <pc:docMk/>
            <pc:sldMk cId="262348347" sldId="261"/>
            <ac:spMk id="2" creationId="{00000000-0000-0000-0000-000000000000}"/>
          </ac:spMkLst>
        </pc:spChg>
        <pc:spChg chg="mod">
          <ac:chgData name="Anthony Martinez" userId="36140642ccd37319" providerId="LiveId" clId="{7A247076-57A4-49FC-AC57-44C79623CC30}" dt="2019-02-13T07:23:02.800" v="49"/>
          <ac:spMkLst>
            <pc:docMk/>
            <pc:sldMk cId="262348347" sldId="261"/>
            <ac:spMk id="3" creationId="{00000000-0000-0000-0000-000000000000}"/>
          </ac:spMkLst>
        </pc:spChg>
      </pc:sldChg>
      <pc:sldChg chg="modSp add modNotesTx">
        <pc:chgData name="Anthony Martinez" userId="36140642ccd37319" providerId="LiveId" clId="{7A247076-57A4-49FC-AC57-44C79623CC30}" dt="2019-02-14T02:47:59.714" v="7385" actId="20577"/>
        <pc:sldMkLst>
          <pc:docMk/>
          <pc:sldMk cId="4285207201" sldId="262"/>
        </pc:sldMkLst>
        <pc:spChg chg="mod">
          <ac:chgData name="Anthony Martinez" userId="36140642ccd37319" providerId="LiveId" clId="{7A247076-57A4-49FC-AC57-44C79623CC30}" dt="2019-02-13T07:23:32.486" v="65" actId="20577"/>
          <ac:spMkLst>
            <pc:docMk/>
            <pc:sldMk cId="4285207201" sldId="262"/>
            <ac:spMk id="2" creationId="{FC1F40F2-E306-45CC-96E3-E8788B48EACD}"/>
          </ac:spMkLst>
        </pc:spChg>
        <pc:spChg chg="mod">
          <ac:chgData name="Anthony Martinez" userId="36140642ccd37319" providerId="LiveId" clId="{7A247076-57A4-49FC-AC57-44C79623CC30}" dt="2019-02-14T02:47:59.714" v="7385" actId="20577"/>
          <ac:spMkLst>
            <pc:docMk/>
            <pc:sldMk cId="4285207201" sldId="262"/>
            <ac:spMk id="3" creationId="{2644A247-CEFA-4B92-A3F9-F389DB35F86B}"/>
          </ac:spMkLst>
        </pc:spChg>
      </pc:sldChg>
      <pc:sldChg chg="modSp add">
        <pc:chgData name="Anthony Martinez" userId="36140642ccd37319" providerId="LiveId" clId="{7A247076-57A4-49FC-AC57-44C79623CC30}" dt="2019-02-14T04:25:55.877" v="7416" actId="20577"/>
        <pc:sldMkLst>
          <pc:docMk/>
          <pc:sldMk cId="4108397536" sldId="263"/>
        </pc:sldMkLst>
        <pc:spChg chg="mod">
          <ac:chgData name="Anthony Martinez" userId="36140642ccd37319" providerId="LiveId" clId="{7A247076-57A4-49FC-AC57-44C79623CC30}" dt="2019-02-13T07:28:02.972" v="337" actId="20577"/>
          <ac:spMkLst>
            <pc:docMk/>
            <pc:sldMk cId="4108397536" sldId="263"/>
            <ac:spMk id="2" creationId="{2EF08823-AC10-42FD-8CF2-42104993CC46}"/>
          </ac:spMkLst>
        </pc:spChg>
        <pc:spChg chg="mod">
          <ac:chgData name="Anthony Martinez" userId="36140642ccd37319" providerId="LiveId" clId="{7A247076-57A4-49FC-AC57-44C79623CC30}" dt="2019-02-14T04:25:55.877" v="7416" actId="20577"/>
          <ac:spMkLst>
            <pc:docMk/>
            <pc:sldMk cId="4108397536" sldId="263"/>
            <ac:spMk id="3" creationId="{CEAD7EC5-EE37-4605-A2FC-7A110F793FBB}"/>
          </ac:spMkLst>
        </pc:spChg>
      </pc:sldChg>
      <pc:sldChg chg="modSp add">
        <pc:chgData name="Anthony Martinez" userId="36140642ccd37319" providerId="LiveId" clId="{7A247076-57A4-49FC-AC57-44C79623CC30}" dt="2019-02-13T09:34:27.640" v="3219" actId="20577"/>
        <pc:sldMkLst>
          <pc:docMk/>
          <pc:sldMk cId="3427440220" sldId="264"/>
        </pc:sldMkLst>
        <pc:spChg chg="mod">
          <ac:chgData name="Anthony Martinez" userId="36140642ccd37319" providerId="LiveId" clId="{7A247076-57A4-49FC-AC57-44C79623CC30}" dt="2019-02-13T07:28:16.160" v="380" actId="20577"/>
          <ac:spMkLst>
            <pc:docMk/>
            <pc:sldMk cId="3427440220" sldId="264"/>
            <ac:spMk id="2" creationId="{7D8E95BC-9409-4EA8-8293-9DAA34788982}"/>
          </ac:spMkLst>
        </pc:spChg>
        <pc:spChg chg="mod">
          <ac:chgData name="Anthony Martinez" userId="36140642ccd37319" providerId="LiveId" clId="{7A247076-57A4-49FC-AC57-44C79623CC30}" dt="2019-02-13T09:34:27.640" v="3219" actId="20577"/>
          <ac:spMkLst>
            <pc:docMk/>
            <pc:sldMk cId="3427440220" sldId="264"/>
            <ac:spMk id="3" creationId="{8EF3FCD6-3283-4150-84D8-C307A619F1B2}"/>
          </ac:spMkLst>
        </pc:spChg>
      </pc:sldChg>
      <pc:sldChg chg="modSp add">
        <pc:chgData name="Anthony Martinez" userId="36140642ccd37319" providerId="LiveId" clId="{7A247076-57A4-49FC-AC57-44C79623CC30}" dt="2019-02-14T03:19:41.617" v="7386" actId="404"/>
        <pc:sldMkLst>
          <pc:docMk/>
          <pc:sldMk cId="2132607555" sldId="265"/>
        </pc:sldMkLst>
        <pc:spChg chg="mod">
          <ac:chgData name="Anthony Martinez" userId="36140642ccd37319" providerId="LiveId" clId="{7A247076-57A4-49FC-AC57-44C79623CC30}" dt="2019-02-13T07:31:00.570" v="413" actId="20577"/>
          <ac:spMkLst>
            <pc:docMk/>
            <pc:sldMk cId="2132607555" sldId="265"/>
            <ac:spMk id="2" creationId="{B64A8AFA-AD3A-4489-80A3-846E4F1AC893}"/>
          </ac:spMkLst>
        </pc:spChg>
        <pc:spChg chg="mod">
          <ac:chgData name="Anthony Martinez" userId="36140642ccd37319" providerId="LiveId" clId="{7A247076-57A4-49FC-AC57-44C79623CC30}" dt="2019-02-14T03:19:41.617" v="7386" actId="404"/>
          <ac:spMkLst>
            <pc:docMk/>
            <pc:sldMk cId="2132607555" sldId="265"/>
            <ac:spMk id="3" creationId="{723A7508-7EDC-4F17-B8C0-8301EFA5C189}"/>
          </ac:spMkLst>
        </pc:spChg>
      </pc:sldChg>
      <pc:sldChg chg="modSp add modNotesTx">
        <pc:chgData name="Anthony Martinez" userId="36140642ccd37319" providerId="LiveId" clId="{7A247076-57A4-49FC-AC57-44C79623CC30}" dt="2019-02-13T21:24:19.598" v="6368" actId="20577"/>
        <pc:sldMkLst>
          <pc:docMk/>
          <pc:sldMk cId="3037389557" sldId="266"/>
        </pc:sldMkLst>
        <pc:spChg chg="mod">
          <ac:chgData name="Anthony Martinez" userId="36140642ccd37319" providerId="LiveId" clId="{7A247076-57A4-49FC-AC57-44C79623CC30}" dt="2019-02-13T07:29:52.990" v="394" actId="20577"/>
          <ac:spMkLst>
            <pc:docMk/>
            <pc:sldMk cId="3037389557" sldId="266"/>
            <ac:spMk id="2" creationId="{A40178F7-C12F-46FD-B2E7-4B964E493DE7}"/>
          </ac:spMkLst>
        </pc:spChg>
        <pc:spChg chg="mod">
          <ac:chgData name="Anthony Martinez" userId="36140642ccd37319" providerId="LiveId" clId="{7A247076-57A4-49FC-AC57-44C79623CC30}" dt="2019-02-13T09:03:26.670" v="2157" actId="20577"/>
          <ac:spMkLst>
            <pc:docMk/>
            <pc:sldMk cId="3037389557" sldId="266"/>
            <ac:spMk id="3" creationId="{F24B8DEF-E185-450C-9777-8923890CD8B1}"/>
          </ac:spMkLst>
        </pc:spChg>
      </pc:sldChg>
      <pc:sldChg chg="addSp delSp modSp add">
        <pc:chgData name="Anthony Martinez" userId="36140642ccd37319" providerId="LiveId" clId="{7A247076-57A4-49FC-AC57-44C79623CC30}" dt="2019-02-14T05:47:46.443" v="8848" actId="1076"/>
        <pc:sldMkLst>
          <pc:docMk/>
          <pc:sldMk cId="434998997" sldId="267"/>
        </pc:sldMkLst>
        <pc:spChg chg="mod">
          <ac:chgData name="Anthony Martinez" userId="36140642ccd37319" providerId="LiveId" clId="{7A247076-57A4-49FC-AC57-44C79623CC30}" dt="2019-02-13T07:45:17.652" v="632" actId="20577"/>
          <ac:spMkLst>
            <pc:docMk/>
            <pc:sldMk cId="434998997" sldId="267"/>
            <ac:spMk id="2" creationId="{01F98771-66D1-4987-A830-B3B39308FC94}"/>
          </ac:spMkLst>
        </pc:spChg>
        <pc:spChg chg="del">
          <ac:chgData name="Anthony Martinez" userId="36140642ccd37319" providerId="LiveId" clId="{7A247076-57A4-49FC-AC57-44C79623CC30}" dt="2019-02-13T07:57:04.323" v="636"/>
          <ac:spMkLst>
            <pc:docMk/>
            <pc:sldMk cId="434998997" sldId="267"/>
            <ac:spMk id="3" creationId="{F51F2166-977B-4BD3-942A-4D977362CF4A}"/>
          </ac:spMkLst>
        </pc:spChg>
        <pc:spChg chg="add mod">
          <ac:chgData name="Anthony Martinez" userId="36140642ccd37319" providerId="LiveId" clId="{7A247076-57A4-49FC-AC57-44C79623CC30}" dt="2019-02-13T08:27:14.768" v="876" actId="20577"/>
          <ac:spMkLst>
            <pc:docMk/>
            <pc:sldMk cId="434998997" sldId="267"/>
            <ac:spMk id="5" creationId="{0AD40653-DD1F-41A2-AA92-0CCFE697DCF5}"/>
          </ac:spMkLst>
        </pc:spChg>
        <pc:spChg chg="add del mod">
          <ac:chgData name="Anthony Martinez" userId="36140642ccd37319" providerId="LiveId" clId="{7A247076-57A4-49FC-AC57-44C79623CC30}" dt="2019-02-13T08:02:56.193" v="728"/>
          <ac:spMkLst>
            <pc:docMk/>
            <pc:sldMk cId="434998997" sldId="267"/>
            <ac:spMk id="7" creationId="{8420C45E-381F-4B35-ACB8-112CFD33C8EB}"/>
          </ac:spMkLst>
        </pc:spChg>
        <pc:picChg chg="add del mod">
          <ac:chgData name="Anthony Martinez" userId="36140642ccd37319" providerId="LiveId" clId="{7A247076-57A4-49FC-AC57-44C79623CC30}" dt="2019-02-13T07:57:10.498" v="637"/>
          <ac:picMkLst>
            <pc:docMk/>
            <pc:sldMk cId="434998997" sldId="267"/>
            <ac:picMk id="4" creationId="{5F5367AE-77C0-4D23-876A-243D809A217C}"/>
          </ac:picMkLst>
        </pc:picChg>
        <pc:picChg chg="add mod">
          <ac:chgData name="Anthony Martinez" userId="36140642ccd37319" providerId="LiveId" clId="{7A247076-57A4-49FC-AC57-44C79623CC30}" dt="2019-02-13T08:03:25.338" v="733" actId="1076"/>
          <ac:picMkLst>
            <pc:docMk/>
            <pc:sldMk cId="434998997" sldId="267"/>
            <ac:picMk id="6" creationId="{5068A110-9072-4CF0-BD10-8F43A2622D52}"/>
          </ac:picMkLst>
        </pc:picChg>
        <pc:picChg chg="add mod">
          <ac:chgData name="Anthony Martinez" userId="36140642ccd37319" providerId="LiveId" clId="{7A247076-57A4-49FC-AC57-44C79623CC30}" dt="2019-02-14T05:47:46.443" v="8848" actId="1076"/>
          <ac:picMkLst>
            <pc:docMk/>
            <pc:sldMk cId="434998997" sldId="267"/>
            <ac:picMk id="8" creationId="{D68AA9D7-073E-43AD-A388-6639205C8898}"/>
          </ac:picMkLst>
        </pc:picChg>
      </pc:sldChg>
      <pc:sldChg chg="addSp delSp modSp add">
        <pc:chgData name="Anthony Martinez" userId="36140642ccd37319" providerId="LiveId" clId="{7A247076-57A4-49FC-AC57-44C79623CC30}" dt="2019-02-13T08:46:00.278" v="1162" actId="14100"/>
        <pc:sldMkLst>
          <pc:docMk/>
          <pc:sldMk cId="1349753880" sldId="268"/>
        </pc:sldMkLst>
        <pc:spChg chg="mod">
          <ac:chgData name="Anthony Martinez" userId="36140642ccd37319" providerId="LiveId" clId="{7A247076-57A4-49FC-AC57-44C79623CC30}" dt="2019-02-13T08:43:28.811" v="1160" actId="20577"/>
          <ac:spMkLst>
            <pc:docMk/>
            <pc:sldMk cId="1349753880" sldId="268"/>
            <ac:spMk id="2" creationId="{9CF02598-235D-44E7-8484-F3C1F3F9B503}"/>
          </ac:spMkLst>
        </pc:spChg>
        <pc:spChg chg="del">
          <ac:chgData name="Anthony Martinez" userId="36140642ccd37319" providerId="LiveId" clId="{7A247076-57A4-49FC-AC57-44C79623CC30}" dt="2019-02-13T08:45:55.772" v="1161"/>
          <ac:spMkLst>
            <pc:docMk/>
            <pc:sldMk cId="1349753880" sldId="268"/>
            <ac:spMk id="3" creationId="{8D371FCA-8FF9-42BB-9AAA-0101BE6FE0C4}"/>
          </ac:spMkLst>
        </pc:spChg>
        <pc:picChg chg="add mod">
          <ac:chgData name="Anthony Martinez" userId="36140642ccd37319" providerId="LiveId" clId="{7A247076-57A4-49FC-AC57-44C79623CC30}" dt="2019-02-13T08:46:00.278" v="1162" actId="14100"/>
          <ac:picMkLst>
            <pc:docMk/>
            <pc:sldMk cId="1349753880" sldId="268"/>
            <ac:picMk id="4" creationId="{E850A8A5-96BC-4824-BC4E-91EB8AD568EC}"/>
          </ac:picMkLst>
        </pc:picChg>
      </pc:sldChg>
      <pc:sldChg chg="modSp add ord">
        <pc:chgData name="Anthony Martinez" userId="36140642ccd37319" providerId="LiveId" clId="{7A247076-57A4-49FC-AC57-44C79623CC30}" dt="2019-02-14T05:38:43.167" v="8350"/>
        <pc:sldMkLst>
          <pc:docMk/>
          <pc:sldMk cId="3366607979" sldId="269"/>
        </pc:sldMkLst>
        <pc:spChg chg="mod">
          <ac:chgData name="Anthony Martinez" userId="36140642ccd37319" providerId="LiveId" clId="{7A247076-57A4-49FC-AC57-44C79623CC30}" dt="2019-02-13T08:28:41.794" v="891" actId="20577"/>
          <ac:spMkLst>
            <pc:docMk/>
            <pc:sldMk cId="3366607979" sldId="269"/>
            <ac:spMk id="2" creationId="{6A819527-6B93-443F-8E10-4E613E951579}"/>
          </ac:spMkLst>
        </pc:spChg>
        <pc:spChg chg="mod">
          <ac:chgData name="Anthony Martinez" userId="36140642ccd37319" providerId="LiveId" clId="{7A247076-57A4-49FC-AC57-44C79623CC30}" dt="2019-02-13T08:57:41.874" v="1948" actId="255"/>
          <ac:spMkLst>
            <pc:docMk/>
            <pc:sldMk cId="3366607979" sldId="269"/>
            <ac:spMk id="3" creationId="{16E44198-04CC-4008-9928-2F0D8A4E03C1}"/>
          </ac:spMkLst>
        </pc:spChg>
      </pc:sldChg>
      <pc:sldChg chg="addSp delSp modSp add">
        <pc:chgData name="Anthony Martinez" userId="36140642ccd37319" providerId="LiveId" clId="{7A247076-57A4-49FC-AC57-44C79623CC30}" dt="2019-02-13T08:41:25.037" v="1030" actId="14100"/>
        <pc:sldMkLst>
          <pc:docMk/>
          <pc:sldMk cId="670629768" sldId="270"/>
        </pc:sldMkLst>
        <pc:spChg chg="mod">
          <ac:chgData name="Anthony Martinez" userId="36140642ccd37319" providerId="LiveId" clId="{7A247076-57A4-49FC-AC57-44C79623CC30}" dt="2019-02-13T08:34:52.287" v="1011" actId="20577"/>
          <ac:spMkLst>
            <pc:docMk/>
            <pc:sldMk cId="670629768" sldId="270"/>
            <ac:spMk id="2" creationId="{B5BCBD1F-1466-4F19-8645-80E4F3BDAAAC}"/>
          </ac:spMkLst>
        </pc:spChg>
        <pc:spChg chg="del">
          <ac:chgData name="Anthony Martinez" userId="36140642ccd37319" providerId="LiveId" clId="{7A247076-57A4-49FC-AC57-44C79623CC30}" dt="2019-02-13T08:34:53.618" v="1012"/>
          <ac:spMkLst>
            <pc:docMk/>
            <pc:sldMk cId="670629768" sldId="270"/>
            <ac:spMk id="3" creationId="{2824543D-7CAD-4A30-A814-0BE0150C2F89}"/>
          </ac:spMkLst>
        </pc:spChg>
        <pc:spChg chg="add del mod">
          <ac:chgData name="Anthony Martinez" userId="36140642ccd37319" providerId="LiveId" clId="{7A247076-57A4-49FC-AC57-44C79623CC30}" dt="2019-02-13T08:41:01.757" v="1025"/>
          <ac:spMkLst>
            <pc:docMk/>
            <pc:sldMk cId="670629768" sldId="270"/>
            <ac:spMk id="7" creationId="{F1DC7FCD-BED0-42D6-8AAA-A0EA5584847D}"/>
          </ac:spMkLst>
        </pc:spChg>
        <pc:picChg chg="add del mod">
          <ac:chgData name="Anthony Martinez" userId="36140642ccd37319" providerId="LiveId" clId="{7A247076-57A4-49FC-AC57-44C79623CC30}" dt="2019-02-13T08:40:51.248" v="1024"/>
          <ac:picMkLst>
            <pc:docMk/>
            <pc:sldMk cId="670629768" sldId="270"/>
            <ac:picMk id="4" creationId="{09C0E389-314A-4BC4-9A65-C7820340B090}"/>
          </ac:picMkLst>
        </pc:picChg>
        <pc:picChg chg="add del mod">
          <ac:chgData name="Anthony Martinez" userId="36140642ccd37319" providerId="LiveId" clId="{7A247076-57A4-49FC-AC57-44C79623CC30}" dt="2019-02-13T08:40:26.642" v="1021"/>
          <ac:picMkLst>
            <pc:docMk/>
            <pc:sldMk cId="670629768" sldId="270"/>
            <ac:picMk id="5" creationId="{846EA8D0-6FBB-42EF-811F-0851EE291755}"/>
          </ac:picMkLst>
        </pc:picChg>
        <pc:picChg chg="add mod">
          <ac:chgData name="Anthony Martinez" userId="36140642ccd37319" providerId="LiveId" clId="{7A247076-57A4-49FC-AC57-44C79623CC30}" dt="2019-02-13T08:41:25.037" v="1030" actId="14100"/>
          <ac:picMkLst>
            <pc:docMk/>
            <pc:sldMk cId="670629768" sldId="270"/>
            <ac:picMk id="6" creationId="{B81059BC-8084-467D-9BAC-E22E67EBB4E9}"/>
          </ac:picMkLst>
        </pc:picChg>
        <pc:picChg chg="add mod">
          <ac:chgData name="Anthony Martinez" userId="36140642ccd37319" providerId="LiveId" clId="{7A247076-57A4-49FC-AC57-44C79623CC30}" dt="2019-02-13T08:41:20.227" v="1029" actId="1076"/>
          <ac:picMkLst>
            <pc:docMk/>
            <pc:sldMk cId="670629768" sldId="270"/>
            <ac:picMk id="8" creationId="{7BE6E604-3EFA-4046-85B6-E670BB6C3392}"/>
          </ac:picMkLst>
        </pc:picChg>
      </pc:sldChg>
      <pc:sldChg chg="addSp delSp modSp add">
        <pc:chgData name="Anthony Martinez" userId="36140642ccd37319" providerId="LiveId" clId="{7A247076-57A4-49FC-AC57-44C79623CC30}" dt="2019-02-13T08:47:14.346" v="1194"/>
        <pc:sldMkLst>
          <pc:docMk/>
          <pc:sldMk cId="245579008" sldId="271"/>
        </pc:sldMkLst>
        <pc:spChg chg="mod">
          <ac:chgData name="Anthony Martinez" userId="36140642ccd37319" providerId="LiveId" clId="{7A247076-57A4-49FC-AC57-44C79623CC30}" dt="2019-02-13T08:47:11.150" v="1193" actId="20577"/>
          <ac:spMkLst>
            <pc:docMk/>
            <pc:sldMk cId="245579008" sldId="271"/>
            <ac:spMk id="2" creationId="{9A1B9E0C-D354-42C7-994D-1051699398EC}"/>
          </ac:spMkLst>
        </pc:spChg>
        <pc:spChg chg="del">
          <ac:chgData name="Anthony Martinez" userId="36140642ccd37319" providerId="LiveId" clId="{7A247076-57A4-49FC-AC57-44C79623CC30}" dt="2019-02-13T08:47:14.346" v="1194"/>
          <ac:spMkLst>
            <pc:docMk/>
            <pc:sldMk cId="245579008" sldId="271"/>
            <ac:spMk id="3" creationId="{01DF7147-222C-486E-8A27-4FE59CC78121}"/>
          </ac:spMkLst>
        </pc:spChg>
        <pc:picChg chg="add mod">
          <ac:chgData name="Anthony Martinez" userId="36140642ccd37319" providerId="LiveId" clId="{7A247076-57A4-49FC-AC57-44C79623CC30}" dt="2019-02-13T08:47:14.346" v="1194"/>
          <ac:picMkLst>
            <pc:docMk/>
            <pc:sldMk cId="245579008" sldId="271"/>
            <ac:picMk id="4" creationId="{96FBEA8E-319F-4FD6-B8FA-91675C3332C5}"/>
          </ac:picMkLst>
        </pc:picChg>
      </pc:sldChg>
      <pc:sldChg chg="addSp delSp modSp add modNotesTx">
        <pc:chgData name="Anthony Martinez" userId="36140642ccd37319" providerId="LiveId" clId="{7A247076-57A4-49FC-AC57-44C79623CC30}" dt="2019-02-13T21:15:48.735" v="5633" actId="20577"/>
        <pc:sldMkLst>
          <pc:docMk/>
          <pc:sldMk cId="1322313787" sldId="272"/>
        </pc:sldMkLst>
        <pc:spChg chg="mod">
          <ac:chgData name="Anthony Martinez" userId="36140642ccd37319" providerId="LiveId" clId="{7A247076-57A4-49FC-AC57-44C79623CC30}" dt="2019-02-13T08:50:46.307" v="1365" actId="20577"/>
          <ac:spMkLst>
            <pc:docMk/>
            <pc:sldMk cId="1322313787" sldId="272"/>
            <ac:spMk id="2" creationId="{25FB0502-06FD-417C-AB54-973C45DA82FF}"/>
          </ac:spMkLst>
        </pc:spChg>
        <pc:spChg chg="mod">
          <ac:chgData name="Anthony Martinez" userId="36140642ccd37319" providerId="LiveId" clId="{7A247076-57A4-49FC-AC57-44C79623CC30}" dt="2019-02-13T21:15:48.735" v="5633" actId="20577"/>
          <ac:spMkLst>
            <pc:docMk/>
            <pc:sldMk cId="1322313787" sldId="272"/>
            <ac:spMk id="3" creationId="{23061291-0D33-4A04-9F68-421E4189A42A}"/>
          </ac:spMkLst>
        </pc:spChg>
        <pc:spChg chg="add del">
          <ac:chgData name="Anthony Martinez" userId="36140642ccd37319" providerId="LiveId" clId="{7A247076-57A4-49FC-AC57-44C79623CC30}" dt="2019-02-13T08:51:35.652" v="1477"/>
          <ac:spMkLst>
            <pc:docMk/>
            <pc:sldMk cId="1322313787" sldId="272"/>
            <ac:spMk id="5" creationId="{F347F475-1083-48AB-918D-F9D13EB0149F}"/>
          </ac:spMkLst>
        </pc:spChg>
        <pc:graphicFrameChg chg="add del">
          <ac:chgData name="Anthony Martinez" userId="36140642ccd37319" providerId="LiveId" clId="{7A247076-57A4-49FC-AC57-44C79623CC30}" dt="2019-02-13T08:51:35.652" v="1477"/>
          <ac:graphicFrameMkLst>
            <pc:docMk/>
            <pc:sldMk cId="1322313787" sldId="272"/>
            <ac:graphicFrameMk id="4" creationId="{8CAD59E8-A100-4A66-903D-A097221B2F4B}"/>
          </ac:graphicFrameMkLst>
        </pc:graphicFrameChg>
      </pc:sldChg>
      <pc:sldChg chg="modSp add">
        <pc:chgData name="Anthony Martinez" userId="36140642ccd37319" providerId="LiveId" clId="{7A247076-57A4-49FC-AC57-44C79623CC30}" dt="2019-02-13T18:32:18.311" v="3777" actId="20577"/>
        <pc:sldMkLst>
          <pc:docMk/>
          <pc:sldMk cId="2832277022" sldId="273"/>
        </pc:sldMkLst>
        <pc:spChg chg="mod">
          <ac:chgData name="Anthony Martinez" userId="36140642ccd37319" providerId="LiveId" clId="{7A247076-57A4-49FC-AC57-44C79623CC30}" dt="2019-02-13T09:00:25.018" v="2010" actId="20577"/>
          <ac:spMkLst>
            <pc:docMk/>
            <pc:sldMk cId="2832277022" sldId="273"/>
            <ac:spMk id="2" creationId="{B4A8D8EC-D9EE-43C3-913F-09B443278052}"/>
          </ac:spMkLst>
        </pc:spChg>
        <pc:spChg chg="mod">
          <ac:chgData name="Anthony Martinez" userId="36140642ccd37319" providerId="LiveId" clId="{7A247076-57A4-49FC-AC57-44C79623CC30}" dt="2019-02-13T18:32:18.311" v="3777" actId="20577"/>
          <ac:spMkLst>
            <pc:docMk/>
            <pc:sldMk cId="2832277022" sldId="273"/>
            <ac:spMk id="3" creationId="{93FE7944-EF16-4FD7-8D25-22B5C42A0288}"/>
          </ac:spMkLst>
        </pc:spChg>
      </pc:sldChg>
      <pc:sldChg chg="modSp add del">
        <pc:chgData name="Anthony Martinez" userId="36140642ccd37319" providerId="LiveId" clId="{7A247076-57A4-49FC-AC57-44C79623CC30}" dt="2019-02-14T05:22:53.653" v="8175" actId="2696"/>
        <pc:sldMkLst>
          <pc:docMk/>
          <pc:sldMk cId="2086861869" sldId="274"/>
        </pc:sldMkLst>
        <pc:spChg chg="mod">
          <ac:chgData name="Anthony Martinez" userId="36140642ccd37319" providerId="LiveId" clId="{7A247076-57A4-49FC-AC57-44C79623CC30}" dt="2019-02-13T09:05:57.033" v="2348" actId="20577"/>
          <ac:spMkLst>
            <pc:docMk/>
            <pc:sldMk cId="2086861869" sldId="274"/>
            <ac:spMk id="2" creationId="{5BCBAD79-DAFE-44CF-8C8E-8CACD25546BE}"/>
          </ac:spMkLst>
        </pc:spChg>
      </pc:sldChg>
      <pc:sldChg chg="addSp delSp modSp add ord modNotesTx">
        <pc:chgData name="Anthony Martinez" userId="36140642ccd37319" providerId="LiveId" clId="{7A247076-57A4-49FC-AC57-44C79623CC30}" dt="2019-02-14T05:47:11.481" v="8845" actId="20577"/>
        <pc:sldMkLst>
          <pc:docMk/>
          <pc:sldMk cId="2407564348" sldId="275"/>
        </pc:sldMkLst>
        <pc:spChg chg="mod">
          <ac:chgData name="Anthony Martinez" userId="36140642ccd37319" providerId="LiveId" clId="{7A247076-57A4-49FC-AC57-44C79623CC30}" dt="2019-02-14T05:45:59.431" v="8640" actId="20577"/>
          <ac:spMkLst>
            <pc:docMk/>
            <pc:sldMk cId="2407564348" sldId="275"/>
            <ac:spMk id="2" creationId="{C9D09572-E012-4CEC-832E-535187385ECF}"/>
          </ac:spMkLst>
        </pc:spChg>
        <pc:spChg chg="del mod">
          <ac:chgData name="Anthony Martinez" userId="36140642ccd37319" providerId="LiveId" clId="{7A247076-57A4-49FC-AC57-44C79623CC30}" dt="2019-02-13T09:28:12.555" v="2941"/>
          <ac:spMkLst>
            <pc:docMk/>
            <pc:sldMk cId="2407564348" sldId="275"/>
            <ac:spMk id="3" creationId="{6D8C53B9-C2D0-4CD1-9B80-0BB86D0A3857}"/>
          </ac:spMkLst>
        </pc:spChg>
        <pc:spChg chg="add mod">
          <ac:chgData name="Anthony Martinez" userId="36140642ccd37319" providerId="LiveId" clId="{7A247076-57A4-49FC-AC57-44C79623CC30}" dt="2019-02-14T05:47:11.481" v="8845" actId="20577"/>
          <ac:spMkLst>
            <pc:docMk/>
            <pc:sldMk cId="2407564348" sldId="275"/>
            <ac:spMk id="5" creationId="{7E9CFDF0-16DF-4E9E-8947-281740877CD3}"/>
          </ac:spMkLst>
        </pc:spChg>
        <pc:picChg chg="add del mod modCrop">
          <ac:chgData name="Anthony Martinez" userId="36140642ccd37319" providerId="LiveId" clId="{7A247076-57A4-49FC-AC57-44C79623CC30}" dt="2019-02-14T05:46:33.464" v="8645" actId="478"/>
          <ac:picMkLst>
            <pc:docMk/>
            <pc:sldMk cId="2407564348" sldId="275"/>
            <ac:picMk id="4" creationId="{46CAD79C-E78B-44C0-BE7F-0BAE42073D33}"/>
          </ac:picMkLst>
        </pc:picChg>
      </pc:sldChg>
      <pc:sldChg chg="modSp add">
        <pc:chgData name="Anthony Martinez" userId="36140642ccd37319" providerId="LiveId" clId="{7A247076-57A4-49FC-AC57-44C79623CC30}" dt="2019-02-13T09:32:36.853" v="3187" actId="20577"/>
        <pc:sldMkLst>
          <pc:docMk/>
          <pc:sldMk cId="917374340" sldId="276"/>
        </pc:sldMkLst>
        <pc:spChg chg="mod">
          <ac:chgData name="Anthony Martinez" userId="36140642ccd37319" providerId="LiveId" clId="{7A247076-57A4-49FC-AC57-44C79623CC30}" dt="2019-02-13T09:29:52.952" v="2990" actId="20577"/>
          <ac:spMkLst>
            <pc:docMk/>
            <pc:sldMk cId="917374340" sldId="276"/>
            <ac:spMk id="2" creationId="{C6D4180B-0E53-4336-B841-EB3521A88AAD}"/>
          </ac:spMkLst>
        </pc:spChg>
        <pc:spChg chg="mod">
          <ac:chgData name="Anthony Martinez" userId="36140642ccd37319" providerId="LiveId" clId="{7A247076-57A4-49FC-AC57-44C79623CC30}" dt="2019-02-13T09:32:36.853" v="3187" actId="20577"/>
          <ac:spMkLst>
            <pc:docMk/>
            <pc:sldMk cId="917374340" sldId="276"/>
            <ac:spMk id="3" creationId="{0ADF056B-2134-4E4E-970B-F98145C1F170}"/>
          </ac:spMkLst>
        </pc:spChg>
      </pc:sldChg>
      <pc:sldChg chg="modSp add">
        <pc:chgData name="Anthony Martinez" userId="36140642ccd37319" providerId="LiveId" clId="{7A247076-57A4-49FC-AC57-44C79623CC30}" dt="2019-02-14T05:45:19.381" v="8634" actId="20577"/>
        <pc:sldMkLst>
          <pc:docMk/>
          <pc:sldMk cId="3358853403" sldId="277"/>
        </pc:sldMkLst>
        <pc:spChg chg="mod">
          <ac:chgData name="Anthony Martinez" userId="36140642ccd37319" providerId="LiveId" clId="{7A247076-57A4-49FC-AC57-44C79623CC30}" dt="2019-02-14T05:44:51.205" v="8549" actId="20577"/>
          <ac:spMkLst>
            <pc:docMk/>
            <pc:sldMk cId="3358853403" sldId="277"/>
            <ac:spMk id="2" creationId="{5BA801B6-9BF8-4EAD-B72F-C40857295BD9}"/>
          </ac:spMkLst>
        </pc:spChg>
        <pc:spChg chg="mod">
          <ac:chgData name="Anthony Martinez" userId="36140642ccd37319" providerId="LiveId" clId="{7A247076-57A4-49FC-AC57-44C79623CC30}" dt="2019-02-14T05:45:19.381" v="8634" actId="20577"/>
          <ac:spMkLst>
            <pc:docMk/>
            <pc:sldMk cId="3358853403" sldId="277"/>
            <ac:spMk id="3" creationId="{6302BB42-568E-4524-A291-6D19F5397076}"/>
          </ac:spMkLst>
        </pc:spChg>
      </pc:sldChg>
      <pc:sldChg chg="modSp add del">
        <pc:chgData name="Anthony Martinez" userId="36140642ccd37319" providerId="LiveId" clId="{7A247076-57A4-49FC-AC57-44C79623CC30}" dt="2019-02-14T05:45:48.790" v="8635" actId="2696"/>
        <pc:sldMkLst>
          <pc:docMk/>
          <pc:sldMk cId="3276868572" sldId="278"/>
        </pc:sldMkLst>
        <pc:spChg chg="mod">
          <ac:chgData name="Anthony Martinez" userId="36140642ccd37319" providerId="LiveId" clId="{7A247076-57A4-49FC-AC57-44C79623CC30}" dt="2019-02-13T18:31:32.954" v="3775" actId="20577"/>
          <ac:spMkLst>
            <pc:docMk/>
            <pc:sldMk cId="3276868572" sldId="278"/>
            <ac:spMk id="3" creationId="{6302BB42-568E-4524-A291-6D19F5397076}"/>
          </ac:spMkLst>
        </pc:spChg>
      </pc:sldChg>
      <pc:sldChg chg="modSp add">
        <pc:chgData name="Anthony Martinez" userId="36140642ccd37319" providerId="LiveId" clId="{7A247076-57A4-49FC-AC57-44C79623CC30}" dt="2019-02-13T21:20:36.511" v="6089" actId="20577"/>
        <pc:sldMkLst>
          <pc:docMk/>
          <pc:sldMk cId="2452276041" sldId="279"/>
        </pc:sldMkLst>
        <pc:spChg chg="mod">
          <ac:chgData name="Anthony Martinez" userId="36140642ccd37319" providerId="LiveId" clId="{7A247076-57A4-49FC-AC57-44C79623CC30}" dt="2019-02-13T21:18:42.151" v="5649" actId="5793"/>
          <ac:spMkLst>
            <pc:docMk/>
            <pc:sldMk cId="2452276041" sldId="279"/>
            <ac:spMk id="2" creationId="{6D6E10DF-218C-4305-AAF2-24FE08F23108}"/>
          </ac:spMkLst>
        </pc:spChg>
        <pc:spChg chg="mod">
          <ac:chgData name="Anthony Martinez" userId="36140642ccd37319" providerId="LiveId" clId="{7A247076-57A4-49FC-AC57-44C79623CC30}" dt="2019-02-13T21:20:36.511" v="6089" actId="20577"/>
          <ac:spMkLst>
            <pc:docMk/>
            <pc:sldMk cId="2452276041" sldId="279"/>
            <ac:spMk id="3" creationId="{6F2FBEE7-A6AE-4E0D-9608-9C5E16CBFDE4}"/>
          </ac:spMkLst>
        </pc:spChg>
      </pc:sldChg>
      <pc:sldChg chg="modSp add">
        <pc:chgData name="Anthony Martinez" userId="36140642ccd37319" providerId="LiveId" clId="{7A247076-57A4-49FC-AC57-44C79623CC30}" dt="2019-02-14T05:19:01.182" v="8173" actId="20577"/>
        <pc:sldMkLst>
          <pc:docMk/>
          <pc:sldMk cId="1939285432" sldId="280"/>
        </pc:sldMkLst>
        <pc:spChg chg="mod">
          <ac:chgData name="Anthony Martinez" userId="36140642ccd37319" providerId="LiveId" clId="{7A247076-57A4-49FC-AC57-44C79623CC30}" dt="2019-02-13T18:34:05.744" v="3818" actId="20577"/>
          <ac:spMkLst>
            <pc:docMk/>
            <pc:sldMk cId="1939285432" sldId="280"/>
            <ac:spMk id="2" creationId="{9D4571B5-3E2B-4757-BC7B-CF2DC72A8C94}"/>
          </ac:spMkLst>
        </pc:spChg>
        <pc:spChg chg="mod">
          <ac:chgData name="Anthony Martinez" userId="36140642ccd37319" providerId="LiveId" clId="{7A247076-57A4-49FC-AC57-44C79623CC30}" dt="2019-02-14T05:19:01.182" v="8173" actId="20577"/>
          <ac:spMkLst>
            <pc:docMk/>
            <pc:sldMk cId="1939285432" sldId="280"/>
            <ac:spMk id="3" creationId="{119CA385-A3EB-4B72-B6AC-5B5A7BB2A156}"/>
          </ac:spMkLst>
        </pc:spChg>
      </pc:sldChg>
      <pc:sldChg chg="modSp add">
        <pc:chgData name="Anthony Martinez" userId="36140642ccd37319" providerId="LiveId" clId="{7A247076-57A4-49FC-AC57-44C79623CC30}" dt="2019-02-13T18:42:49.225" v="4464" actId="20577"/>
        <pc:sldMkLst>
          <pc:docMk/>
          <pc:sldMk cId="2913977760" sldId="281"/>
        </pc:sldMkLst>
        <pc:spChg chg="mod">
          <ac:chgData name="Anthony Martinez" userId="36140642ccd37319" providerId="LiveId" clId="{7A247076-57A4-49FC-AC57-44C79623CC30}" dt="2019-02-13T18:42:09.095" v="4289" actId="20577"/>
          <ac:spMkLst>
            <pc:docMk/>
            <pc:sldMk cId="2913977760" sldId="281"/>
            <ac:spMk id="2" creationId="{ED66FA27-2E79-49DE-8ABA-3CF61B2ACD8D}"/>
          </ac:spMkLst>
        </pc:spChg>
        <pc:spChg chg="mod">
          <ac:chgData name="Anthony Martinez" userId="36140642ccd37319" providerId="LiveId" clId="{7A247076-57A4-49FC-AC57-44C79623CC30}" dt="2019-02-13T18:42:49.225" v="4464" actId="20577"/>
          <ac:spMkLst>
            <pc:docMk/>
            <pc:sldMk cId="2913977760" sldId="281"/>
            <ac:spMk id="3" creationId="{9ACC15EC-FD3F-419F-8E6B-A8D3D981A2CA}"/>
          </ac:spMkLst>
        </pc:spChg>
      </pc:sldChg>
      <pc:sldChg chg="addSp modSp add modNotesTx">
        <pc:chgData name="Anthony Martinez" userId="36140642ccd37319" providerId="LiveId" clId="{7A247076-57A4-49FC-AC57-44C79623CC30}" dt="2019-02-14T05:17:46.940" v="8108" actId="1076"/>
        <pc:sldMkLst>
          <pc:docMk/>
          <pc:sldMk cId="3149644088" sldId="282"/>
        </pc:sldMkLst>
        <pc:spChg chg="mod">
          <ac:chgData name="Anthony Martinez" userId="36140642ccd37319" providerId="LiveId" clId="{7A247076-57A4-49FC-AC57-44C79623CC30}" dt="2019-02-13T18:45:07.287" v="4505" actId="20577"/>
          <ac:spMkLst>
            <pc:docMk/>
            <pc:sldMk cId="3149644088" sldId="282"/>
            <ac:spMk id="2" creationId="{A654E98B-60DA-4D1B-984B-F5796697DDDD}"/>
          </ac:spMkLst>
        </pc:spChg>
        <pc:spChg chg="mod">
          <ac:chgData name="Anthony Martinez" userId="36140642ccd37319" providerId="LiveId" clId="{7A247076-57A4-49FC-AC57-44C79623CC30}" dt="2019-02-14T05:13:13.359" v="8099" actId="20577"/>
          <ac:spMkLst>
            <pc:docMk/>
            <pc:sldMk cId="3149644088" sldId="282"/>
            <ac:spMk id="3" creationId="{397F5F6E-5A50-43B3-BA45-7AD03FB18D32}"/>
          </ac:spMkLst>
        </pc:spChg>
        <pc:picChg chg="add mod">
          <ac:chgData name="Anthony Martinez" userId="36140642ccd37319" providerId="LiveId" clId="{7A247076-57A4-49FC-AC57-44C79623CC30}" dt="2019-02-14T05:17:46.940" v="8108" actId="1076"/>
          <ac:picMkLst>
            <pc:docMk/>
            <pc:sldMk cId="3149644088" sldId="282"/>
            <ac:picMk id="4" creationId="{9C5BA5F2-1C95-4E2A-87E8-1FB222D661EF}"/>
          </ac:picMkLst>
        </pc:picChg>
      </pc:sldChg>
      <pc:sldChg chg="addSp delSp modSp add del">
        <pc:chgData name="Anthony Martinez" userId="36140642ccd37319" providerId="LiveId" clId="{7A247076-57A4-49FC-AC57-44C79623CC30}" dt="2019-02-14T05:17:38.573" v="8106" actId="2696"/>
        <pc:sldMkLst>
          <pc:docMk/>
          <pc:sldMk cId="4003223566" sldId="283"/>
        </pc:sldMkLst>
        <pc:spChg chg="mod">
          <ac:chgData name="Anthony Martinez" userId="36140642ccd37319" providerId="LiveId" clId="{7A247076-57A4-49FC-AC57-44C79623CC30}" dt="2019-02-13T18:47:51.467" v="4890" actId="20577"/>
          <ac:spMkLst>
            <pc:docMk/>
            <pc:sldMk cId="4003223566" sldId="283"/>
            <ac:spMk id="2" creationId="{A654E98B-60DA-4D1B-984B-F5796697DDDD}"/>
          </ac:spMkLst>
        </pc:spChg>
        <pc:spChg chg="del mod">
          <ac:chgData name="Anthony Martinez" userId="36140642ccd37319" providerId="LiveId" clId="{7A247076-57A4-49FC-AC57-44C79623CC30}" dt="2019-02-14T05:06:33.373" v="8075"/>
          <ac:spMkLst>
            <pc:docMk/>
            <pc:sldMk cId="4003223566" sldId="283"/>
            <ac:spMk id="3" creationId="{397F5F6E-5A50-43B3-BA45-7AD03FB18D32}"/>
          </ac:spMkLst>
        </pc:spChg>
        <pc:spChg chg="add mod">
          <ac:chgData name="Anthony Martinez" userId="36140642ccd37319" providerId="LiveId" clId="{7A247076-57A4-49FC-AC57-44C79623CC30}" dt="2019-02-14T05:13:00.091" v="8077"/>
          <ac:spMkLst>
            <pc:docMk/>
            <pc:sldMk cId="4003223566" sldId="283"/>
            <ac:spMk id="5" creationId="{272732FD-2A60-44E7-9457-39377F5FF6A4}"/>
          </ac:spMkLst>
        </pc:spChg>
        <pc:picChg chg="add del mod">
          <ac:chgData name="Anthony Martinez" userId="36140642ccd37319" providerId="LiveId" clId="{7A247076-57A4-49FC-AC57-44C79623CC30}" dt="2019-02-14T05:13:00.091" v="8077"/>
          <ac:picMkLst>
            <pc:docMk/>
            <pc:sldMk cId="4003223566" sldId="283"/>
            <ac:picMk id="4" creationId="{B11D47E4-2A36-4A67-B34B-D9F2DC6BEEDA}"/>
          </ac:picMkLst>
        </pc:picChg>
      </pc:sldChg>
      <pc:sldChg chg="addSp modSp add">
        <pc:chgData name="Anthony Martinez" userId="36140642ccd37319" providerId="LiveId" clId="{7A247076-57A4-49FC-AC57-44C79623CC30}" dt="2019-02-14T05:18:02.815" v="8112" actId="14100"/>
        <pc:sldMkLst>
          <pc:docMk/>
          <pc:sldMk cId="630605306" sldId="284"/>
        </pc:sldMkLst>
        <pc:spChg chg="mod">
          <ac:chgData name="Anthony Martinez" userId="36140642ccd37319" providerId="LiveId" clId="{7A247076-57A4-49FC-AC57-44C79623CC30}" dt="2019-02-14T04:42:23.206" v="7690" actId="20577"/>
          <ac:spMkLst>
            <pc:docMk/>
            <pc:sldMk cId="630605306" sldId="284"/>
            <ac:spMk id="2" creationId="{BDC3FEAC-9CCD-49F3-BD8D-02DEBDD849E3}"/>
          </ac:spMkLst>
        </pc:spChg>
        <pc:spChg chg="mod">
          <ac:chgData name="Anthony Martinez" userId="36140642ccd37319" providerId="LiveId" clId="{7A247076-57A4-49FC-AC57-44C79623CC30}" dt="2019-02-14T04:52:55.598" v="8018" actId="20577"/>
          <ac:spMkLst>
            <pc:docMk/>
            <pc:sldMk cId="630605306" sldId="284"/>
            <ac:spMk id="3" creationId="{CB26EE6A-F1BB-4766-BB22-FDFEDB373C50}"/>
          </ac:spMkLst>
        </pc:spChg>
        <pc:picChg chg="add mod">
          <ac:chgData name="Anthony Martinez" userId="36140642ccd37319" providerId="LiveId" clId="{7A247076-57A4-49FC-AC57-44C79623CC30}" dt="2019-02-14T05:17:55.902" v="8110" actId="14100"/>
          <ac:picMkLst>
            <pc:docMk/>
            <pc:sldMk cId="630605306" sldId="284"/>
            <ac:picMk id="4" creationId="{0AD7343D-85C8-43EF-8160-825BF6DCAB5A}"/>
          </ac:picMkLst>
        </pc:picChg>
        <pc:picChg chg="add mod">
          <ac:chgData name="Anthony Martinez" userId="36140642ccd37319" providerId="LiveId" clId="{7A247076-57A4-49FC-AC57-44C79623CC30}" dt="2019-02-14T05:18:02.815" v="8112" actId="14100"/>
          <ac:picMkLst>
            <pc:docMk/>
            <pc:sldMk cId="630605306" sldId="284"/>
            <ac:picMk id="5" creationId="{69D240EE-0698-427F-B907-A5E3386193E7}"/>
          </ac:picMkLst>
        </pc:picChg>
      </pc:sldChg>
      <pc:sldChg chg="modSp add ord">
        <pc:chgData name="Anthony Martinez" userId="36140642ccd37319" providerId="LiveId" clId="{7A247076-57A4-49FC-AC57-44C79623CC30}" dt="2019-02-14T05:38:34.047" v="8349"/>
        <pc:sldMkLst>
          <pc:docMk/>
          <pc:sldMk cId="2210055446" sldId="285"/>
        </pc:sldMkLst>
        <pc:spChg chg="mod">
          <ac:chgData name="Anthony Martinez" userId="36140642ccd37319" providerId="LiveId" clId="{7A247076-57A4-49FC-AC57-44C79623CC30}" dt="2019-02-14T04:33:52.597" v="7453" actId="20577"/>
          <ac:spMkLst>
            <pc:docMk/>
            <pc:sldMk cId="2210055446" sldId="285"/>
            <ac:spMk id="2" creationId="{64013C9C-3A8F-4882-A197-F674586BE146}"/>
          </ac:spMkLst>
        </pc:spChg>
        <pc:spChg chg="mod">
          <ac:chgData name="Anthony Martinez" userId="36140642ccd37319" providerId="LiveId" clId="{7A247076-57A4-49FC-AC57-44C79623CC30}" dt="2019-02-14T04:33:36.242" v="7420" actId="20577"/>
          <ac:spMkLst>
            <pc:docMk/>
            <pc:sldMk cId="2210055446" sldId="285"/>
            <ac:spMk id="3" creationId="{9862416A-607B-4FBA-8FDE-40B5448EF653}"/>
          </ac:spMkLst>
        </pc:spChg>
      </pc:sldChg>
      <pc:sldChg chg="modSp add del">
        <pc:chgData name="Anthony Martinez" userId="36140642ccd37319" providerId="LiveId" clId="{7A247076-57A4-49FC-AC57-44C79623CC30}" dt="2019-02-14T05:22:43.203" v="8174" actId="2696"/>
        <pc:sldMkLst>
          <pc:docMk/>
          <pc:sldMk cId="4256962256" sldId="286"/>
        </pc:sldMkLst>
        <pc:spChg chg="mod">
          <ac:chgData name="Anthony Martinez" userId="36140642ccd37319" providerId="LiveId" clId="{7A247076-57A4-49FC-AC57-44C79623CC30}" dt="2019-02-13T21:08:40.430" v="5217" actId="20577"/>
          <ac:spMkLst>
            <pc:docMk/>
            <pc:sldMk cId="4256962256" sldId="286"/>
            <ac:spMk id="2" creationId="{D218E6A0-8B35-491A-8173-F3C6C1C718FE}"/>
          </ac:spMkLst>
        </pc:spChg>
        <pc:spChg chg="mod">
          <ac:chgData name="Anthony Martinez" userId="36140642ccd37319" providerId="LiveId" clId="{7A247076-57A4-49FC-AC57-44C79623CC30}" dt="2019-02-13T21:22:09.746" v="6126" actId="20577"/>
          <ac:spMkLst>
            <pc:docMk/>
            <pc:sldMk cId="4256962256" sldId="286"/>
            <ac:spMk id="3" creationId="{CCEDF4D5-B931-453B-BF8E-58422622D90A}"/>
          </ac:spMkLst>
        </pc:spChg>
      </pc:sldChg>
      <pc:sldChg chg="modSp add">
        <pc:chgData name="Anthony Martinez" userId="36140642ccd37319" providerId="LiveId" clId="{7A247076-57A4-49FC-AC57-44C79623CC30}" dt="2019-02-14T02:21:11.126" v="6708" actId="20577"/>
        <pc:sldMkLst>
          <pc:docMk/>
          <pc:sldMk cId="1193225953" sldId="287"/>
        </pc:sldMkLst>
        <pc:spChg chg="mod">
          <ac:chgData name="Anthony Martinez" userId="36140642ccd37319" providerId="LiveId" clId="{7A247076-57A4-49FC-AC57-44C79623CC30}" dt="2019-02-13T21:28:33.302" v="6456" actId="313"/>
          <ac:spMkLst>
            <pc:docMk/>
            <pc:sldMk cId="1193225953" sldId="287"/>
            <ac:spMk id="2" creationId="{DBA9E6A4-2737-4273-A645-D3625C8F3F42}"/>
          </ac:spMkLst>
        </pc:spChg>
        <pc:spChg chg="mod">
          <ac:chgData name="Anthony Martinez" userId="36140642ccd37319" providerId="LiveId" clId="{7A247076-57A4-49FC-AC57-44C79623CC30}" dt="2019-02-14T02:21:11.126" v="6708" actId="20577"/>
          <ac:spMkLst>
            <pc:docMk/>
            <pc:sldMk cId="1193225953" sldId="287"/>
            <ac:spMk id="3" creationId="{66C36055-5A74-4974-BDA2-7DD3B0F5742F}"/>
          </ac:spMkLst>
        </pc:spChg>
      </pc:sldChg>
      <pc:sldChg chg="modSp add">
        <pc:chgData name="Anthony Martinez" userId="36140642ccd37319" providerId="LiveId" clId="{7A247076-57A4-49FC-AC57-44C79623CC30}" dt="2019-02-14T02:19:21.651" v="6688"/>
        <pc:sldMkLst>
          <pc:docMk/>
          <pc:sldMk cId="3837320223" sldId="288"/>
        </pc:sldMkLst>
        <pc:spChg chg="mod">
          <ac:chgData name="Anthony Martinez" userId="36140642ccd37319" providerId="LiveId" clId="{7A247076-57A4-49FC-AC57-44C79623CC30}" dt="2019-02-14T02:19:21.651" v="6688"/>
          <ac:spMkLst>
            <pc:docMk/>
            <pc:sldMk cId="3837320223" sldId="288"/>
            <ac:spMk id="3" creationId="{66C36055-5A74-4974-BDA2-7DD3B0F5742F}"/>
          </ac:spMkLst>
        </pc:spChg>
      </pc:sldChg>
      <pc:sldChg chg="modSp add">
        <pc:chgData name="Anthony Martinez" userId="36140642ccd37319" providerId="LiveId" clId="{7A247076-57A4-49FC-AC57-44C79623CC30}" dt="2019-02-14T02:30:09.036" v="7289" actId="20577"/>
        <pc:sldMkLst>
          <pc:docMk/>
          <pc:sldMk cId="1576365263" sldId="289"/>
        </pc:sldMkLst>
        <pc:spChg chg="mod">
          <ac:chgData name="Anthony Martinez" userId="36140642ccd37319" providerId="LiveId" clId="{7A247076-57A4-49FC-AC57-44C79623CC30}" dt="2019-02-14T02:25:04.647" v="6778" actId="20577"/>
          <ac:spMkLst>
            <pc:docMk/>
            <pc:sldMk cId="1576365263" sldId="289"/>
            <ac:spMk id="2" creationId="{07E54004-28FC-4230-99B8-4BE288F2B689}"/>
          </ac:spMkLst>
        </pc:spChg>
        <pc:spChg chg="mod">
          <ac:chgData name="Anthony Martinez" userId="36140642ccd37319" providerId="LiveId" clId="{7A247076-57A4-49FC-AC57-44C79623CC30}" dt="2019-02-14T02:30:09.036" v="7289" actId="20577"/>
          <ac:spMkLst>
            <pc:docMk/>
            <pc:sldMk cId="1576365263" sldId="289"/>
            <ac:spMk id="3" creationId="{C660F817-CFFC-4F06-83D9-3D1D19DD2212}"/>
          </ac:spMkLst>
        </pc:spChg>
      </pc:sldChg>
      <pc:sldChg chg="addSp modSp add">
        <pc:chgData name="Anthony Martinez" userId="36140642ccd37319" providerId="LiveId" clId="{7A247076-57A4-49FC-AC57-44C79623CC30}" dt="2019-02-14T04:50:53.814" v="7992" actId="20577"/>
        <pc:sldMkLst>
          <pc:docMk/>
          <pc:sldMk cId="657585356" sldId="290"/>
        </pc:sldMkLst>
        <pc:spChg chg="mod">
          <ac:chgData name="Anthony Martinez" userId="36140642ccd37319" providerId="LiveId" clId="{7A247076-57A4-49FC-AC57-44C79623CC30}" dt="2019-02-14T04:42:28.463" v="7694" actId="20577"/>
          <ac:spMkLst>
            <pc:docMk/>
            <pc:sldMk cId="657585356" sldId="290"/>
            <ac:spMk id="2" creationId="{F65D54E5-D737-4976-8598-C063EFE5CC11}"/>
          </ac:spMkLst>
        </pc:spChg>
        <pc:spChg chg="mod">
          <ac:chgData name="Anthony Martinez" userId="36140642ccd37319" providerId="LiveId" clId="{7A247076-57A4-49FC-AC57-44C79623CC30}" dt="2019-02-14T04:50:53.814" v="7992" actId="20577"/>
          <ac:spMkLst>
            <pc:docMk/>
            <pc:sldMk cId="657585356" sldId="290"/>
            <ac:spMk id="3" creationId="{B832C7E5-41B1-4127-902F-7EF0CFEDD507}"/>
          </ac:spMkLst>
        </pc:spChg>
        <pc:picChg chg="add mod">
          <ac:chgData name="Anthony Martinez" userId="36140642ccd37319" providerId="LiveId" clId="{7A247076-57A4-49FC-AC57-44C79623CC30}" dt="2019-02-14T04:49:50.577" v="7779" actId="1076"/>
          <ac:picMkLst>
            <pc:docMk/>
            <pc:sldMk cId="657585356" sldId="290"/>
            <ac:picMk id="4" creationId="{0AEB6922-6715-4E48-AF14-EB5EFDCB0D28}"/>
          </ac:picMkLst>
        </pc:picChg>
      </pc:sldChg>
      <pc:sldChg chg="modSp add del">
        <pc:chgData name="Anthony Martinez" userId="36140642ccd37319" providerId="LiveId" clId="{7A247076-57A4-49FC-AC57-44C79623CC30}" dt="2019-02-14T05:03:23.625" v="8074" actId="2696"/>
        <pc:sldMkLst>
          <pc:docMk/>
          <pc:sldMk cId="1559048215" sldId="291"/>
        </pc:sldMkLst>
        <pc:spChg chg="mod">
          <ac:chgData name="Anthony Martinez" userId="36140642ccd37319" providerId="LiveId" clId="{7A247076-57A4-49FC-AC57-44C79623CC30}" dt="2019-02-14T04:54:50.507" v="8073" actId="20577"/>
          <ac:spMkLst>
            <pc:docMk/>
            <pc:sldMk cId="1559048215" sldId="291"/>
            <ac:spMk id="2" creationId="{59B8F52C-914F-4F17-A56F-159432D03A8F}"/>
          </ac:spMkLst>
        </pc:spChg>
      </pc:sldChg>
      <pc:sldChg chg="modSp add del">
        <pc:chgData name="Anthony Martinez" userId="36140642ccd37319" providerId="LiveId" clId="{7A247076-57A4-49FC-AC57-44C79623CC30}" dt="2019-02-14T05:42:15.540" v="8544" actId="2696"/>
        <pc:sldMkLst>
          <pc:docMk/>
          <pc:sldMk cId="3810027760" sldId="291"/>
        </pc:sldMkLst>
        <pc:spChg chg="mod">
          <ac:chgData name="Anthony Martinez" userId="36140642ccd37319" providerId="LiveId" clId="{7A247076-57A4-49FC-AC57-44C79623CC30}" dt="2019-02-14T05:27:09.003" v="8210" actId="5793"/>
          <ac:spMkLst>
            <pc:docMk/>
            <pc:sldMk cId="3810027760" sldId="291"/>
            <ac:spMk id="2" creationId="{B444A5FF-2519-4E0E-8384-DD5936DD65AC}"/>
          </ac:spMkLst>
        </pc:spChg>
        <pc:spChg chg="mod">
          <ac:chgData name="Anthony Martinez" userId="36140642ccd37319" providerId="LiveId" clId="{7A247076-57A4-49FC-AC57-44C79623CC30}" dt="2019-02-14T05:41:05.877" v="8543" actId="20577"/>
          <ac:spMkLst>
            <pc:docMk/>
            <pc:sldMk cId="3810027760" sldId="291"/>
            <ac:spMk id="3" creationId="{B1112D11-F5F2-4951-A21F-D4586C4804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6A11-6FAE-425E-A19D-C4A9373973C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0621-BA90-4E1F-8004-1EF830FE6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the Anthony Martinez Cache ;)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put, </a:t>
            </a:r>
            <a:r>
              <a:rPr lang="en-US" dirty="0" err="1"/>
              <a:t>AppCompat</a:t>
            </a:r>
            <a:r>
              <a:rPr lang="en-US" dirty="0"/>
              <a:t> allows an application to run even if it is no longer fully compatible with the system it is running on, or if the version of a dependency has changed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</a:t>
            </a:r>
            <a:r>
              <a:rPr lang="en-US" dirty="0" err="1"/>
              <a:t>Amcache</a:t>
            </a:r>
            <a:r>
              <a:rPr lang="en-US" dirty="0"/>
              <a:t> is “</a:t>
            </a:r>
            <a:r>
              <a:rPr lang="en-US" dirty="0" err="1"/>
              <a:t>Amcache.hve</a:t>
            </a:r>
            <a:r>
              <a:rPr lang="en-US" dirty="0"/>
              <a:t>” or “</a:t>
            </a:r>
            <a:r>
              <a:rPr lang="en-US" dirty="0" err="1"/>
              <a:t>RecentFileCache.bcf</a:t>
            </a:r>
            <a:r>
              <a:rPr lang="en-US" dirty="0"/>
              <a:t>” depends on the version of the libraries in charge of filling the cache, not the OS version. To update those libraries, a user should apply the Windows Update KB2952664 on a Windows 7 and KB2976978 on a Windows 8 and 8.1. </a:t>
            </a:r>
          </a:p>
          <a:p>
            <a:pPr lvl="1"/>
            <a:r>
              <a:rPr lang="en-US" dirty="0"/>
              <a:t>This implies the artifact has the same format on Windows 10 as on Windows 7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Fresh install of Windows 7 SP 1 has the old BCF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on Windows 10 10.0.17763 N/A Build 17763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 such as “</a:t>
            </a:r>
            <a:r>
              <a:rPr lang="en-US" dirty="0" err="1"/>
              <a:t>network.Bluetooth</a:t>
            </a:r>
            <a:r>
              <a:rPr lang="en-US" dirty="0"/>
              <a:t>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0621-BA90-4E1F-8004-1EF830FE6B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688103"/>
            <a:ext cx="8843554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822815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72" y="1136470"/>
            <a:ext cx="4334328" cy="4650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36471"/>
            <a:ext cx="4339045" cy="4650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49917"/>
            <a:ext cx="4335916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472" y="1789680"/>
            <a:ext cx="4335916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9917"/>
            <a:ext cx="4342220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9680"/>
            <a:ext cx="4342220" cy="4130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2" y="273050"/>
            <a:ext cx="332182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692" y="1435101"/>
            <a:ext cx="3321822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d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72" y="222387"/>
            <a:ext cx="8825774" cy="75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72" y="1136470"/>
            <a:ext cx="8825774" cy="470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1" y="6062137"/>
            <a:ext cx="364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136" y="6069077"/>
            <a:ext cx="1685109" cy="358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7167519" y="6514281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61472" y="6177498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3657599" y="6477212"/>
            <a:ext cx="1828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7E495FDE-BDF7-40A6-93E1-F9C79670F0CE}" type="datetime1">
              <a:rPr lang="en-US" smtClean="0"/>
              <a:t>2/13/2019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yforay.blogspot.com/2015/07/amcacheparser-reducing-noise-finding.html" TargetMode="External"/><Relationship Id="rId2" Type="http://schemas.openxmlformats.org/officeDocument/2006/relationships/hyperlink" Target="https://ericzimmerman.github.io/#!index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wiftforensics.com/p/downloads.html" TargetMode="External"/><Relationship Id="rId4" Type="http://schemas.openxmlformats.org/officeDocument/2006/relationships/hyperlink" Target="https://github.com/williballenthin/python-registry/blob/master/samples/amcache.p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i.gouv.fr/uploads/2019/01/anssi-coriin_2019-analysis_amcache.pdf" TargetMode="External"/><Relationship Id="rId2" Type="http://schemas.openxmlformats.org/officeDocument/2006/relationships/hyperlink" Target="https://www.researchgate.net/publication/317258237_Leveraging_the_Windows_Amcachehve_File_in_Forensic_Investig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naryforay.blogspot.com/2017/10/amcache-still-rules-everything-aroun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ITP 475</a:t>
            </a:r>
            <a:br>
              <a:rPr lang="en-US" dirty="0"/>
            </a:br>
            <a:r>
              <a:rPr lang="en-US" dirty="0"/>
              <a:t>Advanced Digital Forensics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0DF-218C-4305-AAF2-24FE08F2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Caveats…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BEE7-A6AE-4E0D-9608-9C5E16CB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installed updates may result in a different </a:t>
            </a:r>
            <a:r>
              <a:rPr lang="en-US" dirty="0" err="1"/>
              <a:t>Amcache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Microsoft has consistently changed the structure and behavior of the </a:t>
            </a:r>
            <a:r>
              <a:rPr lang="en-US" dirty="0" err="1"/>
              <a:t>Amache</a:t>
            </a:r>
            <a:r>
              <a:rPr lang="en-US" dirty="0"/>
              <a:t> between versions</a:t>
            </a:r>
          </a:p>
          <a:p>
            <a:pPr lvl="1"/>
            <a:r>
              <a:rPr lang="en-US" dirty="0"/>
              <a:t>The majority of the data remains the same between versions, the structure of the hive does not</a:t>
            </a:r>
          </a:p>
        </p:txBody>
      </p:sp>
    </p:spTree>
    <p:extLst>
      <p:ext uri="{BB962C8B-B14F-4D97-AF65-F5344CB8AC3E}">
        <p14:creationId xmlns:p14="http://schemas.microsoft.com/office/powerpoint/2010/main" val="245227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6A4-2737-4273-A645-D3625C8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7 SP0 and SP1 “fresh” </a:t>
            </a:r>
            <a:r>
              <a:rPr lang="en-US" dirty="0" err="1"/>
              <a:t>RecentFileCache.bcf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6055-5A74-4974-BDA2-7DD3B0F5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SystemRoot</a:t>
            </a:r>
            <a:r>
              <a:rPr lang="en-US" dirty="0"/>
              <a:t>&gt;\Windows\</a:t>
            </a:r>
            <a:r>
              <a:rPr lang="en-US" dirty="0" err="1"/>
              <a:t>AppCompat</a:t>
            </a:r>
            <a:r>
              <a:rPr lang="en-US" dirty="0"/>
              <a:t>\Programs\</a:t>
            </a:r>
            <a:r>
              <a:rPr lang="en-US" dirty="0" err="1"/>
              <a:t>RecentFileCache.bcf</a:t>
            </a:r>
            <a:endParaRPr lang="en-US" dirty="0"/>
          </a:p>
          <a:p>
            <a:pPr lvl="1"/>
            <a:r>
              <a:rPr lang="en-US" dirty="0"/>
              <a:t>Application Experience service records the file names of executables </a:t>
            </a:r>
          </a:p>
          <a:p>
            <a:pPr lvl="1"/>
            <a:r>
              <a:rPr lang="en-US" dirty="0"/>
              <a:t>Temporary, the file is cleared when Application Experience </a:t>
            </a:r>
            <a:r>
              <a:rPr lang="en-US" dirty="0" err="1"/>
              <a:t>ProgramDataUpdater</a:t>
            </a:r>
            <a:r>
              <a:rPr lang="en-US" dirty="0"/>
              <a:t> task is run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ProgramDataUpdater</a:t>
            </a:r>
            <a:r>
              <a:rPr lang="en-US" dirty="0"/>
              <a:t> task runs at least once a day and knowing it clears the cache means the programs listed in the </a:t>
            </a:r>
            <a:r>
              <a:rPr lang="en-US" dirty="0" err="1"/>
              <a:t>RecentFileCache.bcf</a:t>
            </a:r>
            <a:r>
              <a:rPr lang="en-US" dirty="0"/>
              <a:t> file executed fairly recently</a:t>
            </a:r>
          </a:p>
        </p:txBody>
      </p:sp>
    </p:spTree>
    <p:extLst>
      <p:ext uri="{BB962C8B-B14F-4D97-AF65-F5344CB8AC3E}">
        <p14:creationId xmlns:p14="http://schemas.microsoft.com/office/powerpoint/2010/main" val="119322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6A4-2737-4273-A645-D3625C8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7 SP0 and SP1 “fresh” </a:t>
            </a:r>
            <a:r>
              <a:rPr lang="en-US" dirty="0" err="1"/>
              <a:t>RecentFileCache.bcf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6055-5A74-4974-BDA2-7DD3B0F5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SystemRoot</a:t>
            </a:r>
            <a:r>
              <a:rPr lang="en-US" dirty="0"/>
              <a:t>&gt;\Windows\</a:t>
            </a:r>
            <a:r>
              <a:rPr lang="en-US" dirty="0" err="1"/>
              <a:t>AppCompat</a:t>
            </a:r>
            <a:r>
              <a:rPr lang="en-US" dirty="0"/>
              <a:t>\Programs\AEINV_PREVIOUS.xml</a:t>
            </a:r>
          </a:p>
          <a:p>
            <a:r>
              <a:rPr lang="en-US" dirty="0"/>
              <a:t>&lt;</a:t>
            </a:r>
            <a:r>
              <a:rPr lang="en-US" dirty="0" err="1"/>
              <a:t>SystemRoot</a:t>
            </a:r>
            <a:r>
              <a:rPr lang="en-US" dirty="0"/>
              <a:t>&gt;\Windows\</a:t>
            </a:r>
            <a:r>
              <a:rPr lang="en-US" dirty="0" err="1"/>
              <a:t>AppCompat</a:t>
            </a:r>
            <a:r>
              <a:rPr lang="en-US" dirty="0"/>
              <a:t>\Programs\AEINV_WER</a:t>
            </a:r>
          </a:p>
        </p:txBody>
      </p:sp>
    </p:spTree>
    <p:extLst>
      <p:ext uri="{BB962C8B-B14F-4D97-AF65-F5344CB8AC3E}">
        <p14:creationId xmlns:p14="http://schemas.microsoft.com/office/powerpoint/2010/main" val="383732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4004-28FC-4230-99B8-4BE288F2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Forensic significance of the </a:t>
            </a:r>
            <a:r>
              <a:rPr lang="en-US" dirty="0" err="1"/>
              <a:t>RecentFileCache.bcf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F817-CFFC-4F06-83D9-3D1D19DD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Programs listed in the </a:t>
            </a:r>
            <a:r>
              <a:rPr lang="en-US" dirty="0" err="1"/>
              <a:t>RecentFileCache.bcf</a:t>
            </a:r>
            <a:r>
              <a:rPr lang="en-US" dirty="0"/>
              <a:t> indicate that</a:t>
            </a:r>
          </a:p>
          <a:p>
            <a:pPr lvl="1"/>
            <a:r>
              <a:rPr lang="en-US" dirty="0"/>
              <a:t> The program is fairly new to the system</a:t>
            </a:r>
          </a:p>
          <a:p>
            <a:pPr lvl="2"/>
            <a:r>
              <a:rPr lang="en-US" dirty="0"/>
              <a:t>Recall the cache is cleared daily</a:t>
            </a:r>
          </a:p>
          <a:p>
            <a:pPr lvl="1"/>
            <a:r>
              <a:rPr lang="en-US" dirty="0"/>
              <a:t>The program executed on the system</a:t>
            </a:r>
          </a:p>
          <a:p>
            <a:pPr lvl="2"/>
            <a:r>
              <a:rPr lang="en-US" dirty="0"/>
              <a:t>Recall the cache tracks applications to determine if they need shimming</a:t>
            </a:r>
          </a:p>
          <a:p>
            <a:pPr lvl="1"/>
            <a:r>
              <a:rPr lang="en-US" dirty="0"/>
              <a:t>The program executed on the system after the </a:t>
            </a:r>
            <a:r>
              <a:rPr lang="en-US" dirty="0" err="1"/>
              <a:t>ProgramDataUpdater</a:t>
            </a:r>
            <a:r>
              <a:rPr lang="en-US" dirty="0"/>
              <a:t> task was last run </a:t>
            </a:r>
          </a:p>
          <a:p>
            <a:pPr lvl="2"/>
            <a:r>
              <a:rPr lang="en-US" dirty="0"/>
              <a:t>Recall the </a:t>
            </a:r>
            <a:r>
              <a:rPr lang="en-US" dirty="0" err="1"/>
              <a:t>ProgramDataUpdater</a:t>
            </a:r>
            <a:r>
              <a:rPr lang="en-US" dirty="0"/>
              <a:t> task flushes the </a:t>
            </a:r>
            <a:r>
              <a:rPr lang="en-US" dirty="0" err="1"/>
              <a:t>RecentFileCache.bcf</a:t>
            </a:r>
            <a:r>
              <a:rPr lang="en-US" dirty="0"/>
              <a:t> daily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1B6-9BF8-4EAD-B72F-C4085729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10 1607 Updates to </a:t>
            </a:r>
            <a:r>
              <a:rPr lang="en-US" dirty="0" err="1"/>
              <a:t>Amcache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BB42-568E-4524-A291-6D19F539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 changes beginning with version 10.0.14913.1002 of the libraries</a:t>
            </a:r>
          </a:p>
          <a:p>
            <a:r>
              <a:rPr lang="en-US" dirty="0"/>
              <a:t>What’s new? </a:t>
            </a:r>
          </a:p>
          <a:p>
            <a:pPr lvl="1"/>
            <a:r>
              <a:rPr lang="en-US" dirty="0"/>
              <a:t>Application shortcuts</a:t>
            </a:r>
          </a:p>
          <a:p>
            <a:pPr lvl="1"/>
            <a:r>
              <a:rPr lang="en-US" dirty="0"/>
              <a:t>Device containers</a:t>
            </a:r>
          </a:p>
          <a:p>
            <a:pPr lvl="1"/>
            <a:r>
              <a:rPr lang="en-US" dirty="0"/>
              <a:t>Device interfaces</a:t>
            </a:r>
          </a:p>
          <a:p>
            <a:pPr lvl="1"/>
            <a:r>
              <a:rPr lang="en-US" dirty="0"/>
              <a:t>Device PnP information</a:t>
            </a:r>
          </a:p>
          <a:p>
            <a:pPr lvl="1"/>
            <a:r>
              <a:rPr lang="en-US" dirty="0"/>
              <a:t>Device driver binary </a:t>
            </a:r>
            <a:r>
              <a:rPr lang="en-US" dirty="0" err="1"/>
              <a:t>informatin</a:t>
            </a:r>
            <a:endParaRPr lang="en-US" dirty="0"/>
          </a:p>
          <a:p>
            <a:pPr lvl="1"/>
            <a:r>
              <a:rPr lang="en-US" dirty="0"/>
              <a:t>Device driver package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885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9572-E012-4CEC-832E-53518738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err="1"/>
              <a:t>Amcache.hve</a:t>
            </a:r>
            <a:r>
              <a:rPr lang="en-US" dirty="0"/>
              <a:t>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CFDF0-16DF-4E9E-8947-28174087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InventoryDriverBinary</a:t>
            </a:r>
            <a:endParaRPr lang="en-US" dirty="0"/>
          </a:p>
          <a:p>
            <a:r>
              <a:rPr lang="en-US" dirty="0" err="1"/>
              <a:t>InventoryDriverPackage</a:t>
            </a:r>
            <a:endParaRPr lang="en-US" dirty="0"/>
          </a:p>
          <a:p>
            <a:r>
              <a:rPr lang="en-US" dirty="0" err="1"/>
              <a:t>DeviceCensus</a:t>
            </a:r>
            <a:endParaRPr lang="en-US" dirty="0"/>
          </a:p>
          <a:p>
            <a:r>
              <a:rPr lang="en-US" dirty="0" err="1"/>
              <a:t>InventoryDeviceMediaClass</a:t>
            </a:r>
            <a:endParaRPr lang="en-US" dirty="0"/>
          </a:p>
          <a:p>
            <a:r>
              <a:rPr lang="en-US" dirty="0" err="1"/>
              <a:t>InventoryDeviceContainer</a:t>
            </a:r>
            <a:endParaRPr lang="en-US" dirty="0"/>
          </a:p>
          <a:p>
            <a:r>
              <a:rPr lang="en-US" dirty="0" err="1"/>
              <a:t>InventoryDevicePnp</a:t>
            </a:r>
            <a:endParaRPr lang="en-US" dirty="0"/>
          </a:p>
          <a:p>
            <a:r>
              <a:rPr lang="en-US" dirty="0" err="1"/>
              <a:t>InventoryApplication</a:t>
            </a:r>
            <a:endParaRPr lang="en-US" dirty="0"/>
          </a:p>
          <a:p>
            <a:r>
              <a:rPr lang="en-US" dirty="0" err="1"/>
              <a:t>InventoryApplicationFile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FA27-2E79-49DE-8ABA-3CF61B2A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Root\</a:t>
            </a:r>
            <a:r>
              <a:rPr lang="en-US" dirty="0" err="1"/>
              <a:t>InventoryApplicationShortcut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15EC-FD3F-419F-8E6B-A8D3D98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about the target of the LNK file (often truncated) </a:t>
            </a:r>
          </a:p>
          <a:p>
            <a:r>
              <a:rPr lang="en-US" dirty="0"/>
              <a:t>Each subkey contains a single value to a shortcut </a:t>
            </a:r>
          </a:p>
        </p:txBody>
      </p:sp>
    </p:spTree>
    <p:extLst>
      <p:ext uri="{BB962C8B-B14F-4D97-AF65-F5344CB8AC3E}">
        <p14:creationId xmlns:p14="http://schemas.microsoft.com/office/powerpoint/2010/main" val="291397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E98B-60DA-4D1B-984B-F579669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Root\</a:t>
            </a:r>
            <a:r>
              <a:rPr lang="en-US" dirty="0" err="1"/>
              <a:t>InventoryDeviceContainer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F6E-5A50-43B3-BA45-7AD03FB1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devices such as Bluetooth, printers, audio, storage, etc. </a:t>
            </a:r>
          </a:p>
          <a:p>
            <a:r>
              <a:rPr lang="en-US" dirty="0"/>
              <a:t>Each key has 15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BA5F2-1C95-4E2A-87E8-1FB222D6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69" y="1642958"/>
            <a:ext cx="2422039" cy="43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FEAC-9CCD-49F3-BD8D-02DEBDD8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Root\</a:t>
            </a:r>
            <a:r>
              <a:rPr lang="en-US" dirty="0" err="1"/>
              <a:t>InventoryDevicePnp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E6A-F1BB-4766-BB22-FDFEDB37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and play devices</a:t>
            </a:r>
          </a:p>
          <a:p>
            <a:r>
              <a:rPr lang="en-US" dirty="0"/>
              <a:t>Each key has 28 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7343D-85C8-43EF-8160-825BF6DC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3" y="2368729"/>
            <a:ext cx="1539587" cy="3612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D240EE-0698-427F-B907-A5E33861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0" y="2368729"/>
            <a:ext cx="2277688" cy="3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0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54E5-D737-4976-8598-C063EFE5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Root\</a:t>
            </a:r>
            <a:r>
              <a:rPr lang="en-US" dirty="0" err="1"/>
              <a:t>InventoryDriverBinary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C7E5-41B1-4127-902F-7EF0CFED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Subkeys refer to the full path of a driver</a:t>
            </a:r>
          </a:p>
          <a:p>
            <a:r>
              <a:rPr lang="en-US" dirty="0"/>
              <a:t>Each key has 18 values</a:t>
            </a:r>
          </a:p>
          <a:p>
            <a:r>
              <a:rPr lang="en-US" dirty="0"/>
              <a:t>Notable keys include:</a:t>
            </a:r>
          </a:p>
          <a:p>
            <a:pPr lvl="1"/>
            <a:r>
              <a:rPr lang="en-US" dirty="0" err="1"/>
              <a:t>DriverSigned</a:t>
            </a:r>
            <a:endParaRPr lang="en-US" dirty="0"/>
          </a:p>
          <a:p>
            <a:pPr lvl="1"/>
            <a:r>
              <a:rPr lang="en-US" dirty="0" err="1"/>
              <a:t>DriverIsKernelMode</a:t>
            </a:r>
            <a:endParaRPr lang="en-US" dirty="0"/>
          </a:p>
          <a:p>
            <a:pPr lvl="1"/>
            <a:r>
              <a:rPr lang="en-US" dirty="0" err="1"/>
              <a:t>DriverTimeStamp</a:t>
            </a:r>
            <a:endParaRPr lang="en-US" dirty="0"/>
          </a:p>
          <a:p>
            <a:pPr lvl="1"/>
            <a:r>
              <a:rPr lang="en-US" dirty="0" err="1"/>
              <a:t>DriverLastWriteTime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6922-6715-4E48-AF14-EB5EFDCB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49" y="1672736"/>
            <a:ext cx="1954899" cy="4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0F2-E306-45CC-96E3-E8788B4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247-CEFA-4B92-A3F9-F389DB35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r>
              <a:rPr lang="en-US" dirty="0" err="1"/>
              <a:t>Amcache.hve</a:t>
            </a:r>
            <a:endParaRPr lang="en-US" dirty="0"/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How is data stored?</a:t>
            </a:r>
          </a:p>
          <a:p>
            <a:pPr lvl="1"/>
            <a:r>
              <a:rPr lang="en-US" dirty="0"/>
              <a:t>Forensic significance?</a:t>
            </a:r>
          </a:p>
          <a:p>
            <a:r>
              <a:rPr lang="en-US" dirty="0"/>
              <a:t>Brief overview of </a:t>
            </a:r>
            <a:r>
              <a:rPr lang="en-US" dirty="0" err="1"/>
              <a:t>RecentFileCache.bcf</a:t>
            </a:r>
            <a:endParaRPr lang="en-US" dirty="0"/>
          </a:p>
          <a:p>
            <a:r>
              <a:rPr lang="en-US" dirty="0" err="1"/>
              <a:t>Amcache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Version differences?</a:t>
            </a:r>
          </a:p>
          <a:p>
            <a:r>
              <a:rPr lang="en-US" dirty="0"/>
              <a:t>Parsing </a:t>
            </a:r>
            <a:r>
              <a:rPr lang="en-US" dirty="0" err="1"/>
              <a:t>Amcache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0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8AFA-AD3A-4489-80A3-846E4F1A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the </a:t>
            </a:r>
            <a:r>
              <a:rPr lang="en-US" dirty="0" err="1"/>
              <a:t>Amcache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7508-7EDC-4F17-B8C0-8301EFA5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" y="979715"/>
            <a:ext cx="8825774" cy="4702628"/>
          </a:xfrm>
        </p:spPr>
        <p:txBody>
          <a:bodyPr>
            <a:noAutofit/>
          </a:bodyPr>
          <a:lstStyle/>
          <a:p>
            <a:r>
              <a:rPr lang="en-US" sz="2000" dirty="0"/>
              <a:t>It is a registry structured file, EnCase can “parse” out the structure (</a:t>
            </a:r>
            <a:r>
              <a:rPr lang="en-US" sz="2000" dirty="0" err="1"/>
              <a:t>ie</a:t>
            </a:r>
            <a:r>
              <a:rPr lang="en-US" sz="2000" dirty="0"/>
              <a:t>. View the file structure) </a:t>
            </a:r>
          </a:p>
          <a:p>
            <a:r>
              <a:rPr lang="en-US" sz="2000" dirty="0"/>
              <a:t>Plugin for Harlan </a:t>
            </a:r>
            <a:r>
              <a:rPr lang="en-US" sz="2000" dirty="0" err="1"/>
              <a:t>Carvey’s</a:t>
            </a:r>
            <a:r>
              <a:rPr lang="en-US" sz="2000" dirty="0"/>
              <a:t> </a:t>
            </a:r>
            <a:r>
              <a:rPr lang="en-US" sz="2000" dirty="0" err="1"/>
              <a:t>RegRipper</a:t>
            </a:r>
            <a:endParaRPr lang="en-US" sz="2000" dirty="0"/>
          </a:p>
          <a:p>
            <a:pPr lvl="1"/>
            <a:r>
              <a:rPr lang="en-US" sz="1600" dirty="0"/>
              <a:t>https://github.com/keydet89/RegRipper2.8</a:t>
            </a:r>
          </a:p>
          <a:p>
            <a:r>
              <a:rPr lang="en-US" sz="2000" dirty="0"/>
              <a:t>Eric Zimmerman’s Parser</a:t>
            </a:r>
          </a:p>
          <a:p>
            <a:pPr lvl="1"/>
            <a:r>
              <a:rPr lang="en-US" sz="1600" dirty="0">
                <a:hlinkClick r:id="rId2"/>
              </a:rPr>
              <a:t>https://ericzimmerman.github.io/#!index.md</a:t>
            </a:r>
            <a:endParaRPr lang="en-US" sz="1600" dirty="0"/>
          </a:p>
          <a:p>
            <a:pPr lvl="1"/>
            <a:r>
              <a:rPr lang="en-US" sz="1600" dirty="0"/>
              <a:t>Usage here </a:t>
            </a:r>
            <a:r>
              <a:rPr lang="en-US" sz="1600" dirty="0">
                <a:hlinkClick r:id="rId3"/>
              </a:rPr>
              <a:t>https://binaryforay.blogspot.com/2015/07/amcacheparser-reducing-noise-finding.html</a:t>
            </a:r>
            <a:r>
              <a:rPr lang="en-US" sz="1600" dirty="0"/>
              <a:t>   </a:t>
            </a:r>
          </a:p>
          <a:p>
            <a:pPr lvl="1"/>
            <a:r>
              <a:rPr lang="en-US" sz="1600" dirty="0"/>
              <a:t>Works on the new format of the </a:t>
            </a:r>
            <a:r>
              <a:rPr lang="en-US" sz="1600" dirty="0" err="1"/>
              <a:t>Amcache</a:t>
            </a:r>
            <a:endParaRPr lang="en-US" sz="1600" dirty="0"/>
          </a:p>
          <a:p>
            <a:r>
              <a:rPr lang="en-US" sz="2000" dirty="0"/>
              <a:t>Will </a:t>
            </a:r>
            <a:r>
              <a:rPr lang="en-US" sz="2000" dirty="0" err="1"/>
              <a:t>Ballethin’s</a:t>
            </a:r>
            <a:r>
              <a:rPr lang="en-US" sz="2000" dirty="0"/>
              <a:t> Parser</a:t>
            </a:r>
          </a:p>
          <a:p>
            <a:pPr lvl="1"/>
            <a:r>
              <a:rPr lang="en-US" sz="1600" dirty="0">
                <a:hlinkClick r:id="rId4"/>
              </a:rPr>
              <a:t>https://github.com/williballenthin/python-registry/blob/master/samples/amcache.py</a:t>
            </a:r>
            <a:r>
              <a:rPr lang="en-US" sz="1600" dirty="0"/>
              <a:t> </a:t>
            </a:r>
          </a:p>
          <a:p>
            <a:r>
              <a:rPr lang="en-US" sz="2000" dirty="0"/>
              <a:t>Yogesh Khatri’s </a:t>
            </a:r>
            <a:r>
              <a:rPr lang="en-US" sz="2000" dirty="0" err="1"/>
              <a:t>Enscript</a:t>
            </a:r>
            <a:endParaRPr lang="en-US" sz="2000" dirty="0"/>
          </a:p>
          <a:p>
            <a:pPr lvl="1"/>
            <a:r>
              <a:rPr lang="en-US" sz="1600" dirty="0">
                <a:hlinkClick r:id="rId5"/>
              </a:rPr>
              <a:t>http://www.swiftforensics.com/p/downloads.html</a:t>
            </a:r>
            <a:r>
              <a:rPr lang="en-US" sz="1600" dirty="0"/>
              <a:t> </a:t>
            </a:r>
          </a:p>
          <a:p>
            <a:r>
              <a:rPr lang="en-US" sz="2000" dirty="0"/>
              <a:t>Or write your own as a pet project ;) </a:t>
            </a:r>
          </a:p>
        </p:txBody>
      </p:sp>
    </p:spTree>
    <p:extLst>
      <p:ext uri="{BB962C8B-B14F-4D97-AF65-F5344CB8AC3E}">
        <p14:creationId xmlns:p14="http://schemas.microsoft.com/office/powerpoint/2010/main" val="213260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771-66D1-4987-A830-B3B39308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the </a:t>
            </a:r>
            <a:r>
              <a:rPr lang="en-US" dirty="0" err="1"/>
              <a:t>Amcache</a:t>
            </a:r>
            <a:r>
              <a:rPr lang="en-US" dirty="0"/>
              <a:t>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D40653-DD1F-41A2-AA92-0CCFE697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Zimmerman’s command line tool that takes in the </a:t>
            </a:r>
            <a:r>
              <a:rPr lang="en-US" dirty="0" err="1"/>
              <a:t>Amcache.hve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068A110-9072-4CF0-BD10-8F43A262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0" y="2764656"/>
            <a:ext cx="8824913" cy="3003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AA9D7-073E-43AD-A388-6639205C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70" y="1788883"/>
            <a:ext cx="4671753" cy="14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D1F-1466-4F19-8645-80E4F3BD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in EnCase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059BC-8084-467D-9BAC-E22E67EB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9" y="979715"/>
            <a:ext cx="3493245" cy="382236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E6E604-3EFA-4046-85B6-E670BB6C3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0169" y="2814959"/>
            <a:ext cx="7145701" cy="27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2598-235D-44E7-8484-F3C1F3F9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in EnCase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0A8A5-96BC-4824-BC4E-91EB8AD5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405" y="1136650"/>
            <a:ext cx="5429238" cy="48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9E0C-D354-42C7-994D-1051699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in EnCase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FBEA8E-319F-4FD6-B8FA-91675C33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181403"/>
            <a:ext cx="8824913" cy="46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71B5-3E2B-4757-BC7B-CF2DC72A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A385-A3EB-4B72-B6AC-5B5A7BB2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behavior of the </a:t>
            </a:r>
            <a:r>
              <a:rPr lang="en-US" sz="2500" dirty="0" err="1"/>
              <a:t>Amache</a:t>
            </a:r>
            <a:r>
              <a:rPr lang="en-US" sz="2500" dirty="0"/>
              <a:t> is dependent on the versions of the libraries, not by the OS version of the system</a:t>
            </a:r>
          </a:p>
          <a:p>
            <a:pPr lvl="1"/>
            <a:r>
              <a:rPr lang="en-US" sz="2100" dirty="0" err="1"/>
              <a:t>Ie</a:t>
            </a:r>
            <a:r>
              <a:rPr lang="en-US" sz="2100" dirty="0"/>
              <a:t>. Investigating an older system that could have gone under several upgrades </a:t>
            </a:r>
          </a:p>
          <a:p>
            <a:pPr lvl="1"/>
            <a:r>
              <a:rPr lang="en-US" sz="2100" dirty="0"/>
              <a:t>Microsoft changed the structure of the </a:t>
            </a:r>
            <a:r>
              <a:rPr lang="en-US" sz="2100" dirty="0" err="1"/>
              <a:t>Amcache</a:t>
            </a:r>
            <a:r>
              <a:rPr lang="en-US" sz="2100" dirty="0"/>
              <a:t> over time</a:t>
            </a:r>
          </a:p>
          <a:p>
            <a:pPr lvl="1"/>
            <a:r>
              <a:rPr lang="en-US" sz="2100" dirty="0"/>
              <a:t>Some older parsers might not recognize the newer formats</a:t>
            </a:r>
          </a:p>
        </p:txBody>
      </p:sp>
    </p:spTree>
    <p:extLst>
      <p:ext uri="{BB962C8B-B14F-4D97-AF65-F5344CB8AC3E}">
        <p14:creationId xmlns:p14="http://schemas.microsoft.com/office/powerpoint/2010/main" val="193928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8EC-D9EE-43C3-913F-09B44327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7944-EF16-4FD7-8D25-22B5C42A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https://www.researchgate.net/publication/317258237_Leveraging_the_Windows_Amcachehve_File_in_Forensic_Investigations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http://www.ssi.gouv.fr/uploads/2019/01/anssi-coriin_2019-analysis_amcache.pdf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https://binaryforay.blogspot.com/2017/10/amcache-still-rules-everything-around.html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27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78F7-C12F-46FD-B2E7-4B964E4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8DEF-E185-450C-9777-8923890C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Amcache.hve</a:t>
            </a:r>
            <a:r>
              <a:rPr lang="en-US" dirty="0"/>
              <a:t> stores information related to the Windows Application Experience and Compatibility feature inside a registry hive file</a:t>
            </a:r>
          </a:p>
          <a:p>
            <a:pPr lvl="1"/>
            <a:r>
              <a:rPr lang="en-US" dirty="0"/>
              <a:t>As a result, it contains data about applications that have been run</a:t>
            </a:r>
          </a:p>
          <a:p>
            <a:pPr lvl="1"/>
            <a:r>
              <a:rPr lang="en-US" dirty="0"/>
              <a:t>Official use is to track application compatibility issues</a:t>
            </a:r>
          </a:p>
          <a:p>
            <a:r>
              <a:rPr lang="en-US" dirty="0"/>
              <a:t>First appeared in Windows 8 to replace the “</a:t>
            </a:r>
            <a:r>
              <a:rPr lang="en-US" dirty="0" err="1"/>
              <a:t>RecentFileCache.bcf</a:t>
            </a:r>
            <a:r>
              <a:rPr lang="en-US" dirty="0"/>
              <a:t>”, which was a similar structure in Windows 7</a:t>
            </a:r>
          </a:p>
        </p:txBody>
      </p:sp>
    </p:spTree>
    <p:extLst>
      <p:ext uri="{BB962C8B-B14F-4D97-AF65-F5344CB8AC3E}">
        <p14:creationId xmlns:p14="http://schemas.microsoft.com/office/powerpoint/2010/main" val="30373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823-AC10-42FD-8CF2-4210499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7EC5-EE37-4605-A2FC-7A110F7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Registry hive containing critical information related to executed applications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95BC-9409-4EA8-8293-9DAA3478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Forensic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FCD6-3283-4150-84D8-C307A619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indicator of program execution!</a:t>
            </a:r>
          </a:p>
          <a:p>
            <a:pPr lvl="1"/>
            <a:r>
              <a:rPr lang="en-US" dirty="0"/>
              <a:t>Unlike other artifacts such as UserAssist or </a:t>
            </a:r>
            <a:r>
              <a:rPr lang="en-US" dirty="0" err="1"/>
              <a:t>RecentApps</a:t>
            </a:r>
            <a:r>
              <a:rPr lang="en-US" dirty="0"/>
              <a:t>, it is not specifically user tied</a:t>
            </a:r>
          </a:p>
          <a:p>
            <a:r>
              <a:rPr lang="en-US" dirty="0"/>
              <a:t>Traces of anti-forensic programs</a:t>
            </a:r>
          </a:p>
          <a:p>
            <a:r>
              <a:rPr lang="en-US" dirty="0"/>
              <a:t>Traces of portable programs</a:t>
            </a:r>
          </a:p>
          <a:p>
            <a:r>
              <a:rPr lang="en-US" dirty="0"/>
              <a:t>Traces of external storage devices </a:t>
            </a:r>
          </a:p>
          <a:p>
            <a:r>
              <a:rPr lang="en-US" dirty="0"/>
              <a:t>Traces of malware executions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C9C-3A8F-4882-A197-F674586B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and Stored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416A-607B-4FBA-8FDE-40B5448E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a Registry hive, we know the structure</a:t>
            </a:r>
          </a:p>
          <a:p>
            <a:r>
              <a:rPr lang="en-US" dirty="0"/>
              <a:t>Stored information includes</a:t>
            </a:r>
          </a:p>
          <a:p>
            <a:pPr lvl="1"/>
            <a:r>
              <a:rPr lang="en-US" dirty="0"/>
              <a:t>Execution path</a:t>
            </a:r>
          </a:p>
          <a:p>
            <a:pPr lvl="1"/>
            <a:r>
              <a:rPr lang="en-US" dirty="0"/>
              <a:t>First executed time</a:t>
            </a:r>
          </a:p>
          <a:p>
            <a:pPr lvl="1"/>
            <a:r>
              <a:rPr lang="en-US" dirty="0"/>
              <a:t>Deleted time (if deleted)</a:t>
            </a:r>
          </a:p>
          <a:p>
            <a:pPr lvl="1"/>
            <a:r>
              <a:rPr lang="en-US" dirty="0"/>
              <a:t>First installation time</a:t>
            </a:r>
          </a:p>
          <a:p>
            <a:pPr lvl="1"/>
            <a:r>
              <a:rPr lang="en-US" dirty="0"/>
              <a:t>SHA1 Hashes!!!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180B-0E53-4336-B841-EB3521A8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056B-2134-4E4E-970B-F98145C1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name and file path</a:t>
            </a:r>
          </a:p>
          <a:p>
            <a:r>
              <a:rPr lang="en-US" dirty="0"/>
              <a:t>Creation timestamp </a:t>
            </a:r>
          </a:p>
          <a:p>
            <a:r>
              <a:rPr lang="en-US" dirty="0"/>
              <a:t>Does NOT record the run count of applications</a:t>
            </a:r>
          </a:p>
          <a:p>
            <a:pPr lvl="1"/>
            <a:r>
              <a:rPr lang="en-US" dirty="0"/>
              <a:t>Corroborate with other artifacts for constructing a comprehensive timeline </a:t>
            </a:r>
          </a:p>
        </p:txBody>
      </p:sp>
    </p:spTree>
    <p:extLst>
      <p:ext uri="{BB962C8B-B14F-4D97-AF65-F5344CB8AC3E}">
        <p14:creationId xmlns:p14="http://schemas.microsoft.com/office/powerpoint/2010/main" val="91737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9527-6B93-443F-8E10-4E613E9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4198-04CC-4008-9928-2F0D8A4E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&lt;</a:t>
            </a:r>
            <a:r>
              <a:rPr lang="en-US" sz="2300" dirty="0" err="1"/>
              <a:t>SystemRoot</a:t>
            </a:r>
            <a:r>
              <a:rPr lang="en-US" sz="2300" dirty="0"/>
              <a:t>&gt;\Windows\</a:t>
            </a:r>
            <a:r>
              <a:rPr lang="en-US" sz="2300" dirty="0" err="1"/>
              <a:t>AppCompat</a:t>
            </a:r>
            <a:r>
              <a:rPr lang="en-US" sz="2300" dirty="0"/>
              <a:t>\Programs\</a:t>
            </a:r>
            <a:r>
              <a:rPr lang="en-US" sz="2300" dirty="0" err="1"/>
              <a:t>Amcache.hve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6660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0502-06FD-417C-AB54-973C45DA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Amcache</a:t>
            </a:r>
            <a:r>
              <a:rPr lang="en-US" dirty="0"/>
              <a:t> Across Windows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1291-0D33-4A04-9F68-421E4189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on Windows 10, 8.1, and 8 by default</a:t>
            </a:r>
          </a:p>
          <a:p>
            <a:r>
              <a:rPr lang="en-US" dirty="0"/>
              <a:t>Available on Windows 7 systems running the optional KB2952664 Windows Update or newer</a:t>
            </a:r>
          </a:p>
          <a:p>
            <a:pPr lvl="1"/>
            <a:r>
              <a:rPr lang="en-US" dirty="0"/>
              <a:t>Otherwise the </a:t>
            </a:r>
            <a:r>
              <a:rPr lang="en-US" dirty="0" err="1"/>
              <a:t>RecentFileCache.bcf</a:t>
            </a:r>
            <a:r>
              <a:rPr lang="en-US" dirty="0"/>
              <a:t> is in its place</a:t>
            </a:r>
          </a:p>
          <a:p>
            <a:r>
              <a:rPr lang="en-US" dirty="0"/>
              <a:t>NOT available on Vista or XP</a:t>
            </a:r>
          </a:p>
          <a:p>
            <a:r>
              <a:rPr lang="en-US" dirty="0"/>
              <a:t>Available on Windows Server 2019, 2016, 2012 R2, and 2012</a:t>
            </a:r>
          </a:p>
        </p:txBody>
      </p:sp>
    </p:spTree>
    <p:extLst>
      <p:ext uri="{BB962C8B-B14F-4D97-AF65-F5344CB8AC3E}">
        <p14:creationId xmlns:p14="http://schemas.microsoft.com/office/powerpoint/2010/main" val="1322313787"/>
      </p:ext>
    </p:extLst>
  </p:cSld>
  <p:clrMapOvr>
    <a:masterClrMapping/>
  </p:clrMapOvr>
</p:sld>
</file>

<file path=ppt/theme/theme1.xml><?xml version="1.0" encoding="utf-8"?>
<a:theme xmlns:a="http://schemas.openxmlformats.org/drawingml/2006/main" name="USC Viterbi - Layouts">
  <a:themeElements>
    <a:clrScheme name="USC Colors">
      <a:dk1>
        <a:srgbClr val="990000"/>
      </a:dk1>
      <a:lt1>
        <a:srgbClr val="FFFFFF"/>
      </a:lt1>
      <a:dk2>
        <a:srgbClr val="FFCC00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C Semi Official">
      <a:majorFont>
        <a:latin typeface="Adobe Caslon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E9Dhr9nBQASOfTv07Xr0m+0qnOmM5ZFkKaQ6AnD2uWQ=</DigestValue>
    </Reference>
    <Reference Type="http://www.w3.org/2000/09/xmldsig#Object" URI="#idOfficeObject">
      <DigestMethod Algorithm="http://www.w3.org/2001/04/xmlenc#sha256"/>
      <DigestValue>pgaD1JbsbWQ0/CpcF3bTgA3FtwI6nZJYeV8gi2sTxRU=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fCIlx2X0AXl35598eRDbAv1zPw/44yTjh0vRkfF4WpA=</DigestValue>
    </Reference>
  </SignedInfo>
  <SignatureValue>PCJ2IVQiHhHYWmcxvOo0jqy22c+9tpik03SlL7QxGumhYFmMZeStFZg3p19kRvnyeqt39jwhqBQ/
SPhZSPE4ML8UIPxSzFvXgb00ZwxMnvjdt5Imr02RKaz7cYlvO55UfYKFw5LLlFm+GX1zWCb0LfNL
lnidS1S7jrj6gQh9CXdR8yd0V5glggyeF+QtIU7/T9nGLSmMflPasWH/u50/bMsO94ZpGIYjm5X1
EZDYBLIPVvOrZj1SdwTvrs7sn2JFk8D44xb0fHa5v8G3TvSEyD7qqYJHE9tXVEsqcOBkj+xL0sti
QzVBKYc21mqwihywb9nFOlx2X5YRO/FoaVI1zw==</SignatureValue>
  <KeyInfo>
    <X509Data>
      <X509Certificate>MIID8jCCAtqgAwIBAgIQUcNtW4QTKbFLNCa6SGfNETANBgkqhkiG9w0BAQsFADB4MXYwEQYKCZImiZPyLGQBGRYDbmV0MBUGCgmSJomT8ixkARkWB3dpbmRvd3MwHQYDVQQDExZNUy1Pcmdhbml6YXRpb24tQWNjZXNzMCsGA1UECxMkODJkYmFjYTQtM2U4MS00NmNhLTljNzMtMDk1MGMxZWFjYTk3MB4XDTE4MDMyMDE3MzkwMFoXDTI4MDMyMDE4MDkwMFowLzEtMCsGA1UEAxMkYzYzZjVkNmEtMzFiOS00MjNjLWJmYmMtNzQzZjg2OWY1NTk0MIIBIjANBgkqhkiG9w0BAQEFAAOCAQ8AMIIBCgKCAQEAqCYJVSNHo28qP0r4XDvQnVne8I69ukDNl768Jk17HMu77KsvqzxxL0PX1NaaRhshWC8H8Ovjw/yDSWvDD2CPzFMMl3Ft/G/RgbU8vKFOVJvfuQ7bJHk+28/pVHn6MWY4PcJUCqCJtV9pgl0Is1rrwQytZZ6ROYbQh32b7xcrV+U+pQcYYHck/bWj8cDb1HGn+VsaG5W8o/fEgWiq20sMK8saP2HE7VyuMSGGTiutW/OlL3G+00/2FubsaVTWjyAf4GHXHt1szZxTOy7kb+w7dzhriYldJL4/bnIsJwBaFy3vmNgmg9znIAWsc+s4G4NI2W2iNoRpSmIF6TfSkLDL0wIDAQABo4HAMIG9MAwGA1UdEwEB/wQCMAAwFgYDVR0lAQH/BAwwCgYIKwYBBQUHAwIwIgYLKoZIhvcUAQWCHAIEEwSBEGpdP8a5MTxCv7x0P4afVZQwIgYLKoZIhvcUAQWCHAMEEwSBELuIJMZNl6ZGr26CgKiSrM4wIgYLKoZIhvcUAQWCHAUEEwSBEKGs2p2fOLFMoRMIG+bMJfwwFAYLKoZIhvcUAQWCHAgEBQSBAk5BMBMGCyqGSIb3FAEFghwHBAQEgQEwMA0GCSqGSIb3DQEBCwUAA4IBAQAt/E5WVqgPhB0J9U0gJx1HgrVHYPnOQ2jev5o2pK6PPzo7bg49qnCbl33X5GlIcZW50WMpNC9uQo+vF0+ehPgnk3QHDSGRP0q8hhVApD7alThmIYsnIzFbOu3iTaRJ3bhaqDBGNuakUYmsvUtRLirvRY2RL1UJMwX8YxkAzEwdsZO2AszTM8jtakFenywZc+vzI2KgKQY4vx48Ho39KbHoAVKpAGrwxYHf6QgID87Hzn1hFPqC8MWFYDRGTSOqU7TY/fIIc71llujBmV+MorpUDWj+3lkDhqx+uFD3Va6E/VXowNU7nhBAyWMcezGCD9rqXKMny1wJ8vDv1azdhIZ7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gO1wvpkbS4r6k09gnWnl5sHMowUPz2Vq4KqFh6VxckQ=</DigestValue>
      </Reference>
      <Reference URI="/ppt/changesInfos/changesInfo1.xml?ContentType=application/vnd.ms-powerpoint.changesinfo+xml">
        <DigestMethod Algorithm="http://www.w3.org/2001/04/xmlenc#sha256"/>
        <DigestValue>bKkcDzXU1Veu1B2+VsUQmrrvwIUwdG/fqybuoJj5r0k=</DigestValue>
      </Reference>
      <Reference URI="/ppt/media/image1.png?ContentType=image/png">
        <DigestMethod Algorithm="http://www.w3.org/2001/04/xmlenc#sha256"/>
        <DigestValue>UDdHDoroHMO/wFmvH944xIB61VwpsOtQM6NVCp2OGww=</DigestValue>
      </Reference>
      <Reference URI="/ppt/media/image10.png?ContentType=image/png">
        <DigestMethod Algorithm="http://www.w3.org/2001/04/xmlenc#sha256"/>
        <DigestValue>Wb+1iv6wVw/2Yq7PuZqbFNFFf4rObKD4wjVMN3W0hdA=</DigestValue>
      </Reference>
      <Reference URI="/ppt/media/image11.png?ContentType=image/png">
        <DigestMethod Algorithm="http://www.w3.org/2001/04/xmlenc#sha256"/>
        <DigestValue>EbbEFtRLfAzAqKwuIS8P03Cyijdb0l5qgfA0EjAHv9g=</DigestValue>
      </Reference>
      <Reference URI="/ppt/media/image12.png?ContentType=image/png">
        <DigestMethod Algorithm="http://www.w3.org/2001/04/xmlenc#sha256"/>
        <DigestValue>yVMOueEPw250nx70cZSzDDlDBmJq47NqllPz/38HNGY=</DigestValue>
      </Reference>
      <Reference URI="/ppt/media/image2.pdf?ContentType=application/pdf">
        <DigestMethod Algorithm="http://www.w3.org/2001/04/xmlenc#sha256"/>
        <DigestValue>EVY8CIJQWgxAN0MNbZdKerTSdOVGqlfXr83ySb/V9vg=</DigestValue>
      </Reference>
      <Reference URI="/ppt/media/image2.png?ContentType=image/png">
        <DigestMethod Algorithm="http://www.w3.org/2001/04/xmlenc#sha256"/>
        <DigestValue>T+8Q3dbgfkPQ+Pj8q/VDuAYFM/V8MK4mXvsKIMnXE4I=</DigestValue>
      </Reference>
      <Reference URI="/ppt/media/image3.png?ContentType=image/png">
        <DigestMethod Algorithm="http://www.w3.org/2001/04/xmlenc#sha256"/>
        <DigestValue>XDFee5r08d07f2n+8MOdPJUgXMQw3T61khTj63IJGtk=</DigestValue>
      </Reference>
      <Reference URI="/ppt/media/image4.pdf?ContentType=application/pdf">
        <DigestMethod Algorithm="http://www.w3.org/2001/04/xmlenc#sha256"/>
        <DigestValue>b6yuPVOwD92FZ/Mnk0lRzXcq9Un5QkG3FsolNGbPHRY=</DigestValue>
      </Reference>
      <Reference URI="/ppt/media/image4.png?ContentType=image/png">
        <DigestMethod Algorithm="http://www.w3.org/2001/04/xmlenc#sha256"/>
        <DigestValue>Gq2Q9VsVCHDqwg+QBIQdEKQXw55hci0Nd9tHxoXJfXE=</DigestValue>
      </Reference>
      <Reference URI="/ppt/media/image5.png?ContentType=image/png">
        <DigestMethod Algorithm="http://www.w3.org/2001/04/xmlenc#sha256"/>
        <DigestValue>Yk1DMd8XCO+vU4kXXoHQs3ko+0dk+0QiLj4k+zI/v4E=</DigestValue>
      </Reference>
      <Reference URI="/ppt/media/image6.png?ContentType=image/png">
        <DigestMethod Algorithm="http://www.w3.org/2001/04/xmlenc#sha256"/>
        <DigestValue>Z50jiO5WaQMdJc/0uVPe8hMu9BfK3X36M32Wbn1czeI=</DigestValue>
      </Reference>
      <Reference URI="/ppt/media/image7.png?ContentType=image/png">
        <DigestMethod Algorithm="http://www.w3.org/2001/04/xmlenc#sha256"/>
        <DigestValue>fiP721jlvjImVH3c1AX7XVcXd4QPwlQWSRamzuRPvOo=</DigestValue>
      </Reference>
      <Reference URI="/ppt/media/image8.png?ContentType=image/png">
        <DigestMethod Algorithm="http://www.w3.org/2001/04/xmlenc#sha256"/>
        <DigestValue>OaghbE7HKdv/dw2A9BDtMR9ieAEJQHm+L3SjhfE69FM=</DigestValue>
      </Reference>
      <Reference URI="/ppt/media/image9.png?ContentType=image/png">
        <DigestMethod Algorithm="http://www.w3.org/2001/04/xmlenc#sha256"/>
        <DigestValue>ejTXaMVs21aD8pRPhhnv8sx+Z+lqrY9+HuMlepaPwWo=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nlvkRyJTq3NQ35g9hHy3cx8sIghgI4rejlbBIlhz0ZU=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4LhxDTPvfXb9ydVFieuQdFYk+yT9fHUWrCKWprtpvCY=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9wTHvE6ZN/xvJrAG6D1pCq6vnFSQ4LhGR6Qfw5OsLF8=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vxrj2MU/FQYGDSpoOIJiD+wrhH3ySJct3C+lC2ORnNk=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LJD9r9ApfNJxBHgU6wW19C3I+pz+O9CG3OLlv5yKNCA=</DigestValue>
      </Reference>
      <Reference URI="/ppt/notesSlides/_rels/notes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MtZtQSBebPm6D6W+ToEUhPQ2i5YEmsBx/1d5A5K47/A=</DigestValue>
      </Reference>
      <Reference URI="/ppt/notesSlides/_rels/notes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mUGCtgSVj6b7Yos8oVJ3z2wQZIq9nWG+dUNxGmSKwQI=</DigestValue>
      </Reference>
      <Reference URI="/ppt/notesSlides/_rels/notes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3Vu5lrpp3Q5f39dXJxCFCbwRWfIoL59w8wNTMNWxeUo=</DigestValue>
      </Reference>
      <Reference URI="/ppt/notesSlides/notesSlide1.xml?ContentType=application/vnd.openxmlformats-officedocument.presentationml.notesSlide+xml">
        <DigestMethod Algorithm="http://www.w3.org/2001/04/xmlenc#sha256"/>
        <DigestValue>5wNfPIjGXZmthb/37LKFgYn+/jS3vQlr5wMAe+gGMPA=</DigestValue>
      </Reference>
      <Reference URI="/ppt/notesSlides/notesSlide2.xml?ContentType=application/vnd.openxmlformats-officedocument.presentationml.notesSlide+xml">
        <DigestMethod Algorithm="http://www.w3.org/2001/04/xmlenc#sha256"/>
        <DigestValue>XT0nt3IJL20z18TAsNW7Ddr5UK1z9p0nZAg96paSGp4=</DigestValue>
      </Reference>
      <Reference URI="/ppt/notesSlides/notesSlide3.xml?ContentType=application/vnd.openxmlformats-officedocument.presentationml.notesSlide+xml">
        <DigestMethod Algorithm="http://www.w3.org/2001/04/xmlenc#sha256"/>
        <DigestValue>GnM+IdBexGcrjHkaC4AS9ZtNgLNV1mpv81JhsjWRujs=</DigestValue>
      </Reference>
      <Reference URI="/ppt/notesSlides/notesSlide4.xml?ContentType=application/vnd.openxmlformats-officedocument.presentationml.notesSlide+xml">
        <DigestMethod Algorithm="http://www.w3.org/2001/04/xmlenc#sha256"/>
        <DigestValue>Y4ThQWcaZQTBdGsUrLkcUsBxyO2kEc6dxjsAeFhq/QU=</DigestValue>
      </Reference>
      <Reference URI="/ppt/notesSlides/notesSlide5.xml?ContentType=application/vnd.openxmlformats-officedocument.presentationml.notesSlide+xml">
        <DigestMethod Algorithm="http://www.w3.org/2001/04/xmlenc#sha256"/>
        <DigestValue>CMpe+qrTy4Xqlda/ESQRDLA1f/wXA3bre1BwslOMRkg=</DigestValue>
      </Reference>
      <Reference URI="/ppt/notesSlides/notesSlide6.xml?ContentType=application/vnd.openxmlformats-officedocument.presentationml.notesSlide+xml">
        <DigestMethod Algorithm="http://www.w3.org/2001/04/xmlenc#sha256"/>
        <DigestValue>DxxveKAUTMXS83plJR7YNY5a1zfrFsXuyJzyL0xAYqM=</DigestValue>
      </Reference>
      <Reference URI="/ppt/notesSlides/notesSlide7.xml?ContentType=application/vnd.openxmlformats-officedocument.presentationml.notesSlide+xml">
        <DigestMethod Algorithm="http://www.w3.org/2001/04/xmlenc#sha256"/>
        <DigestValue>b8wSTe3ArUb+Psx4dCqoz2lFYU0fk/VVBvgRfLT+WBA=</DigestValue>
      </Reference>
      <Reference URI="/ppt/presentation.xml?ContentType=application/vnd.openxmlformats-officedocument.presentationml.presentation.main+xml">
        <DigestMethod Algorithm="http://www.w3.org/2001/04/xmlenc#sha256"/>
        <DigestValue>p0BY/gK6qidXCHWi+hSvfApb4Bxdl0PkTTzuE1lW0mw=</DigestValue>
      </Reference>
      <Reference URI="/ppt/presProps.xml?ContentType=application/vnd.openxmlformats-officedocument.presentationml.presProps+xml">
        <DigestMethod Algorithm="http://www.w3.org/2001/04/xmlenc#sha256"/>
        <DigestValue>xlJ0l9BE2n9KTj9OdkbuvjV4GPTR0KWKrZo4qnHyzq4=</DigestValue>
      </Reference>
      <Reference URI="/ppt/revisionInfo.xml?ContentType=application/vnd.ms-powerpoint.revisioninfo+xml">
        <DigestMethod Algorithm="http://www.w3.org/2001/04/xmlenc#sha256"/>
        <DigestValue>U39gspDuO9Z9/9v6qRS4gKxFcE55o7vMu4czoJX4Tno=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4ldrhwk2vaAjnetrv5yNxt5OZuobxY8TiH5Q2j+QAe0=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bnqC4znPvfeqCddGDUH3v6GgWtToNKnJswGbLbFaXtY=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NpuYbxX7IlDmf7dblqlDpb5QmNmpJuhTnrvGZ2cet/I=</DigestValue>
      </Reference>
      <Reference URI="/ppt/slideLayouts/slideLayout12.xml?ContentType=application/vnd.openxmlformats-officedocument.presentationml.slideLayout+xml">
        <DigestMethod Algorithm="http://www.w3.org/2001/04/xmlenc#sha256"/>
        <DigestValue>NU2r4U8wCFebaIAGWCFbgCd4kou5bwR4haFDaa5CQto=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HBvmIKR0OUv+U6TSZDj02lJgMA84F4Vh0r5gDznoGXc=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1JRSNjB7dGYYuzDca069CWw47jMcE6zFJVxTyCdNttk=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MeKfo9TZN7+x6qC54v05quWQpLg3Tphsp1t3XI2/OUI=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fML2GBePWkWlft5JtJFI9XwlIEmSKW2Hc7u/XhRKgMc=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L622BF255gjXtfMYh3nyFdL6QGIj55TC+7YmmIpX+Qg=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oORBkS0VQ4fwm6mN9oqDaKZiyvhrStIcw4HV+HCKTNc=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GbyKommhtTassxgHiaVjC7dbxgpv5ssfXUQIj66Jpxw=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mJOCC7SUlPtcXPnGE7g2/EWBoCxrrLzRAf02F4b/Qv8=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EqqxJVOuzhwAcve328OQF/Iufz5K+IZo1Kqm3qBFZMw=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JuIUfhhXj2xtAyf5EMU7jSMiMheoBpMIT9AUjivoEyQ=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EzpJGTTwk5eAxj7hpUSQSrEXpf8j9WBVCYVbVGDlC4s=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AIEAZKPB/B6XcoJPBnhsf0PGzOA+pwZTnbZLOTlPe8g=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84A2jazeftG11PwLb24HQtRaASSgRHo6EMbSOOMR4Lg=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sVnI6eeFnFrW3WrrN97ADCoF+tuDkm+F5D1kigvHLV8=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VQJgrPnN8sMaABQ8ap5FFLGeh90qOzvVLxLEmgUGHxk=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84twJtg5DdSJw2/8ExZKRBtS1NxwkQ+M5Zv2Vu365zs=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07gWjhlQirWjqV8Uy25CpdUacqRARMq1str5TdTy0Bk=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R6cLLelxF6+sBt1jugSCGAWeOVDy4hN+Vq6+ONDrX5g=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6jAQw/ddS+uKvaV15HktI74vvTdnffbi6053I42MICw=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+/aI8VdISPVSeda8r53BhuDZKmzDsH4BB47m2ZtvKT4=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ynQs81P0VEoagf32gAeqyMvpcTsKeFlj8mTM0M+xk+A=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y4XgJ1J3NTkk8joPHTaItALCUJdGlWw11jrGvvl7Vdk=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m/fJvgR3Rj13CiqrHSlTtIEKuSM5/UA70CnHTD3x+OM=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EDKbFK/EqZoU0F2lu6l3HMjGT8oN6S8dhZymExbFqMA=</DigestValue>
      </Reference>
      <Reference URI="/ppt/slides/slide1.xml?ContentType=application/vnd.openxmlformats-officedocument.presentationml.slide+xml">
        <DigestMethod Algorithm="http://www.w3.org/2001/04/xmlenc#sha256"/>
        <DigestValue>+vHrw5Zl3JORl9Feuj7hopQf7UAnwN8N+9PaOKX4JGo=</DigestValue>
      </Reference>
      <Reference URI="/ppt/slides/slide10.xml?ContentType=application/vnd.openxmlformats-officedocument.presentationml.slide+xml">
        <DigestMethod Algorithm="http://www.w3.org/2001/04/xmlenc#sha256"/>
        <DigestValue>ZJDd8a2ifcyavwkL7c7j62jh6VI0FJVWXvjcNNR3tGA=</DigestValue>
      </Reference>
      <Reference URI="/ppt/slides/slide11.xml?ContentType=application/vnd.openxmlformats-officedocument.presentationml.slide+xml">
        <DigestMethod Algorithm="http://www.w3.org/2001/04/xmlenc#sha256"/>
        <DigestValue>ykwPEHeY4HFAp81MnhKHWNIXW+dhsBOlLWH2r8+XnmM=</DigestValue>
      </Reference>
      <Reference URI="/ppt/slides/slide12.xml?ContentType=application/vnd.openxmlformats-officedocument.presentationml.slide+xml">
        <DigestMethod Algorithm="http://www.w3.org/2001/04/xmlenc#sha256"/>
        <DigestValue>2yWW9nYu8oDzjO+S/Rp38T5t/2YmQkZtn42Iy/Vwz/I=</DigestValue>
      </Reference>
      <Reference URI="/ppt/slides/slide13.xml?ContentType=application/vnd.openxmlformats-officedocument.presentationml.slide+xml">
        <DigestMethod Algorithm="http://www.w3.org/2001/04/xmlenc#sha256"/>
        <DigestValue>vtytQ+afFdptePnVve9nB/lgdWPBbYmKVEsG3z7VQ2U=</DigestValue>
      </Reference>
      <Reference URI="/ppt/slides/slide14.xml?ContentType=application/vnd.openxmlformats-officedocument.presentationml.slide+xml">
        <DigestMethod Algorithm="http://www.w3.org/2001/04/xmlenc#sha256"/>
        <DigestValue>IyBaEtPejuNleQKiN9PFtpmTcC1rx0XVjXcdvdD+B5o=</DigestValue>
      </Reference>
      <Reference URI="/ppt/slides/slide15.xml?ContentType=application/vnd.openxmlformats-officedocument.presentationml.slide+xml">
        <DigestMethod Algorithm="http://www.w3.org/2001/04/xmlenc#sha256"/>
        <DigestValue>B1jA1GRsKTSKDfdxI5I8qbERZxNrzOM7fab7TKFMbsw=</DigestValue>
      </Reference>
      <Reference URI="/ppt/slides/slide16.xml?ContentType=application/vnd.openxmlformats-officedocument.presentationml.slide+xml">
        <DigestMethod Algorithm="http://www.w3.org/2001/04/xmlenc#sha256"/>
        <DigestValue>zJ6oCLtgcOwU/XmhB18LwQ2VY3Uid6KSmfNTsVyQ0PU=</DigestValue>
      </Reference>
      <Reference URI="/ppt/slides/slide17.xml?ContentType=application/vnd.openxmlformats-officedocument.presentationml.slide+xml">
        <DigestMethod Algorithm="http://www.w3.org/2001/04/xmlenc#sha256"/>
        <DigestValue>e/Q3/PdqGh0H7VWPo6vnQL/eb5qKOjSNCWioNUh7E0Q=</DigestValue>
      </Reference>
      <Reference URI="/ppt/slides/slide18.xml?ContentType=application/vnd.openxmlformats-officedocument.presentationml.slide+xml">
        <DigestMethod Algorithm="http://www.w3.org/2001/04/xmlenc#sha256"/>
        <DigestValue>TCj3xdF1/G+BZGqZlP90/6KKgIcjB/9t1lUW6g3GSTM=</DigestValue>
      </Reference>
      <Reference URI="/ppt/slides/slide19.xml?ContentType=application/vnd.openxmlformats-officedocument.presentationml.slide+xml">
        <DigestMethod Algorithm="http://www.w3.org/2001/04/xmlenc#sha256"/>
        <DigestValue>nOMOxO96y9XyoUdrI1zVwrf7283WtEZIrsiOFCvnEB4=</DigestValue>
      </Reference>
      <Reference URI="/ppt/slides/slide2.xml?ContentType=application/vnd.openxmlformats-officedocument.presentationml.slide+xml">
        <DigestMethod Algorithm="http://www.w3.org/2001/04/xmlenc#sha256"/>
        <DigestValue>gs1LCRuHsM6chy9SnvDYrzXoFicTUgAvl3734PtB6vY=</DigestValue>
      </Reference>
      <Reference URI="/ppt/slides/slide20.xml?ContentType=application/vnd.openxmlformats-officedocument.presentationml.slide+xml">
        <DigestMethod Algorithm="http://www.w3.org/2001/04/xmlenc#sha256"/>
        <DigestValue>rs8UCco6qxuG2qPsxkH9vP0aSCNVTu+hdEALQb0opqA=</DigestValue>
      </Reference>
      <Reference URI="/ppt/slides/slide21.xml?ContentType=application/vnd.openxmlformats-officedocument.presentationml.slide+xml">
        <DigestMethod Algorithm="http://www.w3.org/2001/04/xmlenc#sha256"/>
        <DigestValue>oCUr4/J6Wa1N5v1hSMM538MDTcCKtqpXu8VF0gtvipo=</DigestValue>
      </Reference>
      <Reference URI="/ppt/slides/slide22.xml?ContentType=application/vnd.openxmlformats-officedocument.presentationml.slide+xml">
        <DigestMethod Algorithm="http://www.w3.org/2001/04/xmlenc#sha256"/>
        <DigestValue>FvgWEuVS8q1JPivIL0EUuUIph1roPTXY+wPV/KKnC3g=</DigestValue>
      </Reference>
      <Reference URI="/ppt/slides/slide23.xml?ContentType=application/vnd.openxmlformats-officedocument.presentationml.slide+xml">
        <DigestMethod Algorithm="http://www.w3.org/2001/04/xmlenc#sha256"/>
        <DigestValue>jh+J+mxiKjERPZffLsdBa04tIn1mazkwNZvkyb7awsw=</DigestValue>
      </Reference>
      <Reference URI="/ppt/slides/slide24.xml?ContentType=application/vnd.openxmlformats-officedocument.presentationml.slide+xml">
        <DigestMethod Algorithm="http://www.w3.org/2001/04/xmlenc#sha256"/>
        <DigestValue>UCJq5BxtEtTFMe7daD28ziQ+fpiLkLtWNYgXrA3vO6U=</DigestValue>
      </Reference>
      <Reference URI="/ppt/slides/slide25.xml?ContentType=application/vnd.openxmlformats-officedocument.presentationml.slide+xml">
        <DigestMethod Algorithm="http://www.w3.org/2001/04/xmlenc#sha256"/>
        <DigestValue>sL6eiBuxB5AcnvNPdSS0koVIsGpcUIDs1K+FwG5vVm4=</DigestValue>
      </Reference>
      <Reference URI="/ppt/slides/slide26.xml?ContentType=application/vnd.openxmlformats-officedocument.presentationml.slide+xml">
        <DigestMethod Algorithm="http://www.w3.org/2001/04/xmlenc#sha256"/>
        <DigestValue>UkMMR39VKb/SMND6sbCn8cYfh/HT3W16N3cL2z0YUG8=</DigestValue>
      </Reference>
      <Reference URI="/ppt/slides/slide3.xml?ContentType=application/vnd.openxmlformats-officedocument.presentationml.slide+xml">
        <DigestMethod Algorithm="http://www.w3.org/2001/04/xmlenc#sha256"/>
        <DigestValue>4Htl+NtrLu+qBnHVbS6F/RIQrjYylueVO0WLxmjjVT4=</DigestValue>
      </Reference>
      <Reference URI="/ppt/slides/slide4.xml?ContentType=application/vnd.openxmlformats-officedocument.presentationml.slide+xml">
        <DigestMethod Algorithm="http://www.w3.org/2001/04/xmlenc#sha256"/>
        <DigestValue>Bo7Ybez6Pwv171i4el+k+H/b0AEvk46ojkWED2fQwDk=</DigestValue>
      </Reference>
      <Reference URI="/ppt/slides/slide5.xml?ContentType=application/vnd.openxmlformats-officedocument.presentationml.slide+xml">
        <DigestMethod Algorithm="http://www.w3.org/2001/04/xmlenc#sha256"/>
        <DigestValue>fK0rc0BqoRS/5ag4gg9YUgMJTHFuOkjPw4nRLrKf2+M=</DigestValue>
      </Reference>
      <Reference URI="/ppt/slides/slide6.xml?ContentType=application/vnd.openxmlformats-officedocument.presentationml.slide+xml">
        <DigestMethod Algorithm="http://www.w3.org/2001/04/xmlenc#sha256"/>
        <DigestValue>7lyeVpwezA1MVdJ8G1v6n1nNuZsjYKPn5sUO+2Dxxh8=</DigestValue>
      </Reference>
      <Reference URI="/ppt/slides/slide7.xml?ContentType=application/vnd.openxmlformats-officedocument.presentationml.slide+xml">
        <DigestMethod Algorithm="http://www.w3.org/2001/04/xmlenc#sha256"/>
        <DigestValue>Sf4iT+j46t12EV+hXyN8d3GD4iTvZt/rM7mscIHlvkU=</DigestValue>
      </Reference>
      <Reference URI="/ppt/slides/slide8.xml?ContentType=application/vnd.openxmlformats-officedocument.presentationml.slide+xml">
        <DigestMethod Algorithm="http://www.w3.org/2001/04/xmlenc#sha256"/>
        <DigestValue>2jhP2xnWyFMAODYHJlqM5ZqqsiK/SWAMSWj+KXjCamg=</DigestValue>
      </Reference>
      <Reference URI="/ppt/slides/slide9.xml?ContentType=application/vnd.openxmlformats-officedocument.presentationml.slide+xml">
        <DigestMethod Algorithm="http://www.w3.org/2001/04/xmlenc#sha256"/>
        <DigestValue>A7w91wRTkj+9k4f94/TjPtBD/ZqY3A5050WmenL7cS8=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Ls6Z680qxM3EDKx1l0q8JBQnZ1TIhsjs6YqHNQsHZgw=</DigestValue>
      </Reference>
      <Reference URI="/ppt/theme/theme2.xml?ContentType=application/vnd.openxmlformats-officedocument.theme+xml">
        <DigestMethod Algorithm="http://www.w3.org/2001/04/xmlenc#sha256"/>
        <DigestValue>3T50DmHgqxTLJ0Us92ch4O/lBMnsLVeoQonLXNTbZoo=</DigestValue>
      </Reference>
      <Reference URI="/ppt/viewProps.xml?ContentType=application/vnd.openxmlformats-officedocument.presentationml.viewProps+xml">
        <DigestMethod Algorithm="http://www.w3.org/2001/04/xmlenc#sha256"/>
        <DigestValue>3k4YU9QnhPo5CEZn/dvH07AzpeWyLbgSgsSRLWMmifo=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2019-04-22T09:45:51Z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16.0.10730/14</OfficeVersion>
          <ApplicationVersion>16.0.10730</ApplicationVersion>
          <Monitors>2</Monitors>
          <HorizontalResolution>3840</HorizontalResolution>
          <VerticalResolution>2160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>USC</Address1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2019-04-22T09:45:51Z</xd:SigningTime>
          <xd:SigningCertificate>
            <xd:Cert>
              <xd:CertDigest>
                <DigestMethod Algorithm="http://www.w3.org/2001/04/xmlenc#sha256"/>
                <DigestValue>WNwTWxhAskZilFEI86HUsArWQJNt8z4S15w2XlImMSY=</DigestValue>
              </xd:CertDigest>
              <xd:IssuerSerial>
                <X509IssuerName>DC=net + DC=windows + CN=MS-Organization-Access + OU=82dbaca4-3e81-46ca-9c73-0950c1eaca97</X509IssuerName>
                <X509SerialNumber>108682183579277251697411474490984484113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>Los Angeles</xd:City>
            <xd:StateOrProvince>CA</xd:StateOrProvince>
            <xd:PostalCode>90089</xd:PostalCode>
            <xd:CountryName/>
          </xd:SignatureProductionPlace>
          <xd:SignerRole>
            <xd:ClaimedRoles>
              <xd:ClaimedRole>Student</xd:ClaimedRole>
            </xd:ClaimedRoles>
          </xd:SignerRol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USC Viterbi - Layouts</Template>
  <TotalTime>844</TotalTime>
  <Words>1073</Words>
  <Application>Microsoft Office PowerPoint</Application>
  <PresentationFormat>On-screen Show (4:3)</PresentationFormat>
  <Paragraphs>143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Adobe Caslon Pro</vt:lpstr>
      <vt:lpstr>Arial</vt:lpstr>
      <vt:lpstr>Calibri</vt:lpstr>
      <vt:lpstr>USC Viterbi - Layouts</vt:lpstr>
      <vt:lpstr>ITP 475 Advanced Digital Forensics</vt:lpstr>
      <vt:lpstr>Overview</vt:lpstr>
      <vt:lpstr>Background</vt:lpstr>
      <vt:lpstr>What is it?</vt:lpstr>
      <vt:lpstr>Forensic Significance</vt:lpstr>
      <vt:lpstr>Structure and Stored Information</vt:lpstr>
      <vt:lpstr>What does it track?</vt:lpstr>
      <vt:lpstr>Location</vt:lpstr>
      <vt:lpstr>Amcache Across Windows Versions</vt:lpstr>
      <vt:lpstr>More Caveats…</vt:lpstr>
      <vt:lpstr>Windows 7 SP0 and SP1 “fresh” RecentFileCache.bcf</vt:lpstr>
      <vt:lpstr>Windows 7 SP0 and SP1 “fresh” RecentFileCache.bcf</vt:lpstr>
      <vt:lpstr>Forensic significance of the RecentFileCache.bcf</vt:lpstr>
      <vt:lpstr>Windows 10 1607 Updates to Amcache</vt:lpstr>
      <vt:lpstr>New Amcache.hve Keys</vt:lpstr>
      <vt:lpstr>Root\InventoryApplicationShortcut Key</vt:lpstr>
      <vt:lpstr>Root\InventoryDeviceContainer Key</vt:lpstr>
      <vt:lpstr>Root\InventoryDevicePnp Key</vt:lpstr>
      <vt:lpstr>Root\InventoryDriverBinary Key</vt:lpstr>
      <vt:lpstr>Parsing the Amcache</vt:lpstr>
      <vt:lpstr>Parsing the Amcache (cont.)</vt:lpstr>
      <vt:lpstr>Viewing in EnCase</vt:lpstr>
      <vt:lpstr>Viewing in EnCase (cont.)</vt:lpstr>
      <vt:lpstr>Viewing in EnCase (cont.)</vt:lpstr>
      <vt:lpstr>Conclusion</vt:lpstr>
      <vt:lpstr>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Martinez</dc:creator>
  <cp:lastModifiedBy>Anthony Martinez</cp:lastModifiedBy>
  <cp:revision>1</cp:revision>
  <cp:lastPrinted>2012-02-07T18:57:58Z</cp:lastPrinted>
  <dcterms:created xsi:type="dcterms:W3CDTF">2019-02-13T07:15:05Z</dcterms:created>
  <dcterms:modified xsi:type="dcterms:W3CDTF">2019-02-14T05:47:50Z</dcterms:modified>
</cp:coreProperties>
</file>