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0"/>
  </p:notesMasterIdLst>
  <p:sldIdLst>
    <p:sldId id="261" r:id="rId2"/>
    <p:sldId id="262" r:id="rId3"/>
    <p:sldId id="263" r:id="rId4"/>
    <p:sldId id="270" r:id="rId5"/>
    <p:sldId id="293" r:id="rId6"/>
    <p:sldId id="291" r:id="rId7"/>
    <p:sldId id="265" r:id="rId8"/>
    <p:sldId id="266" r:id="rId9"/>
    <p:sldId id="269" r:id="rId10"/>
    <p:sldId id="284" r:id="rId11"/>
    <p:sldId id="285" r:id="rId12"/>
    <p:sldId id="286" r:id="rId13"/>
    <p:sldId id="287" r:id="rId14"/>
    <p:sldId id="288" r:id="rId15"/>
    <p:sldId id="283" r:id="rId16"/>
    <p:sldId id="289" r:id="rId17"/>
    <p:sldId id="268" r:id="rId18"/>
    <p:sldId id="272" r:id="rId19"/>
    <p:sldId id="277" r:id="rId20"/>
    <p:sldId id="278" r:id="rId21"/>
    <p:sldId id="281" r:id="rId22"/>
    <p:sldId id="280" r:id="rId23"/>
    <p:sldId id="279" r:id="rId24"/>
    <p:sldId id="273" r:id="rId25"/>
    <p:sldId id="274" r:id="rId26"/>
    <p:sldId id="275" r:id="rId27"/>
    <p:sldId id="276" r:id="rId28"/>
    <p:sldId id="29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879E7E-BE4E-4674-ABD6-BE4A9195D796}" v="2953" dt="2019-05-07T00:32:01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63" y="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Martinez" userId="36140642ccd37319" providerId="LiveId" clId="{B9879E7E-BE4E-4674-ABD6-BE4A9195D796}"/>
    <pc:docChg chg="undo custSel addSld delSld modSld">
      <pc:chgData name="Anthony Martinez" userId="36140642ccd37319" providerId="LiveId" clId="{B9879E7E-BE4E-4674-ABD6-BE4A9195D796}" dt="2019-05-07T00:32:01.925" v="2952" actId="20577"/>
      <pc:docMkLst>
        <pc:docMk/>
      </pc:docMkLst>
      <pc:sldChg chg="del">
        <pc:chgData name="Anthony Martinez" userId="36140642ccd37319" providerId="LiveId" clId="{B9879E7E-BE4E-4674-ABD6-BE4A9195D796}" dt="2019-05-07T00:27:44.969" v="1773" actId="2696"/>
        <pc:sldMkLst>
          <pc:docMk/>
          <pc:sldMk cId="4177193420" sldId="264"/>
        </pc:sldMkLst>
      </pc:sldChg>
      <pc:sldChg chg="del">
        <pc:chgData name="Anthony Martinez" userId="36140642ccd37319" providerId="LiveId" clId="{B9879E7E-BE4E-4674-ABD6-BE4A9195D796}" dt="2019-05-07T00:09:17.718" v="1770" actId="2696"/>
        <pc:sldMkLst>
          <pc:docMk/>
          <pc:sldMk cId="1779753679" sldId="267"/>
        </pc:sldMkLst>
      </pc:sldChg>
      <pc:sldChg chg="modSp">
        <pc:chgData name="Anthony Martinez" userId="36140642ccd37319" providerId="LiveId" clId="{B9879E7E-BE4E-4674-ABD6-BE4A9195D796}" dt="2019-05-07T00:09:01.244" v="1769" actId="20577"/>
        <pc:sldMkLst>
          <pc:docMk/>
          <pc:sldMk cId="1838005645" sldId="268"/>
        </pc:sldMkLst>
        <pc:spChg chg="mod">
          <ac:chgData name="Anthony Martinez" userId="36140642ccd37319" providerId="LiveId" clId="{B9879E7E-BE4E-4674-ABD6-BE4A9195D796}" dt="2019-05-07T00:08:08.140" v="1529" actId="313"/>
          <ac:spMkLst>
            <pc:docMk/>
            <pc:sldMk cId="1838005645" sldId="268"/>
            <ac:spMk id="6" creationId="{051CB7C9-14CB-434A-81C4-2CFE49D1766E}"/>
          </ac:spMkLst>
        </pc:spChg>
        <pc:spChg chg="mod">
          <ac:chgData name="Anthony Martinez" userId="36140642ccd37319" providerId="LiveId" clId="{B9879E7E-BE4E-4674-ABD6-BE4A9195D796}" dt="2019-05-07T00:09:01.244" v="1769" actId="20577"/>
          <ac:spMkLst>
            <pc:docMk/>
            <pc:sldMk cId="1838005645" sldId="268"/>
            <ac:spMk id="8" creationId="{65386F69-D5A0-41AE-AE8F-46F09940F32B}"/>
          </ac:spMkLst>
        </pc:spChg>
      </pc:sldChg>
      <pc:sldChg chg="modSp">
        <pc:chgData name="Anthony Martinez" userId="36140642ccd37319" providerId="LiveId" clId="{B9879E7E-BE4E-4674-ABD6-BE4A9195D796}" dt="2019-05-07T00:29:12.477" v="2119" actId="20577"/>
        <pc:sldMkLst>
          <pc:docMk/>
          <pc:sldMk cId="3321958826" sldId="270"/>
        </pc:sldMkLst>
        <pc:spChg chg="mod">
          <ac:chgData name="Anthony Martinez" userId="36140642ccd37319" providerId="LiveId" clId="{B9879E7E-BE4E-4674-ABD6-BE4A9195D796}" dt="2019-05-07T00:29:12.477" v="2119" actId="20577"/>
          <ac:spMkLst>
            <pc:docMk/>
            <pc:sldMk cId="3321958826" sldId="270"/>
            <ac:spMk id="3" creationId="{9CC003CE-70CB-4E59-A021-793382690305}"/>
          </ac:spMkLst>
        </pc:spChg>
      </pc:sldChg>
      <pc:sldChg chg="del">
        <pc:chgData name="Anthony Martinez" userId="36140642ccd37319" providerId="LiveId" clId="{B9879E7E-BE4E-4674-ABD6-BE4A9195D796}" dt="2019-05-07T00:27:41.113" v="1772" actId="2696"/>
        <pc:sldMkLst>
          <pc:docMk/>
          <pc:sldMk cId="1566003612" sldId="271"/>
        </pc:sldMkLst>
      </pc:sldChg>
      <pc:sldChg chg="modSp">
        <pc:chgData name="Anthony Martinez" userId="36140642ccd37319" providerId="LiveId" clId="{B9879E7E-BE4E-4674-ABD6-BE4A9195D796}" dt="2019-05-06T23:58:19.144" v="1193" actId="313"/>
        <pc:sldMkLst>
          <pc:docMk/>
          <pc:sldMk cId="2148924519" sldId="273"/>
        </pc:sldMkLst>
        <pc:spChg chg="mod">
          <ac:chgData name="Anthony Martinez" userId="36140642ccd37319" providerId="LiveId" clId="{B9879E7E-BE4E-4674-ABD6-BE4A9195D796}" dt="2019-05-06T23:58:19.144" v="1193" actId="313"/>
          <ac:spMkLst>
            <pc:docMk/>
            <pc:sldMk cId="2148924519" sldId="273"/>
            <ac:spMk id="3" creationId="{98692B8F-8C12-4777-816D-42773909778B}"/>
          </ac:spMkLst>
        </pc:spChg>
      </pc:sldChg>
      <pc:sldChg chg="modSp">
        <pc:chgData name="Anthony Martinez" userId="36140642ccd37319" providerId="LiveId" clId="{B9879E7E-BE4E-4674-ABD6-BE4A9195D796}" dt="2019-05-06T23:54:49.852" v="889" actId="20577"/>
        <pc:sldMkLst>
          <pc:docMk/>
          <pc:sldMk cId="2463462486" sldId="274"/>
        </pc:sldMkLst>
        <pc:spChg chg="mod">
          <ac:chgData name="Anthony Martinez" userId="36140642ccd37319" providerId="LiveId" clId="{B9879E7E-BE4E-4674-ABD6-BE4A9195D796}" dt="2019-05-06T23:54:49.852" v="889" actId="20577"/>
          <ac:spMkLst>
            <pc:docMk/>
            <pc:sldMk cId="2463462486" sldId="274"/>
            <ac:spMk id="3" creationId="{58D74E83-C71A-4DFD-AC21-24B1C90CBC8C}"/>
          </ac:spMkLst>
        </pc:spChg>
      </pc:sldChg>
      <pc:sldChg chg="modSp">
        <pc:chgData name="Anthony Martinez" userId="36140642ccd37319" providerId="LiveId" clId="{B9879E7E-BE4E-4674-ABD6-BE4A9195D796}" dt="2019-05-06T23:52:56.587" v="754" actId="20577"/>
        <pc:sldMkLst>
          <pc:docMk/>
          <pc:sldMk cId="3575487312" sldId="275"/>
        </pc:sldMkLst>
        <pc:spChg chg="mod">
          <ac:chgData name="Anthony Martinez" userId="36140642ccd37319" providerId="LiveId" clId="{B9879E7E-BE4E-4674-ABD6-BE4A9195D796}" dt="2019-05-06T23:52:56.587" v="754" actId="20577"/>
          <ac:spMkLst>
            <pc:docMk/>
            <pc:sldMk cId="3575487312" sldId="275"/>
            <ac:spMk id="3" creationId="{23444AC2-E1C3-4C1E-A253-93A1BD44B770}"/>
          </ac:spMkLst>
        </pc:spChg>
      </pc:sldChg>
      <pc:sldChg chg="del">
        <pc:chgData name="Anthony Martinez" userId="36140642ccd37319" providerId="LiveId" clId="{B9879E7E-BE4E-4674-ABD6-BE4A9195D796}" dt="2019-05-07T00:09:27.641" v="1771" actId="2696"/>
        <pc:sldMkLst>
          <pc:docMk/>
          <pc:sldMk cId="4129130428" sldId="290"/>
        </pc:sldMkLst>
      </pc:sldChg>
      <pc:sldChg chg="addSp delSp modSp">
        <pc:chgData name="Anthony Martinez" userId="36140642ccd37319" providerId="LiveId" clId="{B9879E7E-BE4E-4674-ABD6-BE4A9195D796}" dt="2019-05-06T22:26:10.580" v="321" actId="20577"/>
        <pc:sldMkLst>
          <pc:docMk/>
          <pc:sldMk cId="3304956323" sldId="291"/>
        </pc:sldMkLst>
        <pc:spChg chg="del">
          <ac:chgData name="Anthony Martinez" userId="36140642ccd37319" providerId="LiveId" clId="{B9879E7E-BE4E-4674-ABD6-BE4A9195D796}" dt="2019-05-06T22:24:27.274" v="0"/>
          <ac:spMkLst>
            <pc:docMk/>
            <pc:sldMk cId="3304956323" sldId="291"/>
            <ac:spMk id="4" creationId="{B4196D43-DFFD-4858-A8A1-1918B90C78FC}"/>
          </ac:spMkLst>
        </pc:spChg>
        <pc:spChg chg="add mod">
          <ac:chgData name="Anthony Martinez" userId="36140642ccd37319" providerId="LiveId" clId="{B9879E7E-BE4E-4674-ABD6-BE4A9195D796}" dt="2019-05-06T22:26:10.580" v="321" actId="20577"/>
          <ac:spMkLst>
            <pc:docMk/>
            <pc:sldMk cId="3304956323" sldId="291"/>
            <ac:spMk id="6" creationId="{D84D219C-2029-42FE-9854-E4670554FE30}"/>
          </ac:spMkLst>
        </pc:spChg>
        <pc:picChg chg="add mod">
          <ac:chgData name="Anthony Martinez" userId="36140642ccd37319" providerId="LiveId" clId="{B9879E7E-BE4E-4674-ABD6-BE4A9195D796}" dt="2019-05-06T22:24:32.309" v="1" actId="1076"/>
          <ac:picMkLst>
            <pc:docMk/>
            <pc:sldMk cId="3304956323" sldId="291"/>
            <ac:picMk id="5" creationId="{CEC85C4F-83AC-4788-9175-F331B8731E16}"/>
          </ac:picMkLst>
        </pc:picChg>
      </pc:sldChg>
      <pc:sldChg chg="addSp delSp modSp add">
        <pc:chgData name="Anthony Martinez" userId="36140642ccd37319" providerId="LiveId" clId="{B9879E7E-BE4E-4674-ABD6-BE4A9195D796}" dt="2019-05-06T23:37:22.285" v="424" actId="20577"/>
        <pc:sldMkLst>
          <pc:docMk/>
          <pc:sldMk cId="1240282304" sldId="292"/>
        </pc:sldMkLst>
        <pc:spChg chg="mod">
          <ac:chgData name="Anthony Martinez" userId="36140642ccd37319" providerId="LiveId" clId="{B9879E7E-BE4E-4674-ABD6-BE4A9195D796}" dt="2019-05-06T23:37:22.285" v="424" actId="20577"/>
          <ac:spMkLst>
            <pc:docMk/>
            <pc:sldMk cId="1240282304" sldId="292"/>
            <ac:spMk id="2" creationId="{8B6C83BB-DD05-4DC0-9BD0-4E9629C2E41D}"/>
          </ac:spMkLst>
        </pc:spChg>
        <pc:spChg chg="del">
          <ac:chgData name="Anthony Martinez" userId="36140642ccd37319" providerId="LiveId" clId="{B9879E7E-BE4E-4674-ABD6-BE4A9195D796}" dt="2019-05-06T23:36:57.019" v="324"/>
          <ac:spMkLst>
            <pc:docMk/>
            <pc:sldMk cId="1240282304" sldId="292"/>
            <ac:spMk id="3" creationId="{3DC73FB5-307E-4B15-9057-8003CE0EF4AD}"/>
          </ac:spMkLst>
        </pc:spChg>
        <pc:picChg chg="add mod">
          <ac:chgData name="Anthony Martinez" userId="36140642ccd37319" providerId="LiveId" clId="{B9879E7E-BE4E-4674-ABD6-BE4A9195D796}" dt="2019-05-06T23:37:05.623" v="327" actId="1076"/>
          <ac:picMkLst>
            <pc:docMk/>
            <pc:sldMk cId="1240282304" sldId="292"/>
            <ac:picMk id="4" creationId="{96BC549B-AE3A-4097-9CB2-B07E5CC9F64A}"/>
          </ac:picMkLst>
        </pc:picChg>
      </pc:sldChg>
      <pc:sldChg chg="modSp add">
        <pc:chgData name="Anthony Martinez" userId="36140642ccd37319" providerId="LiveId" clId="{B9879E7E-BE4E-4674-ABD6-BE4A9195D796}" dt="2019-05-07T00:32:01.925" v="2952" actId="20577"/>
        <pc:sldMkLst>
          <pc:docMk/>
          <pc:sldMk cId="118449900" sldId="293"/>
        </pc:sldMkLst>
        <pc:spChg chg="mod">
          <ac:chgData name="Anthony Martinez" userId="36140642ccd37319" providerId="LiveId" clId="{B9879E7E-BE4E-4674-ABD6-BE4A9195D796}" dt="2019-05-07T00:29:34.960" v="2151" actId="20577"/>
          <ac:spMkLst>
            <pc:docMk/>
            <pc:sldMk cId="118449900" sldId="293"/>
            <ac:spMk id="2" creationId="{6094AE45-A454-4022-A2E5-DB7DDDE80DA7}"/>
          </ac:spMkLst>
        </pc:spChg>
        <pc:spChg chg="mod">
          <ac:chgData name="Anthony Martinez" userId="36140642ccd37319" providerId="LiveId" clId="{B9879E7E-BE4E-4674-ABD6-BE4A9195D796}" dt="2019-05-07T00:32:01.925" v="2952" actId="20577"/>
          <ac:spMkLst>
            <pc:docMk/>
            <pc:sldMk cId="118449900" sldId="293"/>
            <ac:spMk id="3" creationId="{A189F714-E2FB-47C8-9D93-3BFA81C35FA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76A11-6FAE-425E-A19D-C4A9373973C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A0621-BA90-4E1F-8004-1EF830FE6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74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91" y="688103"/>
            <a:ext cx="8843554" cy="1470025"/>
          </a:xfrm>
        </p:spPr>
        <p:txBody>
          <a:bodyPr>
            <a:noAutofit/>
          </a:bodyPr>
          <a:lstStyle>
            <a:lvl1pPr>
              <a:defRPr sz="4800">
                <a:solidFill>
                  <a:srgbClr val="99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960"/>
            <a:ext cx="6400800" cy="1822815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rgbClr val="99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0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3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453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4539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97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8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1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472" y="1136470"/>
            <a:ext cx="4334328" cy="4650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136471"/>
            <a:ext cx="4339045" cy="46503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7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472" y="1149917"/>
            <a:ext cx="4335916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472" y="1789680"/>
            <a:ext cx="4335916" cy="4130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9917"/>
            <a:ext cx="4342220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9680"/>
            <a:ext cx="4342220" cy="4130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5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9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4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92" y="273050"/>
            <a:ext cx="332182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656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692" y="1435101"/>
            <a:ext cx="3321822" cy="44943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4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621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0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d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d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011785"/>
            <a:ext cx="9144000" cy="8448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472" y="222387"/>
            <a:ext cx="8825774" cy="757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472" y="1136470"/>
            <a:ext cx="8825774" cy="470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1" y="6062137"/>
            <a:ext cx="3644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02136" y="6069077"/>
            <a:ext cx="1685109" cy="358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 descr="1-lineWordmark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5"/>
              <a:stretch>
                <a:fillRect/>
              </a:stretch>
            </p:blipFill>
          </mc:Choice>
          <mc:Fallback>
            <p:blipFill>
              <a:blip r:embed="rId16"/>
              <a:stretch>
                <a:fillRect/>
              </a:stretch>
            </p:blipFill>
          </mc:Fallback>
        </mc:AlternateContent>
        <p:spPr>
          <a:xfrm>
            <a:off x="7167519" y="6514281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7"/>
              <a:stretch>
                <a:fillRect/>
              </a:stretch>
            </p:blipFill>
          </mc:Choice>
          <mc:Fallback>
            <p:blipFill>
              <a:blip r:embed="rId18"/>
              <a:stretch>
                <a:fillRect/>
              </a:stretch>
            </p:blipFill>
          </mc:Fallback>
        </mc:AlternateContent>
        <p:spPr>
          <a:xfrm>
            <a:off x="161472" y="6177498"/>
            <a:ext cx="1741688" cy="4700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 flipV="1">
            <a:off x="0" y="5960984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3657599" y="6477212"/>
            <a:ext cx="1828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fld id="{7E495FDE-BDF7-40A6-93E1-F9C79670F0CE}" type="datetime1">
              <a:rPr lang="en-US" smtClean="0"/>
              <a:t>5/5/2019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4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5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990000"/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customdroid.com/samsung-galaxy-s9-plus-root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Galaxy S9 and Android Pie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262348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E19A-4CE8-489F-89EB-FE90F4B9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UFED 4PC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75F3C6-722B-4A9D-8E86-DBA8DE269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411" y="1136650"/>
            <a:ext cx="6911940" cy="470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20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E19A-4CE8-489F-89EB-FE90F4B9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UFED 4PC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BA8D68-FF14-4AA8-9327-FE4A1DCB5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68" y="1136650"/>
            <a:ext cx="6100626" cy="470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24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E19A-4CE8-489F-89EB-FE90F4B9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UFED 4PC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7F7B8E-6965-4A92-842E-682D7B4F5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90" y="1136650"/>
            <a:ext cx="6005382" cy="470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04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E19A-4CE8-489F-89EB-FE90F4B9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UFED 4PC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1947AAB-7C0B-4481-B16F-F13B7C1AD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111" y="1136650"/>
            <a:ext cx="5950540" cy="470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20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E19A-4CE8-489F-89EB-FE90F4B9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UFED 4PC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DA529DD-A742-4371-8878-63ABDA86C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846" y="1136650"/>
            <a:ext cx="6013070" cy="470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33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E19A-4CE8-489F-89EB-FE90F4B9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UFED 4PC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0191D9-02E4-4818-B2DB-7DB35D09D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" y="1940324"/>
            <a:ext cx="8824913" cy="309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73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282A-41DE-4BF3-8C70-6BC43E05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UFED Physical Analyzer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8489F3-FCBF-4EB3-A59A-2204EC24E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302" y="1136650"/>
            <a:ext cx="5578159" cy="470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42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06A367-62F1-4D2B-9D94-565B0FED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UFED 4PC: What was acquired?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565B8-59DA-4F73-B3B0-869DCA6DFE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was?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1CB7C9-14CB-434A-81C4-2CFE49D176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Device file system</a:t>
            </a:r>
          </a:p>
          <a:p>
            <a:pPr lvl="1"/>
            <a:r>
              <a:rPr lang="en-US" dirty="0"/>
              <a:t>Configurations, databases, applications, archives</a:t>
            </a:r>
          </a:p>
          <a:p>
            <a:r>
              <a:rPr lang="en-US" dirty="0"/>
              <a:t>Device media</a:t>
            </a:r>
          </a:p>
          <a:p>
            <a:pPr lvl="1"/>
            <a:r>
              <a:rPr lang="en-US" dirty="0"/>
              <a:t>Audio, videos, text</a:t>
            </a:r>
          </a:p>
          <a:p>
            <a:r>
              <a:rPr lang="en-US" dirty="0"/>
              <a:t>Device attachments</a:t>
            </a:r>
          </a:p>
          <a:p>
            <a:pPr lvl="1"/>
            <a:r>
              <a:rPr lang="en-US" dirty="0"/>
              <a:t>Images, videos</a:t>
            </a:r>
          </a:p>
          <a:p>
            <a:r>
              <a:rPr lang="en-US" dirty="0"/>
              <a:t>Application data</a:t>
            </a:r>
          </a:p>
          <a:p>
            <a:r>
              <a:rPr lang="en-US" dirty="0"/>
              <a:t>Memory image</a:t>
            </a:r>
          </a:p>
          <a:p>
            <a:pPr lvl="1"/>
            <a:r>
              <a:rPr lang="en-US" dirty="0"/>
              <a:t>Redundant if device was powered off</a:t>
            </a:r>
          </a:p>
          <a:p>
            <a:pPr lvl="1"/>
            <a:r>
              <a:rPr lang="en-US" dirty="0"/>
              <a:t>Can find malware here though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CB4EE2-3CAF-4881-957C-161BDCCD4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wasn’t?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386F69-D5A0-41AE-AE8F-46F09940F3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Deleted files</a:t>
            </a:r>
          </a:p>
          <a:p>
            <a:pPr lvl="1"/>
            <a:r>
              <a:rPr lang="en-US" dirty="0"/>
              <a:t>Files that I recently deleted were not present </a:t>
            </a:r>
          </a:p>
          <a:p>
            <a:r>
              <a:rPr lang="en-US" dirty="0"/>
              <a:t>Was not able to see device partitions or specifics of how the device data is structured</a:t>
            </a:r>
          </a:p>
        </p:txBody>
      </p:sp>
    </p:spTree>
    <p:extLst>
      <p:ext uri="{BB962C8B-B14F-4D97-AF65-F5344CB8AC3E}">
        <p14:creationId xmlns:p14="http://schemas.microsoft.com/office/powerpoint/2010/main" val="1838005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04083E-1579-417E-8E2C-5148AAD7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Magnet Axiom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30C52-6D13-42D7-9BC8-49178A551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User Guide, for Android 2.1 and newer, Axiom can obtain physical images from rooted devices and “quick” images from non-rooted devices</a:t>
            </a:r>
          </a:p>
          <a:p>
            <a:pPr lvl="1"/>
            <a:r>
              <a:rPr lang="en-US" dirty="0"/>
              <a:t>“quick” being a logical image that contains user data and some native application data</a:t>
            </a:r>
          </a:p>
          <a:p>
            <a:r>
              <a:rPr lang="en-US" dirty="0"/>
              <a:t>Attempts to acquire Galaxy S9 failed</a:t>
            </a:r>
          </a:p>
          <a:p>
            <a:pPr lvl="1"/>
            <a:r>
              <a:rPr lang="en-US" dirty="0"/>
              <a:t>Device was not detected </a:t>
            </a:r>
          </a:p>
        </p:txBody>
      </p:sp>
    </p:spTree>
    <p:extLst>
      <p:ext uri="{BB962C8B-B14F-4D97-AF65-F5344CB8AC3E}">
        <p14:creationId xmlns:p14="http://schemas.microsoft.com/office/powerpoint/2010/main" val="1473851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181D-C0EB-4210-A722-55A68D51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Magnet Axiom: Steps Taken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3C7EE6-2F88-4724-8D57-A2129570BC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Power on the device, ensure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≥50% </m:t>
                    </m:r>
                  </m:oMath>
                </a14:m>
                <a:r>
                  <a:rPr lang="en-US" dirty="0"/>
                  <a:t>charge</a:t>
                </a:r>
              </a:p>
              <a:p>
                <a:r>
                  <a:rPr lang="en-US" dirty="0"/>
                  <a:t>Unlock the device w/ password </a:t>
                </a:r>
              </a:p>
              <a:p>
                <a:r>
                  <a:rPr lang="en-US" dirty="0"/>
                  <a:t>Turn on airplane mode</a:t>
                </a:r>
              </a:p>
              <a:p>
                <a:r>
                  <a:rPr lang="en-US" dirty="0"/>
                  <a:t>Turn on USB Debugging </a:t>
                </a:r>
              </a:p>
              <a:p>
                <a:r>
                  <a:rPr lang="en-US" dirty="0"/>
                  <a:t>Turn on Stay Awake</a:t>
                </a:r>
              </a:p>
              <a:p>
                <a:r>
                  <a:rPr lang="en-US" dirty="0"/>
                  <a:t>Connect to computer with original cable</a:t>
                </a:r>
              </a:p>
              <a:p>
                <a:r>
                  <a:rPr lang="en-US" dirty="0"/>
                  <a:t>On the smartphone, “trust”/allow the device to connect to the computer</a:t>
                </a:r>
              </a:p>
              <a:p>
                <a:r>
                  <a:rPr lang="en-US" dirty="0"/>
                  <a:t>Proceed with Axiom’s instructions on when to connect the device and select the device when prompted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3C7EE6-2F88-4724-8D57-A2129570BC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4" t="-1943" r="-1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37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C3ED-22E4-43EB-A7E3-F9587974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Galaxy S9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AE7BB-CAE0-4D87-B201-50BCF018D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Released March 16,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Runs Android 8.0 “Oreo” by </a:t>
            </a:r>
            <a:r>
              <a:rPr lang="en-US" dirty="0" err="1"/>
              <a:t>defauly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runs Android 9.0 “Pie” with One UI as an overlay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regular and “plus” variant have 4 GB and 6 GB of RAM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Slot for removable storage microSD card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99F0AC-385A-4189-86EA-5339E9C06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4900" y="415131"/>
            <a:ext cx="49720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11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B37B-BA4B-479C-B936-84FDA362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Magnet Axiom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4961DB-E313-4724-A589-F16FC8A54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72" y="979715"/>
            <a:ext cx="4529798" cy="3073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0D5A57-1F9F-4B3E-95C5-0AC5862A4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881" y="3352801"/>
            <a:ext cx="6916120" cy="248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43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E0C2-22A0-44D6-8969-4CF26F85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Magnet Axiom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1AA92A-D837-46B1-982E-E541FA1D7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322" y="2769084"/>
            <a:ext cx="4350035" cy="3069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5CB30F-DDEC-4E22-AFA7-481D2B055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22" y="979714"/>
            <a:ext cx="4393787" cy="330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83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EA89-0D25-4C19-A5CA-8827CABA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Magnet Axiom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E48F05-937D-489B-8865-230F7330F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" y="1871293"/>
            <a:ext cx="8824913" cy="323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61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2C87-6002-4894-81EF-08EB9485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Magnet Axiom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E83FBF-CA44-4D4A-8588-9216408B2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191" y="1136650"/>
            <a:ext cx="6322380" cy="470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18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C5E6-55DE-4724-84F3-9754C983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Blacklight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92B8F-8C12-4777-816D-427739097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Mobilyze</a:t>
            </a:r>
            <a:r>
              <a:rPr lang="en-US" dirty="0"/>
              <a:t> is </a:t>
            </a:r>
            <a:r>
              <a:rPr lang="en-US" dirty="0" err="1"/>
              <a:t>BlackBagTech’s</a:t>
            </a:r>
            <a:r>
              <a:rPr lang="en-US" dirty="0"/>
              <a:t> mobile forensics software that supports Android acquisitions</a:t>
            </a:r>
          </a:p>
          <a:p>
            <a:pPr lvl="1"/>
            <a:r>
              <a:rPr lang="en-US" dirty="0"/>
              <a:t>It DOES NOT currently support Android version 9, therefore it cannot acquire updated Galaxy S9’s</a:t>
            </a:r>
          </a:p>
          <a:p>
            <a:pPr lvl="1"/>
            <a:r>
              <a:rPr lang="en-US" dirty="0"/>
              <a:t>Supports Android devices running 4.0.4 to 8.0 </a:t>
            </a:r>
          </a:p>
          <a:p>
            <a:pPr lvl="2"/>
            <a:r>
              <a:rPr lang="en-US" dirty="0"/>
              <a:t>All without encryption </a:t>
            </a:r>
          </a:p>
        </p:txBody>
      </p:sp>
    </p:spTree>
    <p:extLst>
      <p:ext uri="{BB962C8B-B14F-4D97-AF65-F5344CB8AC3E}">
        <p14:creationId xmlns:p14="http://schemas.microsoft.com/office/powerpoint/2010/main" val="2148924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54EC-6E1F-4F4A-BC07-453331C2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Oxygen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4E83-C71A-4DFD-AC21-24B1C90CB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Physical Extraction, ADB (</a:t>
            </a:r>
            <a:r>
              <a:rPr lang="en-US" dirty="0" err="1"/>
              <a:t>FileSystem</a:t>
            </a:r>
            <a:r>
              <a:rPr lang="en-US" dirty="0"/>
              <a:t>) backup extraction, and Agent extraction (Logical)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62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0BE5-3106-4D18-A8B7-368942E1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44AC2-E1C3-4C1E-A253-93A1BD44B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offer services (“Access Services”) to LEO and other agencies to access S9, decrypting, unlocking, and extracting them</a:t>
            </a:r>
          </a:p>
          <a:p>
            <a:r>
              <a:rPr lang="en-US" dirty="0"/>
              <a:t>XRY supports physical and logical extractions of latest android versions including many standard applications such as Facebook, WeChat, WhatsApp, etc.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87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92F6-888A-474E-A98B-12F41DDD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3CFB-408C-4104-9C15-A0E9D20AE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Will allow for a full physical image to be taken</a:t>
            </a:r>
          </a:p>
          <a:p>
            <a:r>
              <a:rPr lang="en-US" dirty="0"/>
              <a:t>“Officially” only the </a:t>
            </a:r>
            <a:r>
              <a:rPr lang="en-US" dirty="0" err="1"/>
              <a:t>Exnyos</a:t>
            </a:r>
            <a:r>
              <a:rPr lang="en-US" dirty="0"/>
              <a:t> chipset variant of the Galaxy S9/S9+ is supported by the root</a:t>
            </a:r>
          </a:p>
          <a:p>
            <a:pPr lvl="1"/>
            <a:r>
              <a:rPr lang="en-US" dirty="0"/>
              <a:t>Model numbers SM-G965F/FD/N/X and SM-G960F/FD/N/X are supported</a:t>
            </a:r>
          </a:p>
          <a:p>
            <a:pPr lvl="1"/>
            <a:r>
              <a:rPr lang="en-US" dirty="0"/>
              <a:t>Snapdragon variants are not supported </a:t>
            </a:r>
          </a:p>
          <a:p>
            <a:r>
              <a:rPr lang="en-US" dirty="0"/>
              <a:t>Will wipe the entire device… </a:t>
            </a:r>
          </a:p>
          <a:p>
            <a:pPr lvl="1"/>
            <a:r>
              <a:rPr lang="en-US" dirty="0"/>
              <a:t>Usually this is a viable option if the user has already rooted their own device </a:t>
            </a:r>
          </a:p>
          <a:p>
            <a:r>
              <a:rPr lang="en-US" dirty="0"/>
              <a:t>Excellent guide here: </a:t>
            </a:r>
          </a:p>
          <a:p>
            <a:pPr lvl="1"/>
            <a:r>
              <a:rPr lang="en-US" dirty="0">
                <a:hlinkClick r:id="rId2"/>
              </a:rPr>
              <a:t>https://www.thecustomdroid.com/samsung-galaxy-s9-plus-root/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430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83BB-DD05-4DC0-9BD0-4E9629C2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Viewing partitions of rooted device with ADB tool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BC549B-AE3A-4097-9CB2-B07E5CC9F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172" y="3429000"/>
            <a:ext cx="6567655" cy="225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8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F8B3-7E43-44AF-B1D2-44E89BD1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Pie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5A185C-4B78-4D8A-80C2-C411AE9D8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5271" y="273050"/>
            <a:ext cx="2381250" cy="42291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89964-DF4B-4BCE-A00C-E40392682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release on August 6, 2018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Latest Release 9.0.0 on March 29,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supported Android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Samsung devices use an interface called “One UI” that has all the same Pie features while also tweaking the position of buttons/toggles, built-in dark mode, its own apps, and custom UI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54CE9-3156-4020-BE89-30FF2BB0C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689" y="4502150"/>
            <a:ext cx="9525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97C2-EE20-497E-B262-B0A71FD3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Android File System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003CE-70CB-4E59-A021-793382690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Uses ext4, a journaled file system based on Linux</a:t>
            </a:r>
          </a:p>
          <a:p>
            <a:r>
              <a:rPr lang="en-US" dirty="0"/>
              <a:t>Google announced in 2010 December that it would use ext4 instead of YAFFS for android 2.3 and newer </a:t>
            </a:r>
          </a:p>
          <a:p>
            <a:r>
              <a:rPr lang="en-US" dirty="0"/>
              <a:t>If rooted, the partition identifier is 0x83 (since it is ext4)</a:t>
            </a:r>
          </a:p>
          <a:p>
            <a:r>
              <a:rPr lang="en-US" dirty="0"/>
              <a:t>Directory contents are formatted as a linked list, hashed binary-tree</a:t>
            </a:r>
          </a:p>
          <a:p>
            <a:r>
              <a:rPr lang="en-US" dirty="0"/>
              <a:t>Uses a structure similar to the NTFS bitmap to track bad blocks</a:t>
            </a:r>
          </a:p>
        </p:txBody>
      </p:sp>
    </p:spTree>
    <p:extLst>
      <p:ext uri="{BB962C8B-B14F-4D97-AF65-F5344CB8AC3E}">
        <p14:creationId xmlns:p14="http://schemas.microsoft.com/office/powerpoint/2010/main" val="332195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AE45-A454-4022-A2E5-DB7DDDE8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Android File System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F714-E2FB-47C8-9D93-3BFA81C35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Several partitions exist on the device</a:t>
            </a:r>
          </a:p>
          <a:p>
            <a:pPr lvl="1"/>
            <a:r>
              <a:rPr lang="en-US" dirty="0"/>
              <a:t>Boot: kernel image and RAM disk</a:t>
            </a:r>
          </a:p>
          <a:p>
            <a:pPr lvl="1"/>
            <a:r>
              <a:rPr lang="en-US" dirty="0"/>
              <a:t>System: Android framework internal files</a:t>
            </a:r>
          </a:p>
          <a:p>
            <a:pPr lvl="1"/>
            <a:r>
              <a:rPr lang="en-US" dirty="0"/>
              <a:t>Recovery: stores recovery image</a:t>
            </a:r>
          </a:p>
          <a:p>
            <a:pPr lvl="1"/>
            <a:r>
              <a:rPr lang="en-US" dirty="0"/>
              <a:t>Cache: for caching ;)</a:t>
            </a:r>
          </a:p>
          <a:p>
            <a:pPr lvl="1"/>
            <a:r>
              <a:rPr lang="en-US" dirty="0"/>
              <a:t>Metadata: according to Google’s Dev guide, this is for devices that are encrypted and greater than 16 MB in size</a:t>
            </a:r>
          </a:p>
          <a:p>
            <a:pPr lvl="1"/>
            <a:r>
              <a:rPr lang="en-US" dirty="0" err="1"/>
              <a:t>Userdata</a:t>
            </a:r>
            <a:r>
              <a:rPr lang="en-US" dirty="0"/>
              <a:t>: the forensic goldmine, contains all user installed applications and data, as well as </a:t>
            </a:r>
            <a:r>
              <a:rPr lang="en-US"/>
              <a:t>customization data </a:t>
            </a:r>
          </a:p>
          <a:p>
            <a:r>
              <a:rPr lang="en-US" dirty="0"/>
              <a:t>Applications are sandboxed unless given permissions otherwise</a:t>
            </a:r>
          </a:p>
          <a:p>
            <a:pPr lvl="1"/>
            <a:r>
              <a:rPr lang="en-US" dirty="0"/>
              <a:t>They each have their own folder where they can store their own data such as caches, images, configurations, and databases</a:t>
            </a:r>
          </a:p>
        </p:txBody>
      </p:sp>
    </p:spTree>
    <p:extLst>
      <p:ext uri="{BB962C8B-B14F-4D97-AF65-F5344CB8AC3E}">
        <p14:creationId xmlns:p14="http://schemas.microsoft.com/office/powerpoint/2010/main" val="11844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C13A-87E7-4694-B95C-D583A2DC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Android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C85C4F-83AC-4788-9175-F331B8731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92" y="1077912"/>
            <a:ext cx="3088185" cy="4702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219C-2029-42FE-9854-E4670554FE30}"/>
              </a:ext>
            </a:extLst>
          </p:cNvPr>
          <p:cNvSpPr txBox="1"/>
          <p:nvPr/>
        </p:nvSpPr>
        <p:spPr>
          <a:xfrm>
            <a:off x="3887675" y="1179871"/>
            <a:ext cx="48374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We usually interface with the Application framework, as the rest of it is hidden even from application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High level APIs and applications use the Binder proxies to interact with lower level system services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Android is built on top of Linux</a:t>
            </a:r>
          </a:p>
        </p:txBody>
      </p:sp>
    </p:spTree>
    <p:extLst>
      <p:ext uri="{BB962C8B-B14F-4D97-AF65-F5344CB8AC3E}">
        <p14:creationId xmlns:p14="http://schemas.microsoft.com/office/powerpoint/2010/main" val="330495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AE44-917B-438A-A6D5-823FC6DA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is application data stored?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2B5E-4685-4DBF-B2EA-390DC805E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Lots of third-party applications available</a:t>
            </a:r>
          </a:p>
          <a:p>
            <a:pPr lvl="1"/>
            <a:r>
              <a:rPr lang="en-US" dirty="0"/>
              <a:t>Messaging alone has: WhatsApp, WeChat, Facebook </a:t>
            </a:r>
            <a:r>
              <a:rPr lang="en-US" dirty="0" err="1"/>
              <a:t>Messanger</a:t>
            </a:r>
            <a:r>
              <a:rPr lang="en-US" dirty="0"/>
              <a:t>, etc. </a:t>
            </a:r>
          </a:p>
          <a:p>
            <a:r>
              <a:rPr lang="en-US" dirty="0"/>
              <a:t>Data is stored in folders </a:t>
            </a:r>
          </a:p>
          <a:p>
            <a:pPr lvl="1"/>
            <a:r>
              <a:rPr lang="en-US" dirty="0"/>
              <a:t>Generally named of the format “</a:t>
            </a:r>
            <a:r>
              <a:rPr lang="en-US" dirty="0" err="1"/>
              <a:t>com.android.providers.contacts</a:t>
            </a:r>
            <a:r>
              <a:rPr lang="en-US" dirty="0"/>
              <a:t>” for example</a:t>
            </a:r>
          </a:p>
          <a:p>
            <a:r>
              <a:rPr lang="en-US" dirty="0"/>
              <a:t>Key-value pairs</a:t>
            </a:r>
          </a:p>
          <a:p>
            <a:r>
              <a:rPr lang="en-US" dirty="0"/>
              <a:t>Databases</a:t>
            </a:r>
          </a:p>
          <a:p>
            <a:pPr lvl="1"/>
            <a:r>
              <a:rPr lang="en-US" dirty="0"/>
              <a:t>Generally SQLite </a:t>
            </a:r>
          </a:p>
        </p:txBody>
      </p:sp>
    </p:spTree>
    <p:extLst>
      <p:ext uri="{BB962C8B-B14F-4D97-AF65-F5344CB8AC3E}">
        <p14:creationId xmlns:p14="http://schemas.microsoft.com/office/powerpoint/2010/main" val="109163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D5C7-715D-435B-8CEE-ED257498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acquire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7ED3-A92F-4FA8-A38C-55E57FF31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the device and pull a full physical</a:t>
            </a:r>
          </a:p>
          <a:p>
            <a:pPr lvl="1"/>
            <a:r>
              <a:rPr lang="en-US" dirty="0"/>
              <a:t>Will wipe the device, will trip the KNOX counter (i.e. void the warranty)</a:t>
            </a:r>
          </a:p>
          <a:p>
            <a:pPr lvl="1"/>
            <a:r>
              <a:rPr lang="en-US" dirty="0"/>
              <a:t>Device may already be rooted </a:t>
            </a:r>
          </a:p>
          <a:p>
            <a:r>
              <a:rPr lang="en-US" dirty="0"/>
              <a:t>File System and/or Logical Acquisition</a:t>
            </a:r>
          </a:p>
          <a:p>
            <a:pPr lvl="1"/>
            <a:r>
              <a:rPr lang="en-US" dirty="0"/>
              <a:t>Need to know password</a:t>
            </a:r>
          </a:p>
          <a:p>
            <a:r>
              <a:rPr lang="en-US" dirty="0"/>
              <a:t>Acquire SIM and microSD card separately </a:t>
            </a:r>
          </a:p>
          <a:p>
            <a:r>
              <a:rPr lang="en-US" dirty="0"/>
              <a:t>Consider searching for backups 	</a:t>
            </a:r>
          </a:p>
        </p:txBody>
      </p:sp>
    </p:spTree>
    <p:extLst>
      <p:ext uri="{BB962C8B-B14F-4D97-AF65-F5344CB8AC3E}">
        <p14:creationId xmlns:p14="http://schemas.microsoft.com/office/powerpoint/2010/main" val="2007034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837A-1782-4675-B296-8A9631E5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Forensic Tools for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D2F76-21DA-4338-97BB-6EDBA9113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UFED 4PC (Cellebrite)</a:t>
            </a:r>
          </a:p>
          <a:p>
            <a:r>
              <a:rPr lang="en-US" dirty="0"/>
              <a:t>Magnet Axiom</a:t>
            </a:r>
          </a:p>
          <a:p>
            <a:r>
              <a:rPr lang="en-US" dirty="0"/>
              <a:t>Blacklight</a:t>
            </a:r>
          </a:p>
          <a:p>
            <a:r>
              <a:rPr lang="en-US" dirty="0"/>
              <a:t>Oxygen</a:t>
            </a:r>
          </a:p>
          <a:p>
            <a:r>
              <a:rPr lang="en-US" dirty="0"/>
              <a:t>XRY by MSAB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15480"/>
      </p:ext>
    </p:extLst>
  </p:cSld>
  <p:clrMapOvr>
    <a:masterClrMapping/>
  </p:clrMapOvr>
</p:sld>
</file>

<file path=ppt/theme/theme1.xml><?xml version="1.0" encoding="utf-8"?>
<a:theme xmlns:a="http://schemas.openxmlformats.org/drawingml/2006/main" name="USC Viterbi - Layouts">
  <a:themeElements>
    <a:clrScheme name="USC Colors">
      <a:dk1>
        <a:srgbClr val="990000"/>
      </a:dk1>
      <a:lt1>
        <a:srgbClr val="FFFFFF"/>
      </a:lt1>
      <a:dk2>
        <a:srgbClr val="FFCC00"/>
      </a:dk2>
      <a:lt2>
        <a:srgbClr val="CCCCCC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SC Semi Official">
      <a:majorFont>
        <a:latin typeface="Adobe Caslon Pr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" id="{56FE5168-BA33-49AD-8FA7-56C945DF64F7}" vid="{1DDC1695-EC1C-40D9-B7A0-0BECBED588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</Template>
  <TotalTime>1487</TotalTime>
  <Words>884</Words>
  <Application>Microsoft Office PowerPoint</Application>
  <PresentationFormat>On-screen Show (4:3)</PresentationFormat>
  <Paragraphs>116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Adobe Caslon Pro</vt:lpstr>
      <vt:lpstr>Arial</vt:lpstr>
      <vt:lpstr>Calibri</vt:lpstr>
      <vt:lpstr>Cambria Math</vt:lpstr>
      <vt:lpstr>USC Viterbi - Layouts</vt:lpstr>
      <vt:lpstr>Galaxy S9 and Android Pie</vt:lpstr>
      <vt:lpstr>Galaxy S9</vt:lpstr>
      <vt:lpstr>Android Pie</vt:lpstr>
      <vt:lpstr>Android File System Structure</vt:lpstr>
      <vt:lpstr>Android File System Structure</vt:lpstr>
      <vt:lpstr>Android Architecture</vt:lpstr>
      <vt:lpstr>How is application data stored?</vt:lpstr>
      <vt:lpstr>How do we acquire data?</vt:lpstr>
      <vt:lpstr>Forensic Tools for Acquisition</vt:lpstr>
      <vt:lpstr>UFED 4PC</vt:lpstr>
      <vt:lpstr>UFED 4PC</vt:lpstr>
      <vt:lpstr>UFED 4PC</vt:lpstr>
      <vt:lpstr>UFED 4PC</vt:lpstr>
      <vt:lpstr>UFED 4PC</vt:lpstr>
      <vt:lpstr>UFED 4PC</vt:lpstr>
      <vt:lpstr>UFED Physical Analyzer</vt:lpstr>
      <vt:lpstr>UFED 4PC: What was acquired?</vt:lpstr>
      <vt:lpstr>Magnet Axiom</vt:lpstr>
      <vt:lpstr>Magnet Axiom: Steps Taken</vt:lpstr>
      <vt:lpstr>Magnet Axiom</vt:lpstr>
      <vt:lpstr>Magnet Axiom</vt:lpstr>
      <vt:lpstr>Magnet Axiom</vt:lpstr>
      <vt:lpstr>Magnet Axiom</vt:lpstr>
      <vt:lpstr>Blacklight</vt:lpstr>
      <vt:lpstr>Oxygen</vt:lpstr>
      <vt:lpstr>XRY</vt:lpstr>
      <vt:lpstr>Rooting</vt:lpstr>
      <vt:lpstr>Viewing partitions of rooted device with ADB tool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 S9 and Android Pie</dc:title>
  <dc:creator>Anthony Martinez</dc:creator>
  <cp:lastModifiedBy>Anthony Martinez</cp:lastModifiedBy>
  <cp:revision>4</cp:revision>
  <cp:lastPrinted>2012-02-07T18:57:58Z</cp:lastPrinted>
  <dcterms:created xsi:type="dcterms:W3CDTF">2019-05-05T23:44:19Z</dcterms:created>
  <dcterms:modified xsi:type="dcterms:W3CDTF">2019-05-07T00:32:02Z</dcterms:modified>
</cp:coreProperties>
</file>