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6"/>
  </p:notesMasterIdLst>
  <p:sldIdLst>
    <p:sldId id="261" r:id="rId2"/>
    <p:sldId id="262" r:id="rId3"/>
    <p:sldId id="276" r:id="rId4"/>
    <p:sldId id="278" r:id="rId5"/>
    <p:sldId id="277" r:id="rId6"/>
    <p:sldId id="268" r:id="rId7"/>
    <p:sldId id="270" r:id="rId8"/>
    <p:sldId id="283" r:id="rId9"/>
    <p:sldId id="272" r:id="rId10"/>
    <p:sldId id="271" r:id="rId11"/>
    <p:sldId id="264" r:id="rId12"/>
    <p:sldId id="266" r:id="rId13"/>
    <p:sldId id="265" r:id="rId14"/>
    <p:sldId id="279" r:id="rId15"/>
    <p:sldId id="267" r:id="rId16"/>
    <p:sldId id="282" r:id="rId17"/>
    <p:sldId id="281" r:id="rId18"/>
    <p:sldId id="280" r:id="rId19"/>
    <p:sldId id="284" r:id="rId20"/>
    <p:sldId id="273" r:id="rId21"/>
    <p:sldId id="274" r:id="rId22"/>
    <p:sldId id="275" r:id="rId23"/>
    <p:sldId id="285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BEE2D-204D-42A9-B53D-42970B7C1130}" v="6229" dt="2019-02-26T00:35:3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69" y="7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artinez" userId="36140642ccd37319" providerId="LiveId" clId="{F05BEE2D-204D-42A9-B53D-42970B7C1130}"/>
    <pc:docChg chg="undo custSel addSld delSld modSld sldOrd">
      <pc:chgData name="Anthony Martinez" userId="36140642ccd37319" providerId="LiveId" clId="{F05BEE2D-204D-42A9-B53D-42970B7C1130}" dt="2019-02-26T00:35:39.284" v="6221" actId="20577"/>
      <pc:docMkLst>
        <pc:docMk/>
      </pc:docMkLst>
      <pc:sldChg chg="modSp">
        <pc:chgData name="Anthony Martinez" userId="36140642ccd37319" providerId="LiveId" clId="{F05BEE2D-204D-42A9-B53D-42970B7C1130}" dt="2019-02-21T06:03:43.071" v="68" actId="20577"/>
        <pc:sldMkLst>
          <pc:docMk/>
          <pc:sldMk cId="262348347" sldId="261"/>
        </pc:sldMkLst>
        <pc:spChg chg="mod">
          <ac:chgData name="Anthony Martinez" userId="36140642ccd37319" providerId="LiveId" clId="{F05BEE2D-204D-42A9-B53D-42970B7C1130}" dt="2019-02-21T06:03:33.464" v="44" actId="20577"/>
          <ac:spMkLst>
            <pc:docMk/>
            <pc:sldMk cId="262348347" sldId="261"/>
            <ac:spMk id="2" creationId="{00000000-0000-0000-0000-000000000000}"/>
          </ac:spMkLst>
        </pc:spChg>
        <pc:spChg chg="mod">
          <ac:chgData name="Anthony Martinez" userId="36140642ccd37319" providerId="LiveId" clId="{F05BEE2D-204D-42A9-B53D-42970B7C1130}" dt="2019-02-21T06:03:43.071" v="68" actId="20577"/>
          <ac:spMkLst>
            <pc:docMk/>
            <pc:sldMk cId="262348347" sldId="261"/>
            <ac:spMk id="3" creationId="{00000000-0000-0000-0000-000000000000}"/>
          </ac:spMkLst>
        </pc:spChg>
      </pc:sldChg>
      <pc:sldChg chg="modSp add">
        <pc:chgData name="Anthony Martinez" userId="36140642ccd37319" providerId="LiveId" clId="{F05BEE2D-204D-42A9-B53D-42970B7C1130}" dt="2019-02-25T07:51:50.236" v="1640" actId="20577"/>
        <pc:sldMkLst>
          <pc:docMk/>
          <pc:sldMk cId="4219519333" sldId="262"/>
        </pc:sldMkLst>
        <pc:spChg chg="mod">
          <ac:chgData name="Anthony Martinez" userId="36140642ccd37319" providerId="LiveId" clId="{F05BEE2D-204D-42A9-B53D-42970B7C1130}" dt="2019-02-21T06:14:55.673" v="78" actId="20577"/>
          <ac:spMkLst>
            <pc:docMk/>
            <pc:sldMk cId="4219519333" sldId="262"/>
            <ac:spMk id="2" creationId="{98CE7B92-DF5B-4981-8F0E-B0DC2A63F657}"/>
          </ac:spMkLst>
        </pc:spChg>
        <pc:spChg chg="mod">
          <ac:chgData name="Anthony Martinez" userId="36140642ccd37319" providerId="LiveId" clId="{F05BEE2D-204D-42A9-B53D-42970B7C1130}" dt="2019-02-25T07:51:50.236" v="1640" actId="20577"/>
          <ac:spMkLst>
            <pc:docMk/>
            <pc:sldMk cId="4219519333" sldId="262"/>
            <ac:spMk id="3" creationId="{1CB8E658-E7FC-41AD-840A-16AEBC8D4D59}"/>
          </ac:spMkLst>
        </pc:spChg>
      </pc:sldChg>
      <pc:sldChg chg="modSp add del">
        <pc:chgData name="Anthony Martinez" userId="36140642ccd37319" providerId="LiveId" clId="{F05BEE2D-204D-42A9-B53D-42970B7C1130}" dt="2019-02-25T21:05:25.498" v="3578" actId="2696"/>
        <pc:sldMkLst>
          <pc:docMk/>
          <pc:sldMk cId="1675482392" sldId="263"/>
        </pc:sldMkLst>
        <pc:spChg chg="mod">
          <ac:chgData name="Anthony Martinez" userId="36140642ccd37319" providerId="LiveId" clId="{F05BEE2D-204D-42A9-B53D-42970B7C1130}" dt="2019-02-21T06:16:15.118" v="155" actId="20577"/>
          <ac:spMkLst>
            <pc:docMk/>
            <pc:sldMk cId="1675482392" sldId="263"/>
            <ac:spMk id="2" creationId="{A2CD2805-32CD-4AC6-AE65-957F6ADE2AAC}"/>
          </ac:spMkLst>
        </pc:spChg>
        <pc:spChg chg="mod">
          <ac:chgData name="Anthony Martinez" userId="36140642ccd37319" providerId="LiveId" clId="{F05BEE2D-204D-42A9-B53D-42970B7C1130}" dt="2019-02-21T06:16:52.358" v="239" actId="20577"/>
          <ac:spMkLst>
            <pc:docMk/>
            <pc:sldMk cId="1675482392" sldId="263"/>
            <ac:spMk id="3" creationId="{C024AA63-314A-45F1-B3FF-8FD57E8A5EF7}"/>
          </ac:spMkLst>
        </pc:spChg>
      </pc:sldChg>
      <pc:sldChg chg="addSp modSp add">
        <pc:chgData name="Anthony Martinez" userId="36140642ccd37319" providerId="LiveId" clId="{F05BEE2D-204D-42A9-B53D-42970B7C1130}" dt="2019-02-25T21:37:13.856" v="4698" actId="1076"/>
        <pc:sldMkLst>
          <pc:docMk/>
          <pc:sldMk cId="2346656289" sldId="264"/>
        </pc:sldMkLst>
        <pc:spChg chg="mod">
          <ac:chgData name="Anthony Martinez" userId="36140642ccd37319" providerId="LiveId" clId="{F05BEE2D-204D-42A9-B53D-42970B7C1130}" dt="2019-02-21T06:17:08.726" v="294" actId="20577"/>
          <ac:spMkLst>
            <pc:docMk/>
            <pc:sldMk cId="2346656289" sldId="264"/>
            <ac:spMk id="2" creationId="{C9578E17-2BBF-448D-A09A-53DA5934E559}"/>
          </ac:spMkLst>
        </pc:spChg>
        <pc:spChg chg="mod">
          <ac:chgData name="Anthony Martinez" userId="36140642ccd37319" providerId="LiveId" clId="{F05BEE2D-204D-42A9-B53D-42970B7C1130}" dt="2019-02-25T21:37:11.617" v="4697" actId="14100"/>
          <ac:spMkLst>
            <pc:docMk/>
            <pc:sldMk cId="2346656289" sldId="264"/>
            <ac:spMk id="3" creationId="{9B708FB1-1239-4FA9-B2EB-4426C013245E}"/>
          </ac:spMkLst>
        </pc:spChg>
        <pc:picChg chg="add mod">
          <ac:chgData name="Anthony Martinez" userId="36140642ccd37319" providerId="LiveId" clId="{F05BEE2D-204D-42A9-B53D-42970B7C1130}" dt="2019-02-25T21:37:13.856" v="4698" actId="1076"/>
          <ac:picMkLst>
            <pc:docMk/>
            <pc:sldMk cId="2346656289" sldId="264"/>
            <ac:picMk id="3074" creationId="{02CA7831-09DF-41B3-AEBC-C7903E06732F}"/>
          </ac:picMkLst>
        </pc:picChg>
      </pc:sldChg>
      <pc:sldChg chg="addSp delSp modSp add">
        <pc:chgData name="Anthony Martinez" userId="36140642ccd37319" providerId="LiveId" clId="{F05BEE2D-204D-42A9-B53D-42970B7C1130}" dt="2019-02-25T21:40:18.798" v="4915" actId="20577"/>
        <pc:sldMkLst>
          <pc:docMk/>
          <pc:sldMk cId="2029463932" sldId="265"/>
        </pc:sldMkLst>
        <pc:spChg chg="mod">
          <ac:chgData name="Anthony Martinez" userId="36140642ccd37319" providerId="LiveId" clId="{F05BEE2D-204D-42A9-B53D-42970B7C1130}" dt="2019-02-21T06:39:55.999" v="317" actId="20577"/>
          <ac:spMkLst>
            <pc:docMk/>
            <pc:sldMk cId="2029463932" sldId="265"/>
            <ac:spMk id="2" creationId="{B778F8EA-F747-40F9-B9F7-9A6832669469}"/>
          </ac:spMkLst>
        </pc:spChg>
        <pc:spChg chg="mod">
          <ac:chgData name="Anthony Martinez" userId="36140642ccd37319" providerId="LiveId" clId="{F05BEE2D-204D-42A9-B53D-42970B7C1130}" dt="2019-02-25T21:40:18.798" v="4915" actId="20577"/>
          <ac:spMkLst>
            <pc:docMk/>
            <pc:sldMk cId="2029463932" sldId="265"/>
            <ac:spMk id="3" creationId="{E4E28041-B5FF-4BDB-81FF-4322AAADBFD4}"/>
          </ac:spMkLst>
        </pc:spChg>
        <pc:picChg chg="add del mod">
          <ac:chgData name="Anthony Martinez" userId="36140642ccd37319" providerId="LiveId" clId="{F05BEE2D-204D-42A9-B53D-42970B7C1130}" dt="2019-02-25T21:06:27.833" v="3603"/>
          <ac:picMkLst>
            <pc:docMk/>
            <pc:sldMk cId="2029463932" sldId="265"/>
            <ac:picMk id="4" creationId="{CEA0C2EC-E184-4F3D-B8BF-53F8A9CD67BD}"/>
          </ac:picMkLst>
        </pc:picChg>
      </pc:sldChg>
      <pc:sldChg chg="modSp add ord modNotesTx">
        <pc:chgData name="Anthony Martinez" userId="36140642ccd37319" providerId="LiveId" clId="{F05BEE2D-204D-42A9-B53D-42970B7C1130}" dt="2019-02-26T00:05:53.010" v="5339" actId="20577"/>
        <pc:sldMkLst>
          <pc:docMk/>
          <pc:sldMk cId="3545907900" sldId="266"/>
        </pc:sldMkLst>
        <pc:spChg chg="mod">
          <ac:chgData name="Anthony Martinez" userId="36140642ccd37319" providerId="LiveId" clId="{F05BEE2D-204D-42A9-B53D-42970B7C1130}" dt="2019-02-21T06:40:09.743" v="347" actId="20577"/>
          <ac:spMkLst>
            <pc:docMk/>
            <pc:sldMk cId="3545907900" sldId="266"/>
            <ac:spMk id="2" creationId="{B778F8EA-F747-40F9-B9F7-9A6832669469}"/>
          </ac:spMkLst>
        </pc:spChg>
        <pc:spChg chg="mod">
          <ac:chgData name="Anthony Martinez" userId="36140642ccd37319" providerId="LiveId" clId="{F05BEE2D-204D-42A9-B53D-42970B7C1130}" dt="2019-02-26T00:05:53.010" v="5339" actId="20577"/>
          <ac:spMkLst>
            <pc:docMk/>
            <pc:sldMk cId="3545907900" sldId="266"/>
            <ac:spMk id="3" creationId="{E4E28041-B5FF-4BDB-81FF-4322AAADBFD4}"/>
          </ac:spMkLst>
        </pc:spChg>
      </pc:sldChg>
      <pc:sldChg chg="modSp add">
        <pc:chgData name="Anthony Martinez" userId="36140642ccd37319" providerId="LiveId" clId="{F05BEE2D-204D-42A9-B53D-42970B7C1130}" dt="2019-02-26T00:06:16.348" v="5390" actId="20577"/>
        <pc:sldMkLst>
          <pc:docMk/>
          <pc:sldMk cId="2990780764" sldId="267"/>
        </pc:sldMkLst>
        <pc:spChg chg="mod">
          <ac:chgData name="Anthony Martinez" userId="36140642ccd37319" providerId="LiveId" clId="{F05BEE2D-204D-42A9-B53D-42970B7C1130}" dt="2019-02-21T06:40:21.611" v="377" actId="20577"/>
          <ac:spMkLst>
            <pc:docMk/>
            <pc:sldMk cId="2990780764" sldId="267"/>
            <ac:spMk id="2" creationId="{BFD09BAD-41F8-43E9-9F75-3905B9F6CBC1}"/>
          </ac:spMkLst>
        </pc:spChg>
        <pc:spChg chg="mod">
          <ac:chgData name="Anthony Martinez" userId="36140642ccd37319" providerId="LiveId" clId="{F05BEE2D-204D-42A9-B53D-42970B7C1130}" dt="2019-02-26T00:06:16.348" v="5390" actId="20577"/>
          <ac:spMkLst>
            <pc:docMk/>
            <pc:sldMk cId="2990780764" sldId="267"/>
            <ac:spMk id="3" creationId="{9F62BDA3-F8C8-4643-9768-8CA9127F3148}"/>
          </ac:spMkLst>
        </pc:spChg>
      </pc:sldChg>
      <pc:sldChg chg="modSp add">
        <pc:chgData name="Anthony Martinez" userId="36140642ccd37319" providerId="LiveId" clId="{F05BEE2D-204D-42A9-B53D-42970B7C1130}" dt="2019-02-25T23:34:14.268" v="5204" actId="20577"/>
        <pc:sldMkLst>
          <pc:docMk/>
          <pc:sldMk cId="512138458" sldId="268"/>
        </pc:sldMkLst>
        <pc:spChg chg="mod">
          <ac:chgData name="Anthony Martinez" userId="36140642ccd37319" providerId="LiveId" clId="{F05BEE2D-204D-42A9-B53D-42970B7C1130}" dt="2019-02-25T04:04:39.309" v="429" actId="313"/>
          <ac:spMkLst>
            <pc:docMk/>
            <pc:sldMk cId="512138458" sldId="268"/>
            <ac:spMk id="2" creationId="{BE63C282-F309-46BA-90A2-72D31D730EC3}"/>
          </ac:spMkLst>
        </pc:spChg>
        <pc:spChg chg="mod">
          <ac:chgData name="Anthony Martinez" userId="36140642ccd37319" providerId="LiveId" clId="{F05BEE2D-204D-42A9-B53D-42970B7C1130}" dt="2019-02-25T23:34:14.268" v="5204" actId="20577"/>
          <ac:spMkLst>
            <pc:docMk/>
            <pc:sldMk cId="512138458" sldId="268"/>
            <ac:spMk id="3" creationId="{DC4E708B-9F71-4C00-B305-48D34EB90069}"/>
          </ac:spMkLst>
        </pc:spChg>
      </pc:sldChg>
      <pc:sldChg chg="addSp delSp modSp add">
        <pc:chgData name="Anthony Martinez" userId="36140642ccd37319" providerId="LiveId" clId="{F05BEE2D-204D-42A9-B53D-42970B7C1130}" dt="2019-02-25T21:46:24.277" v="5016"/>
        <pc:sldMkLst>
          <pc:docMk/>
          <pc:sldMk cId="3122920863" sldId="269"/>
        </pc:sldMkLst>
        <pc:spChg chg="mod">
          <ac:chgData name="Anthony Martinez" userId="36140642ccd37319" providerId="LiveId" clId="{F05BEE2D-204D-42A9-B53D-42970B7C1130}" dt="2019-02-25T06:17:28.749" v="697" actId="20577"/>
          <ac:spMkLst>
            <pc:docMk/>
            <pc:sldMk cId="3122920863" sldId="269"/>
            <ac:spMk id="2" creationId="{5F7E5A0A-C7E9-4E72-8EFC-57645A69F41B}"/>
          </ac:spMkLst>
        </pc:spChg>
        <pc:spChg chg="mod">
          <ac:chgData name="Anthony Martinez" userId="36140642ccd37319" providerId="LiveId" clId="{F05BEE2D-204D-42A9-B53D-42970B7C1130}" dt="2019-02-25T21:46:07.427" v="5014" actId="20577"/>
          <ac:spMkLst>
            <pc:docMk/>
            <pc:sldMk cId="3122920863" sldId="269"/>
            <ac:spMk id="3" creationId="{D85206C5-BB18-4F6F-AD6C-7E5436F0FEFB}"/>
          </ac:spMkLst>
        </pc:spChg>
        <pc:picChg chg="add del">
          <ac:chgData name="Anthony Martinez" userId="36140642ccd37319" providerId="LiveId" clId="{F05BEE2D-204D-42A9-B53D-42970B7C1130}" dt="2019-02-25T21:46:24.277" v="5016"/>
          <ac:picMkLst>
            <pc:docMk/>
            <pc:sldMk cId="3122920863" sldId="269"/>
            <ac:picMk id="4" creationId="{9FC2ED88-B6A2-4EE6-800E-74A19582009D}"/>
          </ac:picMkLst>
        </pc:picChg>
      </pc:sldChg>
      <pc:sldChg chg="modSp add">
        <pc:chgData name="Anthony Martinez" userId="36140642ccd37319" providerId="LiveId" clId="{F05BEE2D-204D-42A9-B53D-42970B7C1130}" dt="2019-02-26T00:01:53.859" v="5215" actId="20577"/>
        <pc:sldMkLst>
          <pc:docMk/>
          <pc:sldMk cId="714165612" sldId="270"/>
        </pc:sldMkLst>
        <pc:spChg chg="mod">
          <ac:chgData name="Anthony Martinez" userId="36140642ccd37319" providerId="LiveId" clId="{F05BEE2D-204D-42A9-B53D-42970B7C1130}" dt="2019-02-26T00:01:53.859" v="5215" actId="20577"/>
          <ac:spMkLst>
            <pc:docMk/>
            <pc:sldMk cId="714165612" sldId="270"/>
            <ac:spMk id="2" creationId="{26EDDD7B-B185-4521-861D-9E874A2D40BD}"/>
          </ac:spMkLst>
        </pc:spChg>
        <pc:spChg chg="mod">
          <ac:chgData name="Anthony Martinez" userId="36140642ccd37319" providerId="LiveId" clId="{F05BEE2D-204D-42A9-B53D-42970B7C1130}" dt="2019-02-25T10:33:14.390" v="2178" actId="113"/>
          <ac:spMkLst>
            <pc:docMk/>
            <pc:sldMk cId="714165612" sldId="270"/>
            <ac:spMk id="3" creationId="{96788E73-D56F-4CB9-AC67-A7081E3824F4}"/>
          </ac:spMkLst>
        </pc:spChg>
      </pc:sldChg>
      <pc:sldChg chg="addSp delSp modSp add ord">
        <pc:chgData name="Anthony Martinez" userId="36140642ccd37319" providerId="LiveId" clId="{F05BEE2D-204D-42A9-B53D-42970B7C1130}" dt="2019-02-25T21:04:42.110" v="3577" actId="1076"/>
        <pc:sldMkLst>
          <pc:docMk/>
          <pc:sldMk cId="2112859186" sldId="271"/>
        </pc:sldMkLst>
        <pc:spChg chg="del mod">
          <ac:chgData name="Anthony Martinez" userId="36140642ccd37319" providerId="LiveId" clId="{F05BEE2D-204D-42A9-B53D-42970B7C1130}" dt="2019-02-25T06:50:43.887" v="912"/>
          <ac:spMkLst>
            <pc:docMk/>
            <pc:sldMk cId="2112859186" sldId="271"/>
            <ac:spMk id="2" creationId="{50701076-80C3-4FA9-AE4F-7CB26ADCE89B}"/>
          </ac:spMkLst>
        </pc:spChg>
        <pc:spChg chg="del">
          <ac:chgData name="Anthony Martinez" userId="36140642ccd37319" providerId="LiveId" clId="{F05BEE2D-204D-42A9-B53D-42970B7C1130}" dt="2019-02-25T06:50:03.481" v="904"/>
          <ac:spMkLst>
            <pc:docMk/>
            <pc:sldMk cId="2112859186" sldId="271"/>
            <ac:spMk id="3" creationId="{6569AC82-4764-4C73-BF1A-F7B9455DA249}"/>
          </ac:spMkLst>
        </pc:spChg>
        <pc:spChg chg="add mod">
          <ac:chgData name="Anthony Martinez" userId="36140642ccd37319" providerId="LiveId" clId="{F05BEE2D-204D-42A9-B53D-42970B7C1130}" dt="2019-02-25T06:50:43.887" v="912"/>
          <ac:spMkLst>
            <pc:docMk/>
            <pc:sldMk cId="2112859186" sldId="271"/>
            <ac:spMk id="4" creationId="{9FF7F12E-928B-46B0-A667-A6C476CFAC5A}"/>
          </ac:spMkLst>
        </pc:spChg>
        <pc:spChg chg="add mod">
          <ac:chgData name="Anthony Martinez" userId="36140642ccd37319" providerId="LiveId" clId="{F05BEE2D-204D-42A9-B53D-42970B7C1130}" dt="2019-02-25T06:50:43.887" v="912"/>
          <ac:spMkLst>
            <pc:docMk/>
            <pc:sldMk cId="2112859186" sldId="271"/>
            <ac:spMk id="5" creationId="{0C122407-9101-41E7-B1C9-414DF9EA3A2F}"/>
          </ac:spMkLst>
        </pc:spChg>
        <pc:picChg chg="add mod">
          <ac:chgData name="Anthony Martinez" userId="36140642ccd37319" providerId="LiveId" clId="{F05BEE2D-204D-42A9-B53D-42970B7C1130}" dt="2019-02-25T21:04:32.331" v="3575" actId="1076"/>
          <ac:picMkLst>
            <pc:docMk/>
            <pc:sldMk cId="2112859186" sldId="271"/>
            <ac:picMk id="1026" creationId="{283A39E5-B036-42EE-BB60-7783B4538460}"/>
          </ac:picMkLst>
        </pc:picChg>
        <pc:picChg chg="add mod">
          <ac:chgData name="Anthony Martinez" userId="36140642ccd37319" providerId="LiveId" clId="{F05BEE2D-204D-42A9-B53D-42970B7C1130}" dt="2019-02-25T21:04:38.846" v="3576" actId="1076"/>
          <ac:picMkLst>
            <pc:docMk/>
            <pc:sldMk cId="2112859186" sldId="271"/>
            <ac:picMk id="1028" creationId="{29A4FFE0-F0DD-4272-9D41-B83A1610D59D}"/>
          </ac:picMkLst>
        </pc:picChg>
        <pc:picChg chg="add mod">
          <ac:chgData name="Anthony Martinez" userId="36140642ccd37319" providerId="LiveId" clId="{F05BEE2D-204D-42A9-B53D-42970B7C1130}" dt="2019-02-25T21:04:42.110" v="3577" actId="1076"/>
          <ac:picMkLst>
            <pc:docMk/>
            <pc:sldMk cId="2112859186" sldId="271"/>
            <ac:picMk id="1030" creationId="{89F020BC-F12A-4909-B247-050F066603D9}"/>
          </ac:picMkLst>
        </pc:picChg>
      </pc:sldChg>
      <pc:sldChg chg="modSp add">
        <pc:chgData name="Anthony Martinez" userId="36140642ccd37319" providerId="LiveId" clId="{F05BEE2D-204D-42A9-B53D-42970B7C1130}" dt="2019-02-25T07:52:12.576" v="1663" actId="20577"/>
        <pc:sldMkLst>
          <pc:docMk/>
          <pc:sldMk cId="2680689486" sldId="272"/>
        </pc:sldMkLst>
        <pc:spChg chg="mod">
          <ac:chgData name="Anthony Martinez" userId="36140642ccd37319" providerId="LiveId" clId="{F05BEE2D-204D-42A9-B53D-42970B7C1130}" dt="2019-02-25T07:52:12.576" v="1663" actId="20577"/>
          <ac:spMkLst>
            <pc:docMk/>
            <pc:sldMk cId="2680689486" sldId="272"/>
            <ac:spMk id="2" creationId="{213006B2-E9CA-4E37-B122-D35DFD840107}"/>
          </ac:spMkLst>
        </pc:spChg>
        <pc:spChg chg="mod">
          <ac:chgData name="Anthony Martinez" userId="36140642ccd37319" providerId="LiveId" clId="{F05BEE2D-204D-42A9-B53D-42970B7C1130}" dt="2019-02-25T07:03:45.593" v="1061" actId="20577"/>
          <ac:spMkLst>
            <pc:docMk/>
            <pc:sldMk cId="2680689486" sldId="272"/>
            <ac:spMk id="3" creationId="{6D189A84-A28C-4647-8EB2-34D0D04BCD8B}"/>
          </ac:spMkLst>
        </pc:spChg>
      </pc:sldChg>
      <pc:sldChg chg="modSp add">
        <pc:chgData name="Anthony Martinez" userId="36140642ccd37319" providerId="LiveId" clId="{F05BEE2D-204D-42A9-B53D-42970B7C1130}" dt="2019-02-26T00:35:39.284" v="6221" actId="20577"/>
        <pc:sldMkLst>
          <pc:docMk/>
          <pc:sldMk cId="802635803" sldId="273"/>
        </pc:sldMkLst>
        <pc:spChg chg="mod">
          <ac:chgData name="Anthony Martinez" userId="36140642ccd37319" providerId="LiveId" clId="{F05BEE2D-204D-42A9-B53D-42970B7C1130}" dt="2019-02-25T20:30:17.657" v="3054" actId="313"/>
          <ac:spMkLst>
            <pc:docMk/>
            <pc:sldMk cId="802635803" sldId="273"/>
            <ac:spMk id="2" creationId="{87641933-D40F-43B4-A733-825CEC960A99}"/>
          </ac:spMkLst>
        </pc:spChg>
        <pc:spChg chg="mod">
          <ac:chgData name="Anthony Martinez" userId="36140642ccd37319" providerId="LiveId" clId="{F05BEE2D-204D-42A9-B53D-42970B7C1130}" dt="2019-02-26T00:35:39.284" v="6221" actId="20577"/>
          <ac:spMkLst>
            <pc:docMk/>
            <pc:sldMk cId="802635803" sldId="273"/>
            <ac:spMk id="3" creationId="{65C4A7A2-285A-4172-976D-512848E943EE}"/>
          </ac:spMkLst>
        </pc:spChg>
      </pc:sldChg>
      <pc:sldChg chg="modSp add">
        <pc:chgData name="Anthony Martinez" userId="36140642ccd37319" providerId="LiveId" clId="{F05BEE2D-204D-42A9-B53D-42970B7C1130}" dt="2019-02-25T20:29:04.126" v="3053" actId="20577"/>
        <pc:sldMkLst>
          <pc:docMk/>
          <pc:sldMk cId="4156627181" sldId="274"/>
        </pc:sldMkLst>
        <pc:spChg chg="mod">
          <ac:chgData name="Anthony Martinez" userId="36140642ccd37319" providerId="LiveId" clId="{F05BEE2D-204D-42A9-B53D-42970B7C1130}" dt="2019-02-25T07:59:19.405" v="1727" actId="20577"/>
          <ac:spMkLst>
            <pc:docMk/>
            <pc:sldMk cId="4156627181" sldId="274"/>
            <ac:spMk id="2" creationId="{13867CD3-9DEA-4484-8952-C6F5B253A3A6}"/>
          </ac:spMkLst>
        </pc:spChg>
        <pc:spChg chg="mod">
          <ac:chgData name="Anthony Martinez" userId="36140642ccd37319" providerId="LiveId" clId="{F05BEE2D-204D-42A9-B53D-42970B7C1130}" dt="2019-02-25T20:29:04.126" v="3053" actId="20577"/>
          <ac:spMkLst>
            <pc:docMk/>
            <pc:sldMk cId="4156627181" sldId="274"/>
            <ac:spMk id="3" creationId="{7AA08556-C8A7-4EEF-AEF4-56DB8621606B}"/>
          </ac:spMkLst>
        </pc:spChg>
      </pc:sldChg>
      <pc:sldChg chg="modSp add">
        <pc:chgData name="Anthony Martinez" userId="36140642ccd37319" providerId="LiveId" clId="{F05BEE2D-204D-42A9-B53D-42970B7C1130}" dt="2019-02-26T00:14:05.238" v="5814" actId="20577"/>
        <pc:sldMkLst>
          <pc:docMk/>
          <pc:sldMk cId="2349154320" sldId="275"/>
        </pc:sldMkLst>
        <pc:spChg chg="mod">
          <ac:chgData name="Anthony Martinez" userId="36140642ccd37319" providerId="LiveId" clId="{F05BEE2D-204D-42A9-B53D-42970B7C1130}" dt="2019-02-25T07:59:30.409" v="1746" actId="20577"/>
          <ac:spMkLst>
            <pc:docMk/>
            <pc:sldMk cId="2349154320" sldId="275"/>
            <ac:spMk id="2" creationId="{6E97AB3C-6087-40B5-B057-2C235A17F424}"/>
          </ac:spMkLst>
        </pc:spChg>
        <pc:spChg chg="mod">
          <ac:chgData name="Anthony Martinez" userId="36140642ccd37319" providerId="LiveId" clId="{F05BEE2D-204D-42A9-B53D-42970B7C1130}" dt="2019-02-26T00:14:05.238" v="5814" actId="20577"/>
          <ac:spMkLst>
            <pc:docMk/>
            <pc:sldMk cId="2349154320" sldId="275"/>
            <ac:spMk id="3" creationId="{07347A7A-5B7A-4A9C-86B4-6796C24E9897}"/>
          </ac:spMkLst>
        </pc:spChg>
      </pc:sldChg>
      <pc:sldChg chg="addSp delSp modSp add">
        <pc:chgData name="Anthony Martinez" userId="36140642ccd37319" providerId="LiveId" clId="{F05BEE2D-204D-42A9-B53D-42970B7C1130}" dt="2019-02-25T21:47:31.595" v="5192" actId="20577"/>
        <pc:sldMkLst>
          <pc:docMk/>
          <pc:sldMk cId="1938747463" sldId="276"/>
        </pc:sldMkLst>
        <pc:spChg chg="mod">
          <ac:chgData name="Anthony Martinez" userId="36140642ccd37319" providerId="LiveId" clId="{F05BEE2D-204D-42A9-B53D-42970B7C1130}" dt="2019-02-25T10:20:55.855" v="1845" actId="20577"/>
          <ac:spMkLst>
            <pc:docMk/>
            <pc:sldMk cId="1938747463" sldId="276"/>
            <ac:spMk id="2" creationId="{76BC0EFF-EFD1-499E-A19C-56F4DB510C38}"/>
          </ac:spMkLst>
        </pc:spChg>
        <pc:spChg chg="del">
          <ac:chgData name="Anthony Martinez" userId="36140642ccd37319" providerId="LiveId" clId="{F05BEE2D-204D-42A9-B53D-42970B7C1130}" dt="2019-02-25T10:22:08.185" v="1846"/>
          <ac:spMkLst>
            <pc:docMk/>
            <pc:sldMk cId="1938747463" sldId="276"/>
            <ac:spMk id="3" creationId="{826D50C9-63B5-4A29-9CA9-DEBC59FE5D7A}"/>
          </ac:spMkLst>
        </pc:spChg>
        <pc:spChg chg="add del mod">
          <ac:chgData name="Anthony Martinez" userId="36140642ccd37319" providerId="LiveId" clId="{F05BEE2D-204D-42A9-B53D-42970B7C1130}" dt="2019-02-25T10:22:54.920" v="1858"/>
          <ac:spMkLst>
            <pc:docMk/>
            <pc:sldMk cId="1938747463" sldId="276"/>
            <ac:spMk id="4" creationId="{114F408E-CCDB-401A-9EA3-BDF8A2DAA7E0}"/>
          </ac:spMkLst>
        </pc:spChg>
        <pc:spChg chg="add mod">
          <ac:chgData name="Anthony Martinez" userId="36140642ccd37319" providerId="LiveId" clId="{F05BEE2D-204D-42A9-B53D-42970B7C1130}" dt="2019-02-25T21:47:31.595" v="5192" actId="20577"/>
          <ac:spMkLst>
            <pc:docMk/>
            <pc:sldMk cId="1938747463" sldId="276"/>
            <ac:spMk id="5" creationId="{63A16189-7ACC-473D-AE73-22AA7EC9F02A}"/>
          </ac:spMkLst>
        </pc:spChg>
        <pc:picChg chg="add mod">
          <ac:chgData name="Anthony Martinez" userId="36140642ccd37319" providerId="LiveId" clId="{F05BEE2D-204D-42A9-B53D-42970B7C1130}" dt="2019-02-25T10:23:44.493" v="1883" actId="14100"/>
          <ac:picMkLst>
            <pc:docMk/>
            <pc:sldMk cId="1938747463" sldId="276"/>
            <ac:picMk id="7" creationId="{5263BD66-0359-4410-975A-7E0EBEF53DF1}"/>
          </ac:picMkLst>
        </pc:picChg>
        <pc:picChg chg="add del mod">
          <ac:chgData name="Anthony Martinez" userId="36140642ccd37319" providerId="LiveId" clId="{F05BEE2D-204D-42A9-B53D-42970B7C1130}" dt="2019-02-25T10:23:16.382" v="1859"/>
          <ac:picMkLst>
            <pc:docMk/>
            <pc:sldMk cId="1938747463" sldId="276"/>
            <ac:picMk id="2050" creationId="{74FA6D46-7386-47FF-9794-EBDF6F5A44F4}"/>
          </ac:picMkLst>
        </pc:picChg>
      </pc:sldChg>
      <pc:sldChg chg="modSp add del ord">
        <pc:chgData name="Anthony Martinez" userId="36140642ccd37319" providerId="LiveId" clId="{F05BEE2D-204D-42A9-B53D-42970B7C1130}" dt="2019-02-25T10:25:28.302" v="2105" actId="2696"/>
        <pc:sldMkLst>
          <pc:docMk/>
          <pc:sldMk cId="1332956934" sldId="277"/>
        </pc:sldMkLst>
        <pc:spChg chg="mod">
          <ac:chgData name="Anthony Martinez" userId="36140642ccd37319" providerId="LiveId" clId="{F05BEE2D-204D-42A9-B53D-42970B7C1130}" dt="2019-02-25T10:25:12.463" v="2063" actId="20577"/>
          <ac:spMkLst>
            <pc:docMk/>
            <pc:sldMk cId="1332956934" sldId="277"/>
            <ac:spMk id="2" creationId="{DF1B31D1-0209-4E59-894F-471E8F234A0C}"/>
          </ac:spMkLst>
        </pc:spChg>
        <pc:spChg chg="mod">
          <ac:chgData name="Anthony Martinez" userId="36140642ccd37319" providerId="LiveId" clId="{F05BEE2D-204D-42A9-B53D-42970B7C1130}" dt="2019-02-25T10:25:25.489" v="2104" actId="20577"/>
          <ac:spMkLst>
            <pc:docMk/>
            <pc:sldMk cId="1332956934" sldId="277"/>
            <ac:spMk id="3" creationId="{8766148A-0F5B-4921-942A-A1DDBFA41E41}"/>
          </ac:spMkLst>
        </pc:spChg>
      </pc:sldChg>
      <pc:sldChg chg="addSp delSp modSp add">
        <pc:chgData name="Anthony Martinez" userId="36140642ccd37319" providerId="LiveId" clId="{F05BEE2D-204D-42A9-B53D-42970B7C1130}" dt="2019-02-25T10:32:48.164" v="2176" actId="1076"/>
        <pc:sldMkLst>
          <pc:docMk/>
          <pc:sldMk cId="2005685933" sldId="277"/>
        </pc:sldMkLst>
        <pc:spChg chg="mod">
          <ac:chgData name="Anthony Martinez" userId="36140642ccd37319" providerId="LiveId" clId="{F05BEE2D-204D-42A9-B53D-42970B7C1130}" dt="2019-02-25T10:27:46.404" v="2146" actId="20577"/>
          <ac:spMkLst>
            <pc:docMk/>
            <pc:sldMk cId="2005685933" sldId="277"/>
            <ac:spMk id="2" creationId="{473A3CFC-1B65-4C46-A018-665CF231E4FA}"/>
          </ac:spMkLst>
        </pc:spChg>
        <pc:spChg chg="del mod">
          <ac:chgData name="Anthony Martinez" userId="36140642ccd37319" providerId="LiveId" clId="{F05BEE2D-204D-42A9-B53D-42970B7C1130}" dt="2019-02-25T10:30:28.658" v="2153"/>
          <ac:spMkLst>
            <pc:docMk/>
            <pc:sldMk cId="2005685933" sldId="277"/>
            <ac:spMk id="3" creationId="{85152C11-4B8A-4695-AFF9-63019D8A1FA3}"/>
          </ac:spMkLst>
        </pc:spChg>
        <pc:picChg chg="add mod">
          <ac:chgData name="Anthony Martinez" userId="36140642ccd37319" providerId="LiveId" clId="{F05BEE2D-204D-42A9-B53D-42970B7C1130}" dt="2019-02-25T10:28:01.952" v="2152" actId="14100"/>
          <ac:picMkLst>
            <pc:docMk/>
            <pc:sldMk cId="2005685933" sldId="277"/>
            <ac:picMk id="4" creationId="{66BE0002-8754-41EA-817B-33400DA18C1E}"/>
          </ac:picMkLst>
        </pc:picChg>
        <pc:picChg chg="add mod">
          <ac:chgData name="Anthony Martinez" userId="36140642ccd37319" providerId="LiveId" clId="{F05BEE2D-204D-42A9-B53D-42970B7C1130}" dt="2019-02-25T10:32:48.164" v="2176" actId="1076"/>
          <ac:picMkLst>
            <pc:docMk/>
            <pc:sldMk cId="2005685933" sldId="277"/>
            <ac:picMk id="5" creationId="{60DC35DE-6482-4A9C-A104-8FE897E0AA6B}"/>
          </ac:picMkLst>
        </pc:picChg>
        <pc:picChg chg="add mod">
          <ac:chgData name="Anthony Martinez" userId="36140642ccd37319" providerId="LiveId" clId="{F05BEE2D-204D-42A9-B53D-42970B7C1130}" dt="2019-02-25T10:32:38.755" v="2175" actId="1076"/>
          <ac:picMkLst>
            <pc:docMk/>
            <pc:sldMk cId="2005685933" sldId="277"/>
            <ac:picMk id="6" creationId="{2B43A096-153C-4E00-AEF4-DA56E196368B}"/>
          </ac:picMkLst>
        </pc:picChg>
        <pc:picChg chg="add mod">
          <ac:chgData name="Anthony Martinez" userId="36140642ccd37319" providerId="LiveId" clId="{F05BEE2D-204D-42A9-B53D-42970B7C1130}" dt="2019-02-25T10:32:18.761" v="2168" actId="1076"/>
          <ac:picMkLst>
            <pc:docMk/>
            <pc:sldMk cId="2005685933" sldId="277"/>
            <ac:picMk id="7" creationId="{7A12DE7D-B782-407C-B45B-20A81EC0207A}"/>
          </ac:picMkLst>
        </pc:picChg>
        <pc:picChg chg="add mod">
          <ac:chgData name="Anthony Martinez" userId="36140642ccd37319" providerId="LiveId" clId="{F05BEE2D-204D-42A9-B53D-42970B7C1130}" dt="2019-02-25T10:32:33.727" v="2174" actId="1076"/>
          <ac:picMkLst>
            <pc:docMk/>
            <pc:sldMk cId="2005685933" sldId="277"/>
            <ac:picMk id="8" creationId="{32923A57-B7E0-4DC0-8F46-D30E368A442A}"/>
          </ac:picMkLst>
        </pc:picChg>
      </pc:sldChg>
      <pc:sldChg chg="modSp add del">
        <pc:chgData name="Anthony Martinez" userId="36140642ccd37319" providerId="LiveId" clId="{F05BEE2D-204D-42A9-B53D-42970B7C1130}" dt="2019-02-25T10:24:55.752" v="2009"/>
        <pc:sldMkLst>
          <pc:docMk/>
          <pc:sldMk cId="2253323341" sldId="277"/>
        </pc:sldMkLst>
        <pc:spChg chg="mod">
          <ac:chgData name="Anthony Martinez" userId="36140642ccd37319" providerId="LiveId" clId="{F05BEE2D-204D-42A9-B53D-42970B7C1130}" dt="2019-02-25T10:24:55.348" v="2008" actId="20577"/>
          <ac:spMkLst>
            <pc:docMk/>
            <pc:sldMk cId="2253323341" sldId="277"/>
            <ac:spMk id="4" creationId="{71B0B24B-0EDA-4A79-B5A5-6F2E96ECA7BE}"/>
          </ac:spMkLst>
        </pc:spChg>
      </pc:sldChg>
      <pc:sldChg chg="modSp add">
        <pc:chgData name="Anthony Martinez" userId="36140642ccd37319" providerId="LiveId" clId="{F05BEE2D-204D-42A9-B53D-42970B7C1130}" dt="2019-02-26T00:15:37.848" v="5899" actId="20577"/>
        <pc:sldMkLst>
          <pc:docMk/>
          <pc:sldMk cId="3492559572" sldId="278"/>
        </pc:sldMkLst>
        <pc:spChg chg="mod">
          <ac:chgData name="Anthony Martinez" userId="36140642ccd37319" providerId="LiveId" clId="{F05BEE2D-204D-42A9-B53D-42970B7C1130}" dt="2019-02-25T21:04:05.919" v="3574" actId="20577"/>
          <ac:spMkLst>
            <pc:docMk/>
            <pc:sldMk cId="3492559572" sldId="278"/>
            <ac:spMk id="2" creationId="{49A25ED7-11C3-4BB6-897C-29F5C45A231D}"/>
          </ac:spMkLst>
        </pc:spChg>
        <pc:spChg chg="mod">
          <ac:chgData name="Anthony Martinez" userId="36140642ccd37319" providerId="LiveId" clId="{F05BEE2D-204D-42A9-B53D-42970B7C1130}" dt="2019-02-26T00:15:37.848" v="5899" actId="20577"/>
          <ac:spMkLst>
            <pc:docMk/>
            <pc:sldMk cId="3492559572" sldId="278"/>
            <ac:spMk id="3" creationId="{9858B2D5-18BA-47A0-BCDD-EE08D1BBCBDD}"/>
          </ac:spMkLst>
        </pc:spChg>
      </pc:sldChg>
      <pc:sldChg chg="addSp delSp modSp add">
        <pc:chgData name="Anthony Martinez" userId="36140642ccd37319" providerId="LiveId" clId="{F05BEE2D-204D-42A9-B53D-42970B7C1130}" dt="2019-02-25T21:07:11.157" v="3639" actId="20577"/>
        <pc:sldMkLst>
          <pc:docMk/>
          <pc:sldMk cId="1362028666" sldId="279"/>
        </pc:sldMkLst>
        <pc:spChg chg="mod">
          <ac:chgData name="Anthony Martinez" userId="36140642ccd37319" providerId="LiveId" clId="{F05BEE2D-204D-42A9-B53D-42970B7C1130}" dt="2019-02-25T21:07:11.157" v="3639" actId="20577"/>
          <ac:spMkLst>
            <pc:docMk/>
            <pc:sldMk cId="1362028666" sldId="279"/>
            <ac:spMk id="2" creationId="{877881F2-87D4-478A-9F18-422339938F01}"/>
          </ac:spMkLst>
        </pc:spChg>
        <pc:spChg chg="del">
          <ac:chgData name="Anthony Martinez" userId="36140642ccd37319" providerId="LiveId" clId="{F05BEE2D-204D-42A9-B53D-42970B7C1130}" dt="2019-02-25T21:06:33.052" v="3606"/>
          <ac:spMkLst>
            <pc:docMk/>
            <pc:sldMk cId="1362028666" sldId="279"/>
            <ac:spMk id="3" creationId="{D419B1EF-8782-48CC-9286-E226CACA75C2}"/>
          </ac:spMkLst>
        </pc:spChg>
        <pc:picChg chg="add mod">
          <ac:chgData name="Anthony Martinez" userId="36140642ccd37319" providerId="LiveId" clId="{F05BEE2D-204D-42A9-B53D-42970B7C1130}" dt="2019-02-25T21:06:35.560" v="3607" actId="1076"/>
          <ac:picMkLst>
            <pc:docMk/>
            <pc:sldMk cId="1362028666" sldId="279"/>
            <ac:picMk id="4" creationId="{3AEC38D8-5CEE-4C9F-BB39-212804A4C0FC}"/>
          </ac:picMkLst>
        </pc:picChg>
        <pc:picChg chg="add mod">
          <ac:chgData name="Anthony Martinez" userId="36140642ccd37319" providerId="LiveId" clId="{F05BEE2D-204D-42A9-B53D-42970B7C1130}" dt="2019-02-25T21:07:00.683" v="3610" actId="1076"/>
          <ac:picMkLst>
            <pc:docMk/>
            <pc:sldMk cId="1362028666" sldId="279"/>
            <ac:picMk id="5" creationId="{BCD41A7F-8BB7-4382-AF56-83EF823781F1}"/>
          </ac:picMkLst>
        </pc:picChg>
      </pc:sldChg>
      <pc:sldChg chg="addSp delSp modSp add">
        <pc:chgData name="Anthony Martinez" userId="36140642ccd37319" providerId="LiveId" clId="{F05BEE2D-204D-42A9-B53D-42970B7C1130}" dt="2019-02-25T21:11:47.269" v="3678"/>
        <pc:sldMkLst>
          <pc:docMk/>
          <pc:sldMk cId="3844508603" sldId="280"/>
        </pc:sldMkLst>
        <pc:spChg chg="mod">
          <ac:chgData name="Anthony Martinez" userId="36140642ccd37319" providerId="LiveId" clId="{F05BEE2D-204D-42A9-B53D-42970B7C1130}" dt="2019-02-25T21:10:13.213" v="3671" actId="20577"/>
          <ac:spMkLst>
            <pc:docMk/>
            <pc:sldMk cId="3844508603" sldId="280"/>
            <ac:spMk id="2" creationId="{D04A95DA-9835-4EDE-9A9B-328B3A8452B9}"/>
          </ac:spMkLst>
        </pc:spChg>
        <pc:spChg chg="del">
          <ac:chgData name="Anthony Martinez" userId="36140642ccd37319" providerId="LiveId" clId="{F05BEE2D-204D-42A9-B53D-42970B7C1130}" dt="2019-02-25T21:10:16.131" v="3672"/>
          <ac:spMkLst>
            <pc:docMk/>
            <pc:sldMk cId="3844508603" sldId="280"/>
            <ac:spMk id="3" creationId="{B1B92711-B0E4-4ABE-8590-73A6D9420722}"/>
          </ac:spMkLst>
        </pc:spChg>
        <pc:spChg chg="add del mod">
          <ac:chgData name="Anthony Martinez" userId="36140642ccd37319" providerId="LiveId" clId="{F05BEE2D-204D-42A9-B53D-42970B7C1130}" dt="2019-02-25T21:11:47.269" v="3678"/>
          <ac:spMkLst>
            <pc:docMk/>
            <pc:sldMk cId="3844508603" sldId="280"/>
            <ac:spMk id="6" creationId="{AA57464E-9FEE-4EF4-8D90-BDADA737509F}"/>
          </ac:spMkLst>
        </pc:spChg>
        <pc:picChg chg="add del mod">
          <ac:chgData name="Anthony Martinez" userId="36140642ccd37319" providerId="LiveId" clId="{F05BEE2D-204D-42A9-B53D-42970B7C1130}" dt="2019-02-25T21:11:39.244" v="3673" actId="478"/>
          <ac:picMkLst>
            <pc:docMk/>
            <pc:sldMk cId="3844508603" sldId="280"/>
            <ac:picMk id="4" creationId="{CAF88E38-3344-43FA-8BA8-6CA5CE1D18D2}"/>
          </ac:picMkLst>
        </pc:picChg>
        <pc:picChg chg="add del mod">
          <ac:chgData name="Anthony Martinez" userId="36140642ccd37319" providerId="LiveId" clId="{F05BEE2D-204D-42A9-B53D-42970B7C1130}" dt="2019-02-25T21:11:45.022" v="3677"/>
          <ac:picMkLst>
            <pc:docMk/>
            <pc:sldMk cId="3844508603" sldId="280"/>
            <ac:picMk id="7" creationId="{A559A79C-953F-45D5-9087-E4E213634B1F}"/>
          </ac:picMkLst>
        </pc:picChg>
        <pc:picChg chg="add mod">
          <ac:chgData name="Anthony Martinez" userId="36140642ccd37319" providerId="LiveId" clId="{F05BEE2D-204D-42A9-B53D-42970B7C1130}" dt="2019-02-25T21:11:47.269" v="3678"/>
          <ac:picMkLst>
            <pc:docMk/>
            <pc:sldMk cId="3844508603" sldId="280"/>
            <ac:picMk id="8" creationId="{F3C7CA01-3C0E-43CA-9F81-FCDC11FE2523}"/>
          </ac:picMkLst>
        </pc:picChg>
      </pc:sldChg>
      <pc:sldChg chg="addSp delSp modSp add">
        <pc:chgData name="Anthony Martinez" userId="36140642ccd37319" providerId="LiveId" clId="{F05BEE2D-204D-42A9-B53D-42970B7C1130}" dt="2019-02-25T21:24:03.475" v="3958" actId="20577"/>
        <pc:sldMkLst>
          <pc:docMk/>
          <pc:sldMk cId="2627566824" sldId="281"/>
        </pc:sldMkLst>
        <pc:spChg chg="mod">
          <ac:chgData name="Anthony Martinez" userId="36140642ccd37319" providerId="LiveId" clId="{F05BEE2D-204D-42A9-B53D-42970B7C1130}" dt="2019-02-25T21:24:03.475" v="3958" actId="20577"/>
          <ac:spMkLst>
            <pc:docMk/>
            <pc:sldMk cId="2627566824" sldId="281"/>
            <ac:spMk id="2" creationId="{1507D848-FED8-4A50-90EF-CA02F248C06F}"/>
          </ac:spMkLst>
        </pc:spChg>
        <pc:spChg chg="del">
          <ac:chgData name="Anthony Martinez" userId="36140642ccd37319" providerId="LiveId" clId="{F05BEE2D-204D-42A9-B53D-42970B7C1130}" dt="2019-02-25T21:23:53.992" v="3920"/>
          <ac:spMkLst>
            <pc:docMk/>
            <pc:sldMk cId="2627566824" sldId="281"/>
            <ac:spMk id="3" creationId="{15C34A93-2E5A-4EC5-8A6D-77E2323BC1AD}"/>
          </ac:spMkLst>
        </pc:spChg>
        <pc:picChg chg="add mod">
          <ac:chgData name="Anthony Martinez" userId="36140642ccd37319" providerId="LiveId" clId="{F05BEE2D-204D-42A9-B53D-42970B7C1130}" dt="2019-02-25T21:23:53.992" v="3920"/>
          <ac:picMkLst>
            <pc:docMk/>
            <pc:sldMk cId="2627566824" sldId="281"/>
            <ac:picMk id="4" creationId="{F85CCFE6-E805-426A-A62D-584576FFFC00}"/>
          </ac:picMkLst>
        </pc:picChg>
      </pc:sldChg>
      <pc:sldChg chg="addSp delSp modSp add">
        <pc:chgData name="Anthony Martinez" userId="36140642ccd37319" providerId="LiveId" clId="{F05BEE2D-204D-42A9-B53D-42970B7C1130}" dt="2019-02-25T22:47:08.987" v="5195"/>
        <pc:sldMkLst>
          <pc:docMk/>
          <pc:sldMk cId="2980932080" sldId="282"/>
        </pc:sldMkLst>
        <pc:spChg chg="mod">
          <ac:chgData name="Anthony Martinez" userId="36140642ccd37319" providerId="LiveId" clId="{F05BEE2D-204D-42A9-B53D-42970B7C1130}" dt="2019-02-25T21:29:43.437" v="4056" actId="20577"/>
          <ac:spMkLst>
            <pc:docMk/>
            <pc:sldMk cId="2980932080" sldId="282"/>
            <ac:spMk id="2" creationId="{EA96CFEB-DEB4-4E2F-916F-19A8FD8C58FB}"/>
          </ac:spMkLst>
        </pc:spChg>
        <pc:spChg chg="add del mod">
          <ac:chgData name="Anthony Martinez" userId="36140642ccd37319" providerId="LiveId" clId="{F05BEE2D-204D-42A9-B53D-42970B7C1130}" dt="2019-02-25T22:47:08.987" v="5195"/>
          <ac:spMkLst>
            <pc:docMk/>
            <pc:sldMk cId="2980932080" sldId="282"/>
            <ac:spMk id="3" creationId="{BC65ACFA-2756-42DA-8DAE-2948DA168A00}"/>
          </ac:spMkLst>
        </pc:spChg>
        <pc:picChg chg="add del mod">
          <ac:chgData name="Anthony Martinez" userId="36140642ccd37319" providerId="LiveId" clId="{F05BEE2D-204D-42A9-B53D-42970B7C1130}" dt="2019-02-25T22:46:51.208" v="5194"/>
          <ac:picMkLst>
            <pc:docMk/>
            <pc:sldMk cId="2980932080" sldId="282"/>
            <ac:picMk id="4" creationId="{B58FF9AA-3ECF-47A1-9400-23EF4144612A}"/>
          </ac:picMkLst>
        </pc:picChg>
        <pc:picChg chg="add mod">
          <ac:chgData name="Anthony Martinez" userId="36140642ccd37319" providerId="LiveId" clId="{F05BEE2D-204D-42A9-B53D-42970B7C1130}" dt="2019-02-25T22:47:08.987" v="5195"/>
          <ac:picMkLst>
            <pc:docMk/>
            <pc:sldMk cId="2980932080" sldId="282"/>
            <ac:picMk id="5" creationId="{12412CC5-031E-47FE-8F07-BDF300F0D3F4}"/>
          </ac:picMkLst>
        </pc:picChg>
      </pc:sldChg>
      <pc:sldChg chg="modSp add">
        <pc:chgData name="Anthony Martinez" userId="36140642ccd37319" providerId="LiveId" clId="{F05BEE2D-204D-42A9-B53D-42970B7C1130}" dt="2019-02-25T21:36:20.043" v="4618" actId="20577"/>
        <pc:sldMkLst>
          <pc:docMk/>
          <pc:sldMk cId="1340534069" sldId="283"/>
        </pc:sldMkLst>
        <pc:spChg chg="mod">
          <ac:chgData name="Anthony Martinez" userId="36140642ccd37319" providerId="LiveId" clId="{F05BEE2D-204D-42A9-B53D-42970B7C1130}" dt="2019-02-25T21:34:21.307" v="4214" actId="20577"/>
          <ac:spMkLst>
            <pc:docMk/>
            <pc:sldMk cId="1340534069" sldId="283"/>
            <ac:spMk id="2" creationId="{27AC545A-FF60-406B-B6B6-213F6F92E03D}"/>
          </ac:spMkLst>
        </pc:spChg>
        <pc:spChg chg="mod">
          <ac:chgData name="Anthony Martinez" userId="36140642ccd37319" providerId="LiveId" clId="{F05BEE2D-204D-42A9-B53D-42970B7C1130}" dt="2019-02-25T21:36:20.043" v="4618" actId="20577"/>
          <ac:spMkLst>
            <pc:docMk/>
            <pc:sldMk cId="1340534069" sldId="283"/>
            <ac:spMk id="3" creationId="{48D4FF05-207E-4933-A98B-DBCCD4409EA6}"/>
          </ac:spMkLst>
        </pc:spChg>
      </pc:sldChg>
      <pc:sldChg chg="addSp modSp add">
        <pc:chgData name="Anthony Martinez" userId="36140642ccd37319" providerId="LiveId" clId="{F05BEE2D-204D-42A9-B53D-42970B7C1130}" dt="2019-02-26T00:08:43.313" v="5467" actId="20577"/>
        <pc:sldMkLst>
          <pc:docMk/>
          <pc:sldMk cId="1802595908" sldId="284"/>
        </pc:sldMkLst>
        <pc:spChg chg="mod">
          <ac:chgData name="Anthony Martinez" userId="36140642ccd37319" providerId="LiveId" clId="{F05BEE2D-204D-42A9-B53D-42970B7C1130}" dt="2019-02-25T21:42:39.037" v="4945" actId="20577"/>
          <ac:spMkLst>
            <pc:docMk/>
            <pc:sldMk cId="1802595908" sldId="284"/>
            <ac:spMk id="2" creationId="{58E6E39D-1298-4BB4-B347-1019A0D14DAF}"/>
          </ac:spMkLst>
        </pc:spChg>
        <pc:spChg chg="mod">
          <ac:chgData name="Anthony Martinez" userId="36140642ccd37319" providerId="LiveId" clId="{F05BEE2D-204D-42A9-B53D-42970B7C1130}" dt="2019-02-26T00:08:43.313" v="5467" actId="20577"/>
          <ac:spMkLst>
            <pc:docMk/>
            <pc:sldMk cId="1802595908" sldId="284"/>
            <ac:spMk id="3" creationId="{E3D75CD1-7137-4DDA-8E9A-ABCCE03E88D4}"/>
          </ac:spMkLst>
        </pc:spChg>
        <pc:picChg chg="add mod">
          <ac:chgData name="Anthony Martinez" userId="36140642ccd37319" providerId="LiveId" clId="{F05BEE2D-204D-42A9-B53D-42970B7C1130}" dt="2019-02-26T00:08:35.422" v="5431" actId="1076"/>
          <ac:picMkLst>
            <pc:docMk/>
            <pc:sldMk cId="1802595908" sldId="284"/>
            <ac:picMk id="4" creationId="{3592447E-F0C7-49F9-BF8E-6E1A9FF3FD56}"/>
          </ac:picMkLst>
        </pc:picChg>
      </pc:sldChg>
      <pc:sldChg chg="modSp add">
        <pc:chgData name="Anthony Martinez" userId="36140642ccd37319" providerId="LiveId" clId="{F05BEE2D-204D-42A9-B53D-42970B7C1130}" dt="2019-02-26T00:16:39.947" v="6052" actId="20577"/>
        <pc:sldMkLst>
          <pc:docMk/>
          <pc:sldMk cId="172380169" sldId="285"/>
        </pc:sldMkLst>
        <pc:spChg chg="mod">
          <ac:chgData name="Anthony Martinez" userId="36140642ccd37319" providerId="LiveId" clId="{F05BEE2D-204D-42A9-B53D-42970B7C1130}" dt="2019-02-26T00:16:04.919" v="5908" actId="20577"/>
          <ac:spMkLst>
            <pc:docMk/>
            <pc:sldMk cId="172380169" sldId="285"/>
            <ac:spMk id="2" creationId="{5BEE707A-9E73-416C-AD1C-FB7E86B22D35}"/>
          </ac:spMkLst>
        </pc:spChg>
        <pc:spChg chg="mod">
          <ac:chgData name="Anthony Martinez" userId="36140642ccd37319" providerId="LiveId" clId="{F05BEE2D-204D-42A9-B53D-42970B7C1130}" dt="2019-02-26T00:16:39.947" v="6052" actId="20577"/>
          <ac:spMkLst>
            <pc:docMk/>
            <pc:sldMk cId="172380169" sldId="285"/>
            <ac:spMk id="3" creationId="{973611A6-D8D6-4C17-835D-E1EA0EB718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6A11-6FAE-425E-A19D-C4A9373973C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0621-BA90-4E1F-8004-1EF830FE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Cellebrite</a:t>
            </a:r>
            <a:r>
              <a:rPr lang="en-US" dirty="0"/>
              <a:t> Logical got nothing</a:t>
            </a:r>
          </a:p>
          <a:p>
            <a:r>
              <a:rPr lang="en-US" dirty="0"/>
              <a:t>Newest version supports </a:t>
            </a:r>
            <a:r>
              <a:rPr lang="en-US" dirty="0" err="1"/>
              <a:t>Fitibit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688103"/>
            <a:ext cx="8843554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822815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72" y="1136470"/>
            <a:ext cx="4334328" cy="4650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36471"/>
            <a:ext cx="4339045" cy="4650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49917"/>
            <a:ext cx="4335916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472" y="1789680"/>
            <a:ext cx="4335916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9917"/>
            <a:ext cx="4342220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9680"/>
            <a:ext cx="4342220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2" y="273050"/>
            <a:ext cx="332182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692" y="1435101"/>
            <a:ext cx="3321822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d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72" y="222387"/>
            <a:ext cx="8825774" cy="75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36470"/>
            <a:ext cx="8825774" cy="470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1" y="6062137"/>
            <a:ext cx="364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136" y="6069077"/>
            <a:ext cx="1685109" cy="358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7167519" y="6514281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61472" y="6177498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657599" y="6477212"/>
            <a:ext cx="1828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7E495FDE-BDF7-40A6-93E1-F9C79670F0CE}" type="datetime1">
              <a:rPr lang="en-US" smtClean="0"/>
              <a:t>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fitbit.com/settings/data/ex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inf.ed.ac.uk/ppatras/pub/imwut18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crowd.com/fitb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fitbit.com/build/guides/file-syste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Fitbit Versa</a:t>
            </a:r>
          </a:p>
          <a:p>
            <a:r>
              <a:rPr lang="en-US" dirty="0"/>
              <a:t>ITP 447</a:t>
            </a:r>
          </a:p>
        </p:txBody>
      </p:sp>
    </p:spTree>
    <p:extLst>
      <p:ext uri="{BB962C8B-B14F-4D97-AF65-F5344CB8AC3E}">
        <p14:creationId xmlns:p14="http://schemas.microsoft.com/office/powerpoint/2010/main" val="26234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7F12E-928B-46B0-A667-A6C476CF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3.googleusercontent.com/V_JuF6zDfuSu9itvTRvatJV2NcX48av04I259l8USR-4Fig0ZCKuuashNg7u4Sa9GKrS4q1Ga_vD72uG_SCTA26H2W1MjGv18EvSQ9DnwpAxrwI00AxcwpGD-Oli-3W6EKMp5QSxLr6WksSEKmh2IK9csEGfTD2aWQegNjYqDyvIJPZaxfRrK_PC55zqFWz40wdqlB_AdFngXzhqCjlbJG36RIweqNYbQYSFwHfg0ZfVTZy_cYF3CxPV7CUn6prcuPzymiXXUpOg-r_lZ837W2UaFSoOi5SZTQHNedqA-rUpyFvVQh_wwUIrPCSc0loL4U8H5-bGAfmegmqO1gXAGng3yIfhOkLkSWNEO0iA5moZrk8cBZqcDsB2481OJ1w1_c8ugrtImo2Z0CArjozVyTeZkjJLHApJBySbiqHB0d4nJgHvWt-zV0x7d8WKCsa0KnRe5jQrL8snGhXt7vHP2svFOp2OpkEfBrwGpgJYmZvL2zZuYs36HhJ8mOkgcfbj2R2WVEWIgdTB-mPnUwavPoSwy8SMU2Iz4hloNnFKfJyRMZwJe1nW3nmzQ5xGjN1FlERrRtq-5q2_xUam24LenwdQw6D_bJg8Azm_CarSz1D6lwZ5eOlG-eaECuB8uFKaMB_iR9JGeZ0tdczyLRUXIYtxPugm4X0=w1334-h1778-no">
            <a:extLst>
              <a:ext uri="{FF2B5EF4-FFF2-40B4-BE49-F238E27FC236}">
                <a16:creationId xmlns:a16="http://schemas.microsoft.com/office/drawing/2014/main" id="{283A39E5-B036-42EE-BB60-7783B453846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4" b="21864"/>
          <a:stretch>
            <a:fillRect/>
          </a:stretch>
        </p:blipFill>
        <p:spPr bwMode="auto">
          <a:xfrm>
            <a:off x="2591609" y="1827130"/>
            <a:ext cx="3305473" cy="24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22407-9101-41E7-B1C9-414DF9EA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lh3.googleusercontent.com/TMc5xiKlwJ6dLNDmYz9z_ulozcFmb2Nl3snFCFZvcj-pbH_ZSkhPq7QSrDkmP3HQGZQimj7y2tze_yOCZjhoLbOHYZ3BnlTCGGz67ElJi4_Fx7TrI_FJZC5AizGjE-QreTnWpuRJxvcxj8JJC98rAvZiFl9xrlK4p8Awx5Yz8UUWUSwLdNMO0BqhDpT2jnfs0tnLo5xPB8XZHgEV5diArC1lEIhrVBTOCjThFANZPh3hNSG3_uByAuX8fIEt2dP7d8JF3BPPPC3obH8va95y5Qdhpwkhr_s8VpQ-iW-ZNv70BsZ6e9NXFDV8D75JC7JLW1tjC7_0KBnuV0Ck7cOXSfy2p8C_E4UkX0isP2Lf5m6WzBg2OLm9LQ9jC0akF8MA_fyMcZY_m0fdroPhrPaa8s00DsNgnfGOp3kNNDHjdtJZkyDqESFEbB6X-eCWvwSayzSqJMbhSMGSp9t_iyG0s_uwCYi4J-QCTCW7q9LygkGy2P0z4EZQSldTpRgtDIvjv5C4soCLSfO8d6hFyWpMbjP62yG-_VP1ynQefrUXa0LK_IiI6ZkDeSgMwPuHR--A6dEops4OXkvrsCBO1Jctoa1gJf2HaXPElT2ZyLEG9O34uUkmuodOfPYBmgcIMtQHZRCybL_n-2Iu4n-SdJo5c47aqh5YnIQ=w1334-h1778-no">
            <a:extLst>
              <a:ext uri="{FF2B5EF4-FFF2-40B4-BE49-F238E27FC236}">
                <a16:creationId xmlns:a16="http://schemas.microsoft.com/office/drawing/2014/main" id="{29A4FFE0-F0DD-4272-9D41-B83A161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6" y="1438898"/>
            <a:ext cx="2100333" cy="279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9P4KPmcfEXRlwde2dc7FY-UeM6-cAMG11LGEq9f6JX-cWwlGObCQU1WQn0KDMZNVJikj9GG1bZXs3m_SO5dRpcIh32vSUumvi_6xmtG2-MqiZcsHqvxElG6XII7CtqJUE-sQIJAMjZmnLEHiz-5LWee7EGkKw62ZUBPwY6U8fvye3Y_2PX6kxQ2cMMF6XJd4UG7152tGeCGTmrbQt-iJxVTZIT248Ak2S7U3WlbwQ5-PwOtZ6Ze2tHUEhNL2oUQAywdV804u1HBC6OO3Qrl87etJKbp1OtMNOnWV0pb2VKsCYD8vC5rlGCKVZHWleoInMCzarblj9JPpELIeMBvvqpRFg1iRNeI1XZSJvCyE4oYI-1XYdkpOcut-B1vDHPaXt_WPHhHbMqUdSLfvs7iPC-EQXhkrK44l-C9pBydwjZeuXhCoRRAfX_FdRYNQkPs4RAIobrS6ef1Rlvi9C8-8kissmTBQOxb3HJHgFnPSJYLLY5wwJv5m3LSTFzoO1BcJDhsOaMW6TAJdwZ_rTRaF0B18rCh3wRD6lF8noElJsUmklCM7ImObGUdPxjAnupsreBnNFEUJ1P50tY1utu8cj3X1a98zA3atSWE75Os4emotenPSy3O3AM_xYlDpisqQBmkmVKw4WFCr1aW8wB7Xfmhbi9orKAs=w1334-h1778-no">
            <a:extLst>
              <a:ext uri="{FF2B5EF4-FFF2-40B4-BE49-F238E27FC236}">
                <a16:creationId xmlns:a16="http://schemas.microsoft.com/office/drawing/2014/main" id="{89F020BC-F12A-4909-B247-050F0666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77" y="565422"/>
            <a:ext cx="2755642" cy="36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5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E17-2BBF-448D-A09A-53DA593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Interactions with Common Forensic Acquisition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FB1-1239-4FA9-B2EB-4426C01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2" y="1136470"/>
            <a:ext cx="6542626" cy="4702628"/>
          </a:xfrm>
        </p:spPr>
        <p:txBody>
          <a:bodyPr/>
          <a:lstStyle/>
          <a:p>
            <a:r>
              <a:rPr lang="en-US" dirty="0"/>
              <a:t>The Versa like its Fitbit cousins has its own custom charging port </a:t>
            </a:r>
          </a:p>
          <a:p>
            <a:r>
              <a:rPr lang="en-US" dirty="0"/>
              <a:t>The device when connected is private</a:t>
            </a:r>
          </a:p>
          <a:p>
            <a:r>
              <a:rPr lang="en-US" dirty="0"/>
              <a:t>You cannot directly access it</a:t>
            </a:r>
          </a:p>
          <a:p>
            <a:pPr lvl="1"/>
            <a:r>
              <a:rPr lang="en-US" dirty="0"/>
              <a:t>No device root currently exists</a:t>
            </a:r>
          </a:p>
          <a:p>
            <a:pPr lvl="1"/>
            <a:r>
              <a:rPr lang="en-US" dirty="0"/>
              <a:t>Nor is the device recognized when connected </a:t>
            </a:r>
          </a:p>
          <a:p>
            <a:endParaRPr lang="en-US" dirty="0"/>
          </a:p>
        </p:txBody>
      </p:sp>
      <p:pic>
        <p:nvPicPr>
          <p:cNvPr id="3074" name="Picture 2" descr="Image result for fitbit versa cable">
            <a:extLst>
              <a:ext uri="{FF2B5EF4-FFF2-40B4-BE49-F238E27FC236}">
                <a16:creationId xmlns:a16="http://schemas.microsoft.com/office/drawing/2014/main" id="{02CA7831-09DF-41B3-AEBC-C7903E06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80" y="2346210"/>
            <a:ext cx="2283148" cy="22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5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8EA-F747-40F9-B9F7-9A683266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8041-B5FF-4BDB-81FF-4322AAAD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UFED 4PC</a:t>
            </a:r>
          </a:p>
          <a:p>
            <a:pPr lvl="1"/>
            <a:r>
              <a:rPr lang="en-US" dirty="0"/>
              <a:t>Logical extraction</a:t>
            </a:r>
          </a:p>
          <a:p>
            <a:pPr lvl="1"/>
            <a:r>
              <a:rPr lang="en-US" dirty="0"/>
              <a:t>File System extraction</a:t>
            </a:r>
          </a:p>
          <a:p>
            <a:pPr lvl="1"/>
            <a:r>
              <a:rPr lang="en-US" dirty="0"/>
              <a:t>Neither one had any hits for “</a:t>
            </a:r>
            <a:r>
              <a:rPr lang="en-US" dirty="0" err="1"/>
              <a:t>fitbit</a:t>
            </a:r>
            <a:r>
              <a:rPr lang="en-US" dirty="0"/>
              <a:t>” nor the application data associated with Fitbit </a:t>
            </a:r>
          </a:p>
          <a:p>
            <a:pPr lvl="1"/>
            <a:r>
              <a:rPr lang="en-US" dirty="0"/>
              <a:t>(Did not want to root my phone)</a:t>
            </a:r>
          </a:p>
          <a:p>
            <a:r>
              <a:rPr lang="en-US" dirty="0"/>
              <a:t>The application contains the same data as the Profile export and Cloud data</a:t>
            </a:r>
          </a:p>
        </p:txBody>
      </p:sp>
    </p:spTree>
    <p:extLst>
      <p:ext uri="{BB962C8B-B14F-4D97-AF65-F5344CB8AC3E}">
        <p14:creationId xmlns:p14="http://schemas.microsoft.com/office/powerpoint/2010/main" val="354590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8EA-F747-40F9-B9F7-9A683266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8041-B5FF-4BDB-81FF-4322AAAD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UFED Cloud Analyzer</a:t>
            </a:r>
          </a:p>
          <a:p>
            <a:pPr lvl="1"/>
            <a:r>
              <a:rPr lang="en-US" dirty="0"/>
              <a:t>Web Capture supports the </a:t>
            </a:r>
            <a:r>
              <a:rPr lang="en-US" dirty="0" err="1"/>
              <a:t>FitBit</a:t>
            </a:r>
            <a:r>
              <a:rPr lang="en-US" dirty="0"/>
              <a:t> website for user data </a:t>
            </a:r>
          </a:p>
          <a:p>
            <a:pPr lvl="1"/>
            <a:r>
              <a:rPr lang="en-US" dirty="0"/>
              <a:t>Data on the website matches that on the Windows app and the smartphone app</a:t>
            </a:r>
          </a:p>
          <a:p>
            <a:pPr lvl="2"/>
            <a:r>
              <a:rPr lang="en-US" dirty="0"/>
              <a:t>Last Sync time</a:t>
            </a:r>
          </a:p>
          <a:p>
            <a:pPr lvl="2"/>
            <a:r>
              <a:rPr lang="en-US" dirty="0"/>
              <a:t>Public profile (includes join date)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6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81F2-87D4-478A-9F18-42233993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Cloud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C38D8-5CEE-4C9F-BB39-212804A4C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7912"/>
            <a:ext cx="4304434" cy="470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41A7F-8BB7-4382-AF56-83EF8237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09" y="974822"/>
            <a:ext cx="3218351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9BAD-41F8-43E9-9F75-3905B9F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Desktop Application (Win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BDA3-F8C8-4643-9768-8CA9127F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C:\Program Files\</a:t>
            </a:r>
            <a:r>
              <a:rPr lang="en-US" dirty="0" err="1"/>
              <a:t>WindowsApps</a:t>
            </a:r>
            <a:r>
              <a:rPr lang="en-US" dirty="0"/>
              <a:t>\</a:t>
            </a:r>
            <a:r>
              <a:rPr lang="en-US" dirty="0" err="1"/>
              <a:t>Fitbit.Fitbit</a:t>
            </a:r>
            <a:r>
              <a:rPr lang="en-US" dirty="0"/>
              <a:t>_&lt;VERSION&gt;_x64_\ contains the installation files</a:t>
            </a:r>
          </a:p>
          <a:p>
            <a:r>
              <a:rPr lang="en-US" dirty="0"/>
              <a:t>C:\Users\&lt;USER&gt;\AppData\Local\Packages\Fitbit.Fitbit\ contains application data</a:t>
            </a:r>
          </a:p>
          <a:p>
            <a:r>
              <a:rPr lang="en-US" dirty="0"/>
              <a:t>C\Users\&lt;USER&gt;\AppData\Local\Packages\</a:t>
            </a:r>
            <a:r>
              <a:rPr lang="en-US" dirty="0" err="1"/>
              <a:t>Fitbit.Fitbit</a:t>
            </a:r>
            <a:r>
              <a:rPr lang="en-US" dirty="0"/>
              <a:t>\</a:t>
            </a:r>
            <a:r>
              <a:rPr lang="en-US" dirty="0" err="1"/>
              <a:t>LocalState</a:t>
            </a:r>
            <a:r>
              <a:rPr lang="en-US" dirty="0"/>
              <a:t>\ contains SQLite files regarding the most recent session of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8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CFEB-DEB4-4E2F-916F-19A8FD8C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 Instance Desktop App (Win 10)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12CC5-031E-47FE-8F07-BDF300F0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707" y="1136650"/>
            <a:ext cx="6443349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D848-FED8-4A50-90EF-CA02F248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Recovered Cached Clock Faces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CCFE6-E805-426A-A62D-584576FF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496123"/>
            <a:ext cx="8824913" cy="3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95DA-9835-4EDE-9A9B-328B3A84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Desktop Application (Win 10)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7CA01-3C0E-43CA-9F81-FCDC11FE2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61" y="1136650"/>
            <a:ext cx="6056441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E39D-1298-4BB4-B347-1019A0D1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FitBit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5CD1-7137-4DDA-8E9A-ABCCE03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the data if you have access to the account </a:t>
            </a:r>
          </a:p>
          <a:p>
            <a:pPr lvl="1"/>
            <a:r>
              <a:rPr lang="en-US" dirty="0">
                <a:hlinkClick r:id="rId2"/>
              </a:rPr>
              <a:t>https://www.fitbit.com/settings/data/export</a:t>
            </a:r>
            <a:endParaRPr lang="en-US" dirty="0"/>
          </a:p>
          <a:p>
            <a:pPr lvl="1"/>
            <a:r>
              <a:rPr lang="en-US" dirty="0"/>
              <a:t>Importable into other data viewers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2447E-F0C7-49F9-BF8E-6E1A9FF3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2" y="3674526"/>
            <a:ext cx="5728996" cy="19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7B92-DF5B-4981-8F0E-B0DC2A63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E658-E7FC-41AD-840A-16AEBC8D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How do they help cases?</a:t>
            </a:r>
          </a:p>
          <a:p>
            <a:r>
              <a:rPr lang="en-US" dirty="0"/>
              <a:t>Where is data stored?</a:t>
            </a:r>
          </a:p>
          <a:p>
            <a:r>
              <a:rPr lang="en-US" dirty="0"/>
              <a:t>Acquisition?</a:t>
            </a:r>
          </a:p>
          <a:p>
            <a:r>
              <a:rPr lang="en-US" dirty="0"/>
              <a:t>Data available?</a:t>
            </a:r>
          </a:p>
          <a:p>
            <a:r>
              <a:rPr lang="en-US" dirty="0"/>
              <a:t>Vulnerabilities?</a:t>
            </a:r>
          </a:p>
          <a:p>
            <a:r>
              <a:rPr lang="en-US" dirty="0"/>
              <a:t>Frequency of updates?</a:t>
            </a:r>
          </a:p>
          <a:p>
            <a:r>
              <a:rPr lang="en-US" dirty="0"/>
              <a:t>Device security?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1933-D40F-43B4-A733-825CEC96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A7A2-285A-4172-976D-512848E9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publicly available regarding the Versa specifically </a:t>
            </a:r>
          </a:p>
          <a:p>
            <a:r>
              <a:rPr lang="en-US" dirty="0">
                <a:hlinkClick r:id="rId2"/>
              </a:rPr>
              <a:t>http://homepages.inf.ed.ac.uk/ppatras/pub/imwut18.pdf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Older paper from 2016 detailing the Fitbit communication protocol and potential methods to extract user data </a:t>
            </a:r>
          </a:p>
        </p:txBody>
      </p:sp>
    </p:spTree>
    <p:extLst>
      <p:ext uri="{BB962C8B-B14F-4D97-AF65-F5344CB8AC3E}">
        <p14:creationId xmlns:p14="http://schemas.microsoft.com/office/powerpoint/2010/main" val="80263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7CD3-9DEA-4484-8952-C6F5B253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 of Updates +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8556-C8A7-4EEF-AEF4-56DB8621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Infrequent major version updates</a:t>
            </a:r>
          </a:p>
          <a:p>
            <a:pPr lvl="1"/>
            <a:r>
              <a:rPr lang="en-US" dirty="0"/>
              <a:t>Firmware, software updates and features are not pre-announced </a:t>
            </a:r>
          </a:p>
          <a:p>
            <a:r>
              <a:rPr lang="en-US" dirty="0"/>
              <a:t>Smaller updates commonly pushed out</a:t>
            </a:r>
          </a:p>
          <a:p>
            <a:pPr lvl="1"/>
            <a:r>
              <a:rPr lang="en-US" dirty="0"/>
              <a:t>Last update was today 2/25</a:t>
            </a:r>
          </a:p>
        </p:txBody>
      </p:sp>
    </p:spTree>
    <p:extLst>
      <p:ext uri="{BB962C8B-B14F-4D97-AF65-F5344CB8AC3E}">
        <p14:creationId xmlns:p14="http://schemas.microsoft.com/office/powerpoint/2010/main" val="415662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B3C-6087-40B5-B057-2C235A17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7A7A-5B7A-4A9C-86B4-6796C24E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Bug Bounty program </a:t>
            </a:r>
            <a:r>
              <a:rPr lang="en-US" dirty="0">
                <a:hlinkClick r:id="rId3"/>
              </a:rPr>
              <a:t>https://bugcrowd.com/fitbit</a:t>
            </a:r>
            <a:r>
              <a:rPr lang="en-US" dirty="0"/>
              <a:t> </a:t>
            </a:r>
          </a:p>
          <a:p>
            <a:r>
              <a:rPr lang="en-US" dirty="0"/>
              <a:t>Uses end-to-end encryption since 2016</a:t>
            </a:r>
          </a:p>
          <a:p>
            <a:r>
              <a:rPr lang="en-US" dirty="0"/>
              <a:t>Vulnerable to interceptions of Bluetooth transmissions </a:t>
            </a:r>
          </a:p>
          <a:p>
            <a:r>
              <a:rPr lang="en-US" dirty="0"/>
              <a:t>Each “app” has their own private area in the device file system, files cannot be shared amongst different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34915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707A-9E73-416C-AD1C-FB7E86B2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Fitbit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11A6-D8D6-4C17-835D-E1EA0EB7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Leak -&gt; Blackmail</a:t>
            </a:r>
          </a:p>
          <a:p>
            <a:pPr lvl="1"/>
            <a:r>
              <a:rPr lang="en-US" dirty="0"/>
              <a:t>Say you’re not as active as you are</a:t>
            </a:r>
          </a:p>
          <a:p>
            <a:pPr lvl="2"/>
            <a:r>
              <a:rPr lang="en-US" dirty="0"/>
              <a:t>“This guy does indeed not </a:t>
            </a:r>
            <a:r>
              <a:rPr lang="en-US" dirty="0" err="1"/>
              <a:t>lyft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GPS data</a:t>
            </a:r>
          </a:p>
          <a:p>
            <a:pPr lvl="1"/>
            <a:r>
              <a:rPr lang="en-US" dirty="0"/>
              <a:t>“other nefarious purposes”</a:t>
            </a:r>
          </a:p>
          <a:p>
            <a:r>
              <a:rPr lang="en-US" dirty="0"/>
              <a:t>Malware</a:t>
            </a:r>
          </a:p>
          <a:p>
            <a:pPr lvl="1"/>
            <a:r>
              <a:rPr lang="en-US" dirty="0"/>
              <a:t>Potentially malicious app on the new Fitbit App store which can communicate back to the device </a:t>
            </a:r>
          </a:p>
        </p:txBody>
      </p:sp>
    </p:spTree>
    <p:extLst>
      <p:ext uri="{BB962C8B-B14F-4D97-AF65-F5344CB8AC3E}">
        <p14:creationId xmlns:p14="http://schemas.microsoft.com/office/powerpoint/2010/main" val="17238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A0A-C7E9-4E72-8EFC-57645A6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06C5-BB18-4F6F-AD6C-7E5436F0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Wireshark to monitor activity and data communicated between Fitbit device and Smartphone</a:t>
            </a:r>
          </a:p>
          <a:p>
            <a:r>
              <a:rPr lang="en-US" dirty="0"/>
              <a:t>“Chip-off” the device? </a:t>
            </a:r>
          </a:p>
        </p:txBody>
      </p:sp>
    </p:spTree>
    <p:extLst>
      <p:ext uri="{BB962C8B-B14F-4D97-AF65-F5344CB8AC3E}">
        <p14:creationId xmlns:p14="http://schemas.microsoft.com/office/powerpoint/2010/main" val="312292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0EFF-EFD1-499E-A19C-56F4DB51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Fitbit Versa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16189-7ACC-473D-AE73-22AA7EC9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Released April 2018</a:t>
            </a:r>
          </a:p>
          <a:p>
            <a:r>
              <a:rPr lang="en-US" dirty="0"/>
              <a:t>Fitness Tracker + Smartwatch</a:t>
            </a:r>
          </a:p>
          <a:p>
            <a:r>
              <a:rPr lang="en-US" dirty="0"/>
              <a:t>Heart Rate Monitor</a:t>
            </a:r>
          </a:p>
          <a:p>
            <a:r>
              <a:rPr lang="en-US" dirty="0"/>
              <a:t>Pedometer</a:t>
            </a:r>
          </a:p>
          <a:p>
            <a:r>
              <a:rPr lang="en-US" dirty="0"/>
              <a:t>Sleep Tracker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GPS Data ONLY IF set to use connected smartphone’s GPS </a:t>
            </a:r>
          </a:p>
          <a:p>
            <a:pPr lvl="1"/>
            <a:r>
              <a:rPr lang="en-US" dirty="0"/>
              <a:t>Does not have its own internal GPS like other fitness trackers</a:t>
            </a:r>
          </a:p>
        </p:txBody>
      </p:sp>
      <p:pic>
        <p:nvPicPr>
          <p:cNvPr id="7" name="Picture 2" descr="Image result for fitbit versa">
            <a:extLst>
              <a:ext uri="{FF2B5EF4-FFF2-40B4-BE49-F238E27FC236}">
                <a16:creationId xmlns:a16="http://schemas.microsoft.com/office/drawing/2014/main" id="{5263BD66-0359-4410-975A-7E0EBEF5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203" y="601051"/>
            <a:ext cx="2683325" cy="26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5ED7-11C3-4BB6-897C-29F5C45A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FitBit</a:t>
            </a:r>
            <a:r>
              <a:rPr lang="en-US" dirty="0"/>
              <a:t> Activity Trackers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2D5-18BA-47A0-BCDD-EE08D1BB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Wireless-enabled wearable devices that measure data such as heart rate, steps walked, track exercise, and GPS data</a:t>
            </a:r>
          </a:p>
          <a:p>
            <a:r>
              <a:rPr lang="en-US" dirty="0" err="1"/>
              <a:t>FitBit</a:t>
            </a:r>
            <a:r>
              <a:rPr lang="en-US" dirty="0"/>
              <a:t> has sold more than 55 million devices world wide with a user base of 25 million</a:t>
            </a:r>
          </a:p>
          <a:p>
            <a:r>
              <a:rPr lang="en-US" dirty="0"/>
              <a:t>Online, mobile, and computer application to view data</a:t>
            </a:r>
          </a:p>
        </p:txBody>
      </p:sp>
    </p:spTree>
    <p:extLst>
      <p:ext uri="{BB962C8B-B14F-4D97-AF65-F5344CB8AC3E}">
        <p14:creationId xmlns:p14="http://schemas.microsoft.com/office/powerpoint/2010/main" val="349255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3CFC-1B65-4C46-A018-665CF231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 Portrayal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C35DE-6482-4A9C-A104-8FE897E0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05" y="3356318"/>
            <a:ext cx="5441205" cy="1071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E0002-8754-41EA-817B-33400DA1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902"/>
            <a:ext cx="6031130" cy="150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3A096-153C-4E00-AEF4-DA56E196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784" y="1733625"/>
            <a:ext cx="4161453" cy="167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2DE7D-B782-407C-B45B-20A81EC0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59" y="4777627"/>
            <a:ext cx="4432041" cy="1090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23A57-B7E0-4DC0-8F46-D30E368A4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784" y="4428115"/>
            <a:ext cx="4369900" cy="13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C282-F309-46BA-90A2-72D31D73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708B-9F71-4C00-B305-48D34EB9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isn’t much accessible from the actual device</a:t>
            </a:r>
          </a:p>
          <a:p>
            <a:r>
              <a:rPr lang="en-US" dirty="0"/>
              <a:t>As with many wearable IoT devices, data is often sent to a connected handset or cloud </a:t>
            </a:r>
            <a:r>
              <a:rPr lang="en-US" dirty="0" err="1"/>
              <a:t>accout</a:t>
            </a:r>
            <a:endParaRPr lang="en-US" dirty="0"/>
          </a:p>
          <a:p>
            <a:pPr lvl="1"/>
            <a:r>
              <a:rPr lang="en-US" dirty="0"/>
              <a:t>Custom operating system</a:t>
            </a:r>
          </a:p>
          <a:p>
            <a:pPr lvl="1"/>
            <a:r>
              <a:rPr lang="en-US" dirty="0"/>
              <a:t>Lack of actual cable connection </a:t>
            </a:r>
          </a:p>
        </p:txBody>
      </p:sp>
    </p:spTree>
    <p:extLst>
      <p:ext uri="{BB962C8B-B14F-4D97-AF65-F5344CB8AC3E}">
        <p14:creationId xmlns:p14="http://schemas.microsoft.com/office/powerpoint/2010/main" val="5121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D7B-B185-4521-861D-9E874A2D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ways to get data off an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8E73-D56F-4CB9-AC67-A7081E38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off/take the device apart</a:t>
            </a:r>
          </a:p>
          <a:p>
            <a:r>
              <a:rPr lang="en-US" dirty="0"/>
              <a:t>Network Traffic and </a:t>
            </a:r>
            <a:r>
              <a:rPr lang="en-US" b="1" dirty="0"/>
              <a:t>Cloud Data</a:t>
            </a:r>
          </a:p>
          <a:p>
            <a:r>
              <a:rPr lang="en-US" dirty="0"/>
              <a:t>Direct from the device, whatever the File System/OS will allow you to access</a:t>
            </a:r>
          </a:p>
          <a:p>
            <a:r>
              <a:rPr lang="en-US" b="1" dirty="0"/>
              <a:t>From a connected Smartphone app</a:t>
            </a:r>
          </a:p>
        </p:txBody>
      </p:sp>
    </p:spTree>
    <p:extLst>
      <p:ext uri="{BB962C8B-B14F-4D97-AF65-F5344CB8AC3E}">
        <p14:creationId xmlns:p14="http://schemas.microsoft.com/office/powerpoint/2010/main" val="71416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545A-FF60-406B-B6B6-213F6F92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on the device?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FF05-207E-4933-A98B-DBCCD440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https://dev.fitbit.com/build/guides/file-system/</a:t>
            </a:r>
            <a:r>
              <a:rPr lang="en-US" dirty="0"/>
              <a:t> </a:t>
            </a:r>
          </a:p>
          <a:p>
            <a:r>
              <a:rPr lang="en-US" dirty="0"/>
              <a:t>The Versa does run with a file system which supports ASCII, UTF, JSON, and Binary</a:t>
            </a:r>
          </a:p>
          <a:p>
            <a:r>
              <a:rPr lang="en-US" dirty="0"/>
              <a:t>Each application has a private area of the device FS, files cannot be shared among applications</a:t>
            </a:r>
          </a:p>
          <a:p>
            <a:r>
              <a:rPr lang="en-US" dirty="0"/>
              <a:t>This data is irretrievable through cable connection</a:t>
            </a:r>
          </a:p>
          <a:p>
            <a:r>
              <a:rPr lang="en-US" dirty="0"/>
              <a:t>All interaction is via Bluetooth or Wi-Fi connection to the companion app</a:t>
            </a:r>
          </a:p>
        </p:txBody>
      </p:sp>
    </p:spTree>
    <p:extLst>
      <p:ext uri="{BB962C8B-B14F-4D97-AF65-F5344CB8AC3E}">
        <p14:creationId xmlns:p14="http://schemas.microsoft.com/office/powerpoint/2010/main" val="13405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06B2-E9CA-4E37-B122-D35DFD84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get from interacting with the device?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9A84-A28C-4647-8EB2-34D0D04B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FCC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9486"/>
      </p:ext>
    </p:extLst>
  </p:cSld>
  <p:clrMapOvr>
    <a:masterClrMapping/>
  </p:clrMapOvr>
</p:sld>
</file>

<file path=ppt/theme/theme1.xml><?xml version="1.0" encoding="utf-8"?>
<a:theme xmlns:a="http://schemas.openxmlformats.org/drawingml/2006/main" name="USC Viterbi - Layouts">
  <a:themeElements>
    <a:clrScheme name="USC Colors">
      <a:dk1>
        <a:srgbClr val="990000"/>
      </a:dk1>
      <a:lt1>
        <a:srgbClr val="FFFFFF"/>
      </a:lt1>
      <a:dk2>
        <a:srgbClr val="FFCC00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C Semi Official">
      <a:majorFont>
        <a:latin typeface="Adobe Caslon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- Layouts</Template>
  <TotalTime>6872</TotalTime>
  <Words>743</Words>
  <Application>Microsoft Office PowerPoint</Application>
  <PresentationFormat>On-screen Show (4:3)</PresentationFormat>
  <Paragraphs>110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Adobe Caslon Pro</vt:lpstr>
      <vt:lpstr>Arial</vt:lpstr>
      <vt:lpstr>Calibri</vt:lpstr>
      <vt:lpstr>USC Viterbi - Layouts</vt:lpstr>
      <vt:lpstr>Internet of Things Presentation</vt:lpstr>
      <vt:lpstr>Overview</vt:lpstr>
      <vt:lpstr>Fitbit Versa</vt:lpstr>
      <vt:lpstr>FitBit Activity Trackers Overview</vt:lpstr>
      <vt:lpstr>Media Portrayal</vt:lpstr>
      <vt:lpstr>Caveat</vt:lpstr>
      <vt:lpstr>General ways to get data off an IoT device</vt:lpstr>
      <vt:lpstr>Data on the device?</vt:lpstr>
      <vt:lpstr>What can we get from interacting with the device?</vt:lpstr>
      <vt:lpstr>PowerPoint Presentation</vt:lpstr>
      <vt:lpstr>Interactions with Common Forensic Acquisition Tools</vt:lpstr>
      <vt:lpstr>Android Application Data</vt:lpstr>
      <vt:lpstr>Cloud Data</vt:lpstr>
      <vt:lpstr>UFED Cloud Analyzer</vt:lpstr>
      <vt:lpstr>Desktop Application (Win 10)</vt:lpstr>
      <vt:lpstr>SQLite Instance Desktop App (Win 10)</vt:lpstr>
      <vt:lpstr>Recovered Cached Clock Faces</vt:lpstr>
      <vt:lpstr>Desktop Application (Win 10)</vt:lpstr>
      <vt:lpstr>FitBit Website</vt:lpstr>
      <vt:lpstr>Known Vulnerabilities</vt:lpstr>
      <vt:lpstr>Frequency of Updates + Support</vt:lpstr>
      <vt:lpstr>Device Security</vt:lpstr>
      <vt:lpstr>Fitbit Security Concerns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Martinez</dc:creator>
  <cp:lastModifiedBy>Anthony Martinez</cp:lastModifiedBy>
  <cp:revision>1</cp:revision>
  <cp:lastPrinted>2012-02-07T18:57:58Z</cp:lastPrinted>
  <dcterms:created xsi:type="dcterms:W3CDTF">2019-02-21T06:02:47Z</dcterms:created>
  <dcterms:modified xsi:type="dcterms:W3CDTF">2019-02-26T00:35:45Z</dcterms:modified>
</cp:coreProperties>
</file>