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80" r:id="rId7"/>
    <p:sldId id="273" r:id="rId8"/>
    <p:sldId id="257" r:id="rId9"/>
    <p:sldId id="274" r:id="rId10"/>
    <p:sldId id="275" r:id="rId11"/>
    <p:sldId id="276" r:id="rId12"/>
    <p:sldId id="277" r:id="rId13"/>
    <p:sldId id="27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Masters" initials="AM" lastIdx="1" clrIdx="0">
    <p:extLst>
      <p:ext uri="{19B8F6BF-5375-455C-9EA6-DF929625EA0E}">
        <p15:presenceInfo xmlns:p15="http://schemas.microsoft.com/office/powerpoint/2012/main" userId="S::Anthony.Masters@nationwide.co.uk::5252b5d2-43cd-42c6-8812-599a894181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BFF46-AFD6-4931-8E56-A85F63AF6A73}" v="68" dt="2021-08-17T08:28:43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92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Masters" userId="5252b5d2-43cd-42c6-8812-599a894181d9" providerId="ADAL" clId="{BC4BFF46-AFD6-4931-8E56-A85F63AF6A73}"/>
    <pc:docChg chg="undo custSel addSld delSld modSld sldOrd">
      <pc:chgData name="Anthony Masters" userId="5252b5d2-43cd-42c6-8812-599a894181d9" providerId="ADAL" clId="{BC4BFF46-AFD6-4931-8E56-A85F63AF6A73}" dt="2021-08-17T08:16:26.615" v="5150" actId="207"/>
      <pc:docMkLst>
        <pc:docMk/>
      </pc:docMkLst>
      <pc:sldChg chg="modSp mod">
        <pc:chgData name="Anthony Masters" userId="5252b5d2-43cd-42c6-8812-599a894181d9" providerId="ADAL" clId="{BC4BFF46-AFD6-4931-8E56-A85F63AF6A73}" dt="2021-08-04T11:15:51.824" v="85" actId="20577"/>
        <pc:sldMkLst>
          <pc:docMk/>
          <pc:sldMk cId="332239058" sldId="256"/>
        </pc:sldMkLst>
        <pc:spChg chg="mod">
          <ac:chgData name="Anthony Masters" userId="5252b5d2-43cd-42c6-8812-599a894181d9" providerId="ADAL" clId="{BC4BFF46-AFD6-4931-8E56-A85F63AF6A73}" dt="2021-08-04T11:15:31.116" v="34" actId="20577"/>
          <ac:spMkLst>
            <pc:docMk/>
            <pc:sldMk cId="332239058" sldId="256"/>
            <ac:spMk id="2" creationId="{D6E60536-45F3-4370-87A8-357C2A13FE92}"/>
          </ac:spMkLst>
        </pc:spChg>
        <pc:spChg chg="mod">
          <ac:chgData name="Anthony Masters" userId="5252b5d2-43cd-42c6-8812-599a894181d9" providerId="ADAL" clId="{BC4BFF46-AFD6-4931-8E56-A85F63AF6A73}" dt="2021-08-04T11:15:51.824" v="85" actId="20577"/>
          <ac:spMkLst>
            <pc:docMk/>
            <pc:sldMk cId="332239058" sldId="256"/>
            <ac:spMk id="3" creationId="{DA711E31-FDDC-4494-BAEB-E057B7693C11}"/>
          </ac:spMkLst>
        </pc:spChg>
      </pc:sldChg>
      <pc:sldChg chg="ord">
        <pc:chgData name="Anthony Masters" userId="5252b5d2-43cd-42c6-8812-599a894181d9" providerId="ADAL" clId="{BC4BFF46-AFD6-4931-8E56-A85F63AF6A73}" dt="2021-08-04T11:52:05.185" v="2697"/>
        <pc:sldMkLst>
          <pc:docMk/>
          <pc:sldMk cId="4211019348" sldId="257"/>
        </pc:sldMkLst>
      </pc:sldChg>
      <pc:sldChg chg="addSp delSp modSp mod ord">
        <pc:chgData name="Anthony Masters" userId="5252b5d2-43cd-42c6-8812-599a894181d9" providerId="ADAL" clId="{BC4BFF46-AFD6-4931-8E56-A85F63AF6A73}" dt="2021-08-04T12:05:10.872" v="3706" actId="20577"/>
        <pc:sldMkLst>
          <pc:docMk/>
          <pc:sldMk cId="2216570031" sldId="258"/>
        </pc:sldMkLst>
        <pc:spChg chg="del">
          <ac:chgData name="Anthony Masters" userId="5252b5d2-43cd-42c6-8812-599a894181d9" providerId="ADAL" clId="{BC4BFF46-AFD6-4931-8E56-A85F63AF6A73}" dt="2021-08-04T11:50:24.828" v="2677" actId="478"/>
          <ac:spMkLst>
            <pc:docMk/>
            <pc:sldMk cId="2216570031" sldId="258"/>
            <ac:spMk id="2" creationId="{31B011C8-AFA1-45FE-B289-B84313E99390}"/>
          </ac:spMkLst>
        </pc:spChg>
        <pc:spChg chg="add del mod">
          <ac:chgData name="Anthony Masters" userId="5252b5d2-43cd-42c6-8812-599a894181d9" providerId="ADAL" clId="{BC4BFF46-AFD6-4931-8E56-A85F63AF6A73}" dt="2021-08-04T11:50:26.416" v="2678" actId="478"/>
          <ac:spMkLst>
            <pc:docMk/>
            <pc:sldMk cId="2216570031" sldId="258"/>
            <ac:spMk id="5" creationId="{143B7474-4117-47F5-84DE-0476A8C28687}"/>
          </ac:spMkLst>
        </pc:spChg>
        <pc:spChg chg="add mod">
          <ac:chgData name="Anthony Masters" userId="5252b5d2-43cd-42c6-8812-599a894181d9" providerId="ADAL" clId="{BC4BFF46-AFD6-4931-8E56-A85F63AF6A73}" dt="2021-08-04T12:05:10.872" v="3706" actId="20577"/>
          <ac:spMkLst>
            <pc:docMk/>
            <pc:sldMk cId="2216570031" sldId="258"/>
            <ac:spMk id="9" creationId="{4717296D-AC7A-4ECE-94F8-EDC82B89FB11}"/>
          </ac:spMkLst>
        </pc:spChg>
        <pc:spChg chg="add mod">
          <ac:chgData name="Anthony Masters" userId="5252b5d2-43cd-42c6-8812-599a894181d9" providerId="ADAL" clId="{BC4BFF46-AFD6-4931-8E56-A85F63AF6A73}" dt="2021-08-04T12:05:01.287" v="3678" actId="20577"/>
          <ac:spMkLst>
            <pc:docMk/>
            <pc:sldMk cId="2216570031" sldId="258"/>
            <ac:spMk id="10" creationId="{FA15915C-A1D9-4232-80F2-9FCABF0274C5}"/>
          </ac:spMkLst>
        </pc:spChg>
        <pc:spChg chg="add mod">
          <ac:chgData name="Anthony Masters" userId="5252b5d2-43cd-42c6-8812-599a894181d9" providerId="ADAL" clId="{BC4BFF46-AFD6-4931-8E56-A85F63AF6A73}" dt="2021-08-04T12:03:58.638" v="3519" actId="20577"/>
          <ac:spMkLst>
            <pc:docMk/>
            <pc:sldMk cId="2216570031" sldId="258"/>
            <ac:spMk id="11" creationId="{2E28BECA-5839-479B-8298-85C53BD30E7E}"/>
          </ac:spMkLst>
        </pc:spChg>
        <pc:spChg chg="mod">
          <ac:chgData name="Anthony Masters" userId="5252b5d2-43cd-42c6-8812-599a894181d9" providerId="ADAL" clId="{BC4BFF46-AFD6-4931-8E56-A85F63AF6A73}" dt="2021-08-04T12:04:06.887" v="3559" actId="20577"/>
          <ac:spMkLst>
            <pc:docMk/>
            <pc:sldMk cId="2216570031" sldId="258"/>
            <ac:spMk id="31" creationId="{17531935-C63B-48B8-AD40-0CA16E21FEB0}"/>
          </ac:spMkLst>
        </pc:spChg>
        <pc:spChg chg="mod">
          <ac:chgData name="Anthony Masters" userId="5252b5d2-43cd-42c6-8812-599a894181d9" providerId="ADAL" clId="{BC4BFF46-AFD6-4931-8E56-A85F63AF6A73}" dt="2021-08-04T12:04:15.718" v="3606" actId="20577"/>
          <ac:spMkLst>
            <pc:docMk/>
            <pc:sldMk cId="2216570031" sldId="258"/>
            <ac:spMk id="32" creationId="{9DEA024E-B0C3-4776-8F0E-908C25B4F445}"/>
          </ac:spMkLst>
        </pc:spChg>
        <pc:spChg chg="mod">
          <ac:chgData name="Anthony Masters" userId="5252b5d2-43cd-42c6-8812-599a894181d9" providerId="ADAL" clId="{BC4BFF46-AFD6-4931-8E56-A85F63AF6A73}" dt="2021-08-04T12:04:44.412" v="3644" actId="207"/>
          <ac:spMkLst>
            <pc:docMk/>
            <pc:sldMk cId="2216570031" sldId="258"/>
            <ac:spMk id="33" creationId="{0281DE82-E623-48ED-B50F-FA259312E537}"/>
          </ac:spMkLst>
        </pc:spChg>
      </pc:sldChg>
      <pc:sldChg chg="modSp mod">
        <pc:chgData name="Anthony Masters" userId="5252b5d2-43cd-42c6-8812-599a894181d9" providerId="ADAL" clId="{BC4BFF46-AFD6-4931-8E56-A85F63AF6A73}" dt="2021-08-04T12:20:11.002" v="4932" actId="20577"/>
        <pc:sldMkLst>
          <pc:docMk/>
          <pc:sldMk cId="2329123512" sldId="260"/>
        </pc:sldMkLst>
        <pc:spChg chg="mod">
          <ac:chgData name="Anthony Masters" userId="5252b5d2-43cd-42c6-8812-599a894181d9" providerId="ADAL" clId="{BC4BFF46-AFD6-4931-8E56-A85F63AF6A73}" dt="2021-08-04T12:07:43.590" v="3938" actId="20577"/>
          <ac:spMkLst>
            <pc:docMk/>
            <pc:sldMk cId="2329123512" sldId="260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2:20:11.002" v="4932" actId="20577"/>
          <ac:spMkLst>
            <pc:docMk/>
            <pc:sldMk cId="2329123512" sldId="260"/>
            <ac:spMk id="3" creationId="{B58B79FE-D8BA-4D8F-B5F0-E42EB9D18262}"/>
          </ac:spMkLst>
        </pc:spChg>
      </pc:sldChg>
      <pc:sldChg chg="del">
        <pc:chgData name="Anthony Masters" userId="5252b5d2-43cd-42c6-8812-599a894181d9" providerId="ADAL" clId="{BC4BFF46-AFD6-4931-8E56-A85F63AF6A73}" dt="2021-08-04T12:06:08.891" v="3752" actId="47"/>
        <pc:sldMkLst>
          <pc:docMk/>
          <pc:sldMk cId="2956107556" sldId="261"/>
        </pc:sldMkLst>
      </pc:sldChg>
      <pc:sldChg chg="del">
        <pc:chgData name="Anthony Masters" userId="5252b5d2-43cd-42c6-8812-599a894181d9" providerId="ADAL" clId="{BC4BFF46-AFD6-4931-8E56-A85F63AF6A73}" dt="2021-08-04T12:06:05.764" v="3746" actId="47"/>
        <pc:sldMkLst>
          <pc:docMk/>
          <pc:sldMk cId="1125060865" sldId="263"/>
        </pc:sldMkLst>
      </pc:sldChg>
      <pc:sldChg chg="del">
        <pc:chgData name="Anthony Masters" userId="5252b5d2-43cd-42c6-8812-599a894181d9" providerId="ADAL" clId="{BC4BFF46-AFD6-4931-8E56-A85F63AF6A73}" dt="2021-08-04T12:06:06.156" v="3747" actId="47"/>
        <pc:sldMkLst>
          <pc:docMk/>
          <pc:sldMk cId="2912768152" sldId="265"/>
        </pc:sldMkLst>
      </pc:sldChg>
      <pc:sldChg chg="del">
        <pc:chgData name="Anthony Masters" userId="5252b5d2-43cd-42c6-8812-599a894181d9" providerId="ADAL" clId="{BC4BFF46-AFD6-4931-8E56-A85F63AF6A73}" dt="2021-08-04T12:06:06.525" v="3748" actId="47"/>
        <pc:sldMkLst>
          <pc:docMk/>
          <pc:sldMk cId="2051416643" sldId="266"/>
        </pc:sldMkLst>
      </pc:sldChg>
      <pc:sldChg chg="del">
        <pc:chgData name="Anthony Masters" userId="5252b5d2-43cd-42c6-8812-599a894181d9" providerId="ADAL" clId="{BC4BFF46-AFD6-4931-8E56-A85F63AF6A73}" dt="2021-08-04T12:06:07.452" v="3750" actId="47"/>
        <pc:sldMkLst>
          <pc:docMk/>
          <pc:sldMk cId="3455553457" sldId="267"/>
        </pc:sldMkLst>
      </pc:sldChg>
      <pc:sldChg chg="del">
        <pc:chgData name="Anthony Masters" userId="5252b5d2-43cd-42c6-8812-599a894181d9" providerId="ADAL" clId="{BC4BFF46-AFD6-4931-8E56-A85F63AF6A73}" dt="2021-08-04T12:06:06.943" v="3749" actId="47"/>
        <pc:sldMkLst>
          <pc:docMk/>
          <pc:sldMk cId="3592033675" sldId="268"/>
        </pc:sldMkLst>
      </pc:sldChg>
      <pc:sldChg chg="del">
        <pc:chgData name="Anthony Masters" userId="5252b5d2-43cd-42c6-8812-599a894181d9" providerId="ADAL" clId="{BC4BFF46-AFD6-4931-8E56-A85F63AF6A73}" dt="2021-08-04T12:06:05.160" v="3745" actId="47"/>
        <pc:sldMkLst>
          <pc:docMk/>
          <pc:sldMk cId="2151862583" sldId="269"/>
        </pc:sldMkLst>
      </pc:sldChg>
      <pc:sldChg chg="del">
        <pc:chgData name="Anthony Masters" userId="5252b5d2-43cd-42c6-8812-599a894181d9" providerId="ADAL" clId="{BC4BFF46-AFD6-4931-8E56-A85F63AF6A73}" dt="2021-08-04T12:06:08.129" v="3751" actId="47"/>
        <pc:sldMkLst>
          <pc:docMk/>
          <pc:sldMk cId="1651601295" sldId="270"/>
        </pc:sldMkLst>
      </pc:sldChg>
      <pc:sldChg chg="del">
        <pc:chgData name="Anthony Masters" userId="5252b5d2-43cd-42c6-8812-599a894181d9" providerId="ADAL" clId="{BC4BFF46-AFD6-4931-8E56-A85F63AF6A73}" dt="2021-08-04T12:06:10.235" v="3753" actId="47"/>
        <pc:sldMkLst>
          <pc:docMk/>
          <pc:sldMk cId="3011112030" sldId="271"/>
        </pc:sldMkLst>
      </pc:sldChg>
      <pc:sldChg chg="addSp delSp modSp add del mod setBg setClrOvrMap">
        <pc:chgData name="Anthony Masters" userId="5252b5d2-43cd-42c6-8812-599a894181d9" providerId="ADAL" clId="{BC4BFF46-AFD6-4931-8E56-A85F63AF6A73}" dt="2021-08-17T08:16:00.595" v="5145" actId="47"/>
        <pc:sldMkLst>
          <pc:docMk/>
          <pc:sldMk cId="3288306924" sldId="272"/>
        </pc:sldMkLst>
        <pc:spChg chg="mod">
          <ac:chgData name="Anthony Masters" userId="5252b5d2-43cd-42c6-8812-599a894181d9" providerId="ADAL" clId="{BC4BFF46-AFD6-4931-8E56-A85F63AF6A73}" dt="2021-08-04T13:25:23.012" v="5135" actId="122"/>
          <ac:spMkLst>
            <pc:docMk/>
            <pc:sldMk cId="3288306924" sldId="272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38:26.582" v="1214" actId="14100"/>
          <ac:spMkLst>
            <pc:docMk/>
            <pc:sldMk cId="3288306924" sldId="272"/>
            <ac:spMk id="3" creationId="{B58B79FE-D8BA-4D8F-B5F0-E42EB9D18262}"/>
          </ac:spMkLst>
        </pc:spChg>
        <pc:spChg chg="mod ord">
          <ac:chgData name="Anthony Masters" userId="5252b5d2-43cd-42c6-8812-599a894181d9" providerId="ADAL" clId="{BC4BFF46-AFD6-4931-8E56-A85F63AF6A73}" dt="2021-08-04T11:19:19.760" v="185" actId="26606"/>
          <ac:spMkLst>
            <pc:docMk/>
            <pc:sldMk cId="3288306924" sldId="272"/>
            <ac:spMk id="4" creationId="{EB7C691E-58BA-4B73-AC95-054E60F6C66F}"/>
          </ac:spMkLst>
        </pc:spChg>
        <pc:spChg chg="del mod">
          <ac:chgData name="Anthony Masters" userId="5252b5d2-43cd-42c6-8812-599a894181d9" providerId="ADAL" clId="{BC4BFF46-AFD6-4931-8E56-A85F63AF6A73}" dt="2021-08-04T11:17:30.389" v="142" actId="478"/>
          <ac:spMkLst>
            <pc:docMk/>
            <pc:sldMk cId="3288306924" sldId="272"/>
            <ac:spMk id="7" creationId="{3F113932-3875-47AC-8A28-770A569B7C80}"/>
          </ac:spMkLst>
        </pc:spChg>
        <pc:spChg chg="del">
          <ac:chgData name="Anthony Masters" userId="5252b5d2-43cd-42c6-8812-599a894181d9" providerId="ADAL" clId="{BC4BFF46-AFD6-4931-8E56-A85F63AF6A73}" dt="2021-08-04T11:17:32.022" v="144" actId="478"/>
          <ac:spMkLst>
            <pc:docMk/>
            <pc:sldMk cId="3288306924" sldId="272"/>
            <ac:spMk id="9" creationId="{02C5CB87-3F3C-4579-85A9-4A110822A529}"/>
          </ac:spMkLst>
        </pc:spChg>
        <pc:spChg chg="del">
          <ac:chgData name="Anthony Masters" userId="5252b5d2-43cd-42c6-8812-599a894181d9" providerId="ADAL" clId="{BC4BFF46-AFD6-4931-8E56-A85F63AF6A73}" dt="2021-08-04T11:17:35.534" v="147" actId="478"/>
          <ac:spMkLst>
            <pc:docMk/>
            <pc:sldMk cId="3288306924" sldId="272"/>
            <ac:spMk id="11" creationId="{5DB4290F-5744-47CC-8940-9445904B0723}"/>
          </ac:spMkLst>
        </pc:spChg>
        <pc:spChg chg="del">
          <ac:chgData name="Anthony Masters" userId="5252b5d2-43cd-42c6-8812-599a894181d9" providerId="ADAL" clId="{BC4BFF46-AFD6-4931-8E56-A85F63AF6A73}" dt="2021-08-04T11:17:37.133" v="149" actId="478"/>
          <ac:spMkLst>
            <pc:docMk/>
            <pc:sldMk cId="3288306924" sldId="272"/>
            <ac:spMk id="13" creationId="{854BED0D-3FC6-4DEB-B094-5D0588B43CFF}"/>
          </ac:spMkLst>
        </pc:spChg>
        <pc:spChg chg="del">
          <ac:chgData name="Anthony Masters" userId="5252b5d2-43cd-42c6-8812-599a894181d9" providerId="ADAL" clId="{BC4BFF46-AFD6-4931-8E56-A85F63AF6A73}" dt="2021-08-04T11:17:39.542" v="151" actId="478"/>
          <ac:spMkLst>
            <pc:docMk/>
            <pc:sldMk cId="3288306924" sldId="272"/>
            <ac:spMk id="15" creationId="{B6DA1E35-2939-4513-9800-EBB2EBD27040}"/>
          </ac:spMkLst>
        </pc:spChg>
        <pc:spChg chg="del">
          <ac:chgData name="Anthony Masters" userId="5252b5d2-43cd-42c6-8812-599a894181d9" providerId="ADAL" clId="{BC4BFF46-AFD6-4931-8E56-A85F63AF6A73}" dt="2021-08-04T11:17:41.303" v="153" actId="478"/>
          <ac:spMkLst>
            <pc:docMk/>
            <pc:sldMk cId="3288306924" sldId="272"/>
            <ac:spMk id="17" creationId="{6C1B9A4B-D411-49E9-9906-9B78E742684C}"/>
          </ac:spMkLst>
        </pc:spChg>
        <pc:spChg chg="add del">
          <ac:chgData name="Anthony Masters" userId="5252b5d2-43cd-42c6-8812-599a894181d9" providerId="ADAL" clId="{BC4BFF46-AFD6-4931-8E56-A85F63AF6A73}" dt="2021-08-04T11:19:02.681" v="182" actId="26606"/>
          <ac:spMkLst>
            <pc:docMk/>
            <pc:sldMk cId="3288306924" sldId="272"/>
            <ac:spMk id="20" creationId="{45D37F4E-DDB4-456B-97E0-9937730A039F}"/>
          </ac:spMkLst>
        </pc:spChg>
        <pc:spChg chg="add del">
          <ac:chgData name="Anthony Masters" userId="5252b5d2-43cd-42c6-8812-599a894181d9" providerId="ADAL" clId="{BC4BFF46-AFD6-4931-8E56-A85F63AF6A73}" dt="2021-08-04T11:19:02.681" v="182" actId="26606"/>
          <ac:spMkLst>
            <pc:docMk/>
            <pc:sldMk cId="3288306924" sldId="272"/>
            <ac:spMk id="21" creationId="{B2DD41CD-8F47-4F56-AD12-4E2FF7696987}"/>
          </ac:spMkLst>
        </pc:spChg>
        <pc:spChg chg="add del">
          <ac:chgData name="Anthony Masters" userId="5252b5d2-43cd-42c6-8812-599a894181d9" providerId="ADAL" clId="{BC4BFF46-AFD6-4931-8E56-A85F63AF6A73}" dt="2021-08-04T11:19:19.745" v="184" actId="26606"/>
          <ac:spMkLst>
            <pc:docMk/>
            <pc:sldMk cId="3288306924" sldId="272"/>
            <ac:spMk id="22" creationId="{6EBF06A5-4173-45DE-87B1-0791E098A374}"/>
          </ac:spMkLst>
        </pc:spChg>
        <pc:spChg chg="add del">
          <ac:chgData name="Anthony Masters" userId="5252b5d2-43cd-42c6-8812-599a894181d9" providerId="ADAL" clId="{BC4BFF46-AFD6-4931-8E56-A85F63AF6A73}" dt="2021-08-04T11:18:55.207" v="180" actId="26606"/>
          <ac:spMkLst>
            <pc:docMk/>
            <pc:sldMk cId="3288306924" sldId="272"/>
            <ac:spMk id="23" creationId="{FF9B822F-893E-44C8-963C-64F50ACECBB2}"/>
          </ac:spMkLst>
        </pc:spChg>
        <pc:spChg chg="add del">
          <ac:chgData name="Anthony Masters" userId="5252b5d2-43cd-42c6-8812-599a894181d9" providerId="ADAL" clId="{BC4BFF46-AFD6-4931-8E56-A85F63AF6A73}" dt="2021-08-04T11:19:19.745" v="184" actId="26606"/>
          <ac:spMkLst>
            <pc:docMk/>
            <pc:sldMk cId="3288306924" sldId="272"/>
            <ac:spMk id="24" creationId="{206E9F47-DC46-4A02-B5DB-26B56C39C979}"/>
          </ac:spMkLst>
        </pc:spChg>
        <pc:spChg chg="add del">
          <ac:chgData name="Anthony Masters" userId="5252b5d2-43cd-42c6-8812-599a894181d9" providerId="ADAL" clId="{BC4BFF46-AFD6-4931-8E56-A85F63AF6A73}" dt="2021-08-04T11:18:55.207" v="180" actId="26606"/>
          <ac:spMkLst>
            <pc:docMk/>
            <pc:sldMk cId="3288306924" sldId="272"/>
            <ac:spMk id="25" creationId="{EBF87945-A001-489F-9D9B-7D9435F0B9CA}"/>
          </ac:spMkLst>
        </pc:spChg>
        <pc:spChg chg="add">
          <ac:chgData name="Anthony Masters" userId="5252b5d2-43cd-42c6-8812-599a894181d9" providerId="ADAL" clId="{BC4BFF46-AFD6-4931-8E56-A85F63AF6A73}" dt="2021-08-04T11:19:19.760" v="185" actId="26606"/>
          <ac:spMkLst>
            <pc:docMk/>
            <pc:sldMk cId="3288306924" sldId="272"/>
            <ac:spMk id="31" creationId="{F4C0B10B-D2C4-4A54-AFAD-3D27DF88BB37}"/>
          </ac:spMkLst>
        </pc:spChg>
        <pc:grpChg chg="add">
          <ac:chgData name="Anthony Masters" userId="5252b5d2-43cd-42c6-8812-599a894181d9" providerId="ADAL" clId="{BC4BFF46-AFD6-4931-8E56-A85F63AF6A73}" dt="2021-08-04T11:19:19.760" v="185" actId="26606"/>
          <ac:grpSpMkLst>
            <pc:docMk/>
            <pc:sldMk cId="3288306924" sldId="272"/>
            <ac:grpSpMk id="32" creationId="{B6BADB90-C74B-40D6-86DC-503F65FCE8DC}"/>
          </ac:grpSpMkLst>
        </pc:grpChg>
        <pc:picChg chg="del">
          <ac:chgData name="Anthony Masters" userId="5252b5d2-43cd-42c6-8812-599a894181d9" providerId="ADAL" clId="{BC4BFF46-AFD6-4931-8E56-A85F63AF6A73}" dt="2021-08-04T11:17:28.439" v="140" actId="478"/>
          <ac:picMkLst>
            <pc:docMk/>
            <pc:sldMk cId="3288306924" sldId="272"/>
            <ac:picMk id="6" creationId="{BCC204F6-FAA1-4A09-A23D-9FFE9D8441FA}"/>
          </ac:picMkLst>
        </pc:picChg>
        <pc:picChg chg="del">
          <ac:chgData name="Anthony Masters" userId="5252b5d2-43cd-42c6-8812-599a894181d9" providerId="ADAL" clId="{BC4BFF46-AFD6-4931-8E56-A85F63AF6A73}" dt="2021-08-04T11:17:31.015" v="143" actId="478"/>
          <ac:picMkLst>
            <pc:docMk/>
            <pc:sldMk cId="3288306924" sldId="272"/>
            <ac:picMk id="8" creationId="{F2138047-54D0-4537-9A99-09711C13401A}"/>
          </ac:picMkLst>
        </pc:picChg>
        <pc:picChg chg="del mod">
          <ac:chgData name="Anthony Masters" userId="5252b5d2-43cd-42c6-8812-599a894181d9" providerId="ADAL" clId="{BC4BFF46-AFD6-4931-8E56-A85F63AF6A73}" dt="2021-08-04T11:17:33.294" v="146" actId="478"/>
          <ac:picMkLst>
            <pc:docMk/>
            <pc:sldMk cId="3288306924" sldId="272"/>
            <ac:picMk id="10" creationId="{C7F7FCF1-2356-495A-A63D-95156C89C06D}"/>
          </ac:picMkLst>
        </pc:picChg>
        <pc:picChg chg="del">
          <ac:chgData name="Anthony Masters" userId="5252b5d2-43cd-42c6-8812-599a894181d9" providerId="ADAL" clId="{BC4BFF46-AFD6-4931-8E56-A85F63AF6A73}" dt="2021-08-04T11:17:36.206" v="148" actId="478"/>
          <ac:picMkLst>
            <pc:docMk/>
            <pc:sldMk cId="3288306924" sldId="272"/>
            <ac:picMk id="12" creationId="{B5E40A85-8D13-4058-9B38-5A5281AA91A6}"/>
          </ac:picMkLst>
        </pc:picChg>
        <pc:picChg chg="del">
          <ac:chgData name="Anthony Masters" userId="5252b5d2-43cd-42c6-8812-599a894181d9" providerId="ADAL" clId="{BC4BFF46-AFD6-4931-8E56-A85F63AF6A73}" dt="2021-08-04T11:17:37.787" v="150" actId="478"/>
          <ac:picMkLst>
            <pc:docMk/>
            <pc:sldMk cId="3288306924" sldId="272"/>
            <ac:picMk id="14" creationId="{48C16EC0-930B-40D2-A05A-7A8FC87BCFF2}"/>
          </ac:picMkLst>
        </pc:picChg>
        <pc:picChg chg="del">
          <ac:chgData name="Anthony Masters" userId="5252b5d2-43cd-42c6-8812-599a894181d9" providerId="ADAL" clId="{BC4BFF46-AFD6-4931-8E56-A85F63AF6A73}" dt="2021-08-04T11:17:40.260" v="152" actId="478"/>
          <ac:picMkLst>
            <pc:docMk/>
            <pc:sldMk cId="3288306924" sldId="272"/>
            <ac:picMk id="16" creationId="{1F7A9917-F1F6-4B7A-A20A-D71E6F44CFEA}"/>
          </ac:picMkLst>
        </pc:picChg>
        <pc:picChg chg="add mod ord">
          <ac:chgData name="Anthony Masters" userId="5252b5d2-43cd-42c6-8812-599a894181d9" providerId="ADAL" clId="{BC4BFF46-AFD6-4931-8E56-A85F63AF6A73}" dt="2021-08-04T11:27:30.113" v="568" actId="14100"/>
          <ac:picMkLst>
            <pc:docMk/>
            <pc:sldMk cId="3288306924" sldId="272"/>
            <ac:picMk id="18" creationId="{282936F0-4D20-4526-BB83-5142CBD09FEC}"/>
          </ac:picMkLst>
        </pc:picChg>
        <pc:picChg chg="add del mod">
          <ac:chgData name="Anthony Masters" userId="5252b5d2-43cd-42c6-8812-599a894181d9" providerId="ADAL" clId="{BC4BFF46-AFD6-4931-8E56-A85F63AF6A73}" dt="2021-08-04T11:18:44.171" v="178" actId="478"/>
          <ac:picMkLst>
            <pc:docMk/>
            <pc:sldMk cId="3288306924" sldId="272"/>
            <ac:picMk id="19" creationId="{B10FCAC5-8106-4A8C-8A26-821526D70E65}"/>
          </ac:picMkLst>
        </pc:picChg>
      </pc:sldChg>
      <pc:sldChg chg="addSp delSp modSp add mod setBg">
        <pc:chgData name="Anthony Masters" userId="5252b5d2-43cd-42c6-8812-599a894181d9" providerId="ADAL" clId="{BC4BFF46-AFD6-4931-8E56-A85F63AF6A73}" dt="2021-08-04T11:26:02.463" v="462" actId="1076"/>
        <pc:sldMkLst>
          <pc:docMk/>
          <pc:sldMk cId="674046148" sldId="273"/>
        </pc:sldMkLst>
        <pc:spChg chg="mod">
          <ac:chgData name="Anthony Masters" userId="5252b5d2-43cd-42c6-8812-599a894181d9" providerId="ADAL" clId="{BC4BFF46-AFD6-4931-8E56-A85F63AF6A73}" dt="2021-08-04T11:25:17.781" v="452" actId="20577"/>
          <ac:spMkLst>
            <pc:docMk/>
            <pc:sldMk cId="674046148" sldId="273"/>
            <ac:spMk id="2" creationId="{31B011C8-AFA1-45FE-B289-B84313E99390}"/>
          </ac:spMkLst>
        </pc:spChg>
        <pc:spChg chg="mod ord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3" creationId="{B58B79FE-D8BA-4D8F-B5F0-E42EB9D18262}"/>
          </ac:spMkLst>
        </pc:spChg>
        <pc:spChg chg="mod ord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4" creationId="{EB7C691E-58BA-4B73-AC95-054E60F6C66F}"/>
          </ac:spMkLst>
        </pc:spChg>
        <pc:spChg chg="del">
          <ac:chgData name="Anthony Masters" userId="5252b5d2-43cd-42c6-8812-599a894181d9" providerId="ADAL" clId="{BC4BFF46-AFD6-4931-8E56-A85F63AF6A73}" dt="2021-08-04T11:22:25.272" v="229" actId="478"/>
          <ac:spMkLst>
            <pc:docMk/>
            <pc:sldMk cId="674046148" sldId="273"/>
            <ac:spMk id="7" creationId="{3F113932-3875-47AC-8A28-770A569B7C80}"/>
          </ac:spMkLst>
        </pc:spChg>
        <pc:spChg chg="del">
          <ac:chgData name="Anthony Masters" userId="5252b5d2-43cd-42c6-8812-599a894181d9" providerId="ADAL" clId="{BC4BFF46-AFD6-4931-8E56-A85F63AF6A73}" dt="2021-08-04T11:22:30.772" v="233" actId="478"/>
          <ac:spMkLst>
            <pc:docMk/>
            <pc:sldMk cId="674046148" sldId="273"/>
            <ac:spMk id="9" creationId="{02C5CB87-3F3C-4579-85A9-4A110822A529}"/>
          </ac:spMkLst>
        </pc:spChg>
        <pc:spChg chg="del mod">
          <ac:chgData name="Anthony Masters" userId="5252b5d2-43cd-42c6-8812-599a894181d9" providerId="ADAL" clId="{BC4BFF46-AFD6-4931-8E56-A85F63AF6A73}" dt="2021-08-04T11:22:34.165" v="237" actId="478"/>
          <ac:spMkLst>
            <pc:docMk/>
            <pc:sldMk cId="674046148" sldId="273"/>
            <ac:spMk id="11" creationId="{5DB4290F-5744-47CC-8940-9445904B0723}"/>
          </ac:spMkLst>
        </pc:spChg>
        <pc:spChg chg="del">
          <ac:chgData name="Anthony Masters" userId="5252b5d2-43cd-42c6-8812-599a894181d9" providerId="ADAL" clId="{BC4BFF46-AFD6-4931-8E56-A85F63AF6A73}" dt="2021-08-04T11:22:32.717" v="235" actId="478"/>
          <ac:spMkLst>
            <pc:docMk/>
            <pc:sldMk cId="674046148" sldId="273"/>
            <ac:spMk id="13" creationId="{854BED0D-3FC6-4DEB-B094-5D0588B43CFF}"/>
          </ac:spMkLst>
        </pc:spChg>
        <pc:spChg chg="del">
          <ac:chgData name="Anthony Masters" userId="5252b5d2-43cd-42c6-8812-599a894181d9" providerId="ADAL" clId="{BC4BFF46-AFD6-4931-8E56-A85F63AF6A73}" dt="2021-08-04T11:22:35.982" v="239" actId="478"/>
          <ac:spMkLst>
            <pc:docMk/>
            <pc:sldMk cId="674046148" sldId="273"/>
            <ac:spMk id="15" creationId="{B6DA1E35-2939-4513-9800-EBB2EBD27040}"/>
          </ac:spMkLst>
        </pc:spChg>
        <pc:spChg chg="del">
          <ac:chgData name="Anthony Masters" userId="5252b5d2-43cd-42c6-8812-599a894181d9" providerId="ADAL" clId="{BC4BFF46-AFD6-4931-8E56-A85F63AF6A73}" dt="2021-08-04T11:22:37.635" v="241" actId="478"/>
          <ac:spMkLst>
            <pc:docMk/>
            <pc:sldMk cId="674046148" sldId="273"/>
            <ac:spMk id="17" creationId="{6C1B9A4B-D411-49E9-9906-9B78E742684C}"/>
          </ac:spMkLst>
        </pc:spChg>
        <pc:spChg chg="add del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71" creationId="{33CD251C-A887-4D2F-925B-FC097198538B}"/>
          </ac:spMkLst>
        </pc:spChg>
        <pc:spChg chg="add del">
          <ac:chgData name="Anthony Masters" userId="5252b5d2-43cd-42c6-8812-599a894181d9" providerId="ADAL" clId="{BC4BFF46-AFD6-4931-8E56-A85F63AF6A73}" dt="2021-08-04T11:25:12.170" v="446" actId="26606"/>
          <ac:spMkLst>
            <pc:docMk/>
            <pc:sldMk cId="674046148" sldId="273"/>
            <ac:spMk id="73" creationId="{3B2069EE-A08E-44F0-B3F9-3CF8CC2DCAD5}"/>
          </ac:spMkLst>
        </pc:spChg>
        <pc:grpChg chg="add del">
          <ac:chgData name="Anthony Masters" userId="5252b5d2-43cd-42c6-8812-599a894181d9" providerId="ADAL" clId="{BC4BFF46-AFD6-4931-8E56-A85F63AF6A73}" dt="2021-08-04T11:25:12.170" v="446" actId="26606"/>
          <ac:grpSpMkLst>
            <pc:docMk/>
            <pc:sldMk cId="674046148" sldId="273"/>
            <ac:grpSpMk id="75" creationId="{9C6E8597-0CCE-4A8A-9326-AA52691A1C81}"/>
          </ac:grpSpMkLst>
        </pc:grpChg>
        <pc:picChg chg="del">
          <ac:chgData name="Anthony Masters" userId="5252b5d2-43cd-42c6-8812-599a894181d9" providerId="ADAL" clId="{BC4BFF46-AFD6-4931-8E56-A85F63AF6A73}" dt="2021-08-04T11:22:25.806" v="230" actId="478"/>
          <ac:picMkLst>
            <pc:docMk/>
            <pc:sldMk cId="674046148" sldId="273"/>
            <ac:picMk id="6" creationId="{BCC204F6-FAA1-4A09-A23D-9FFE9D8441FA}"/>
          </ac:picMkLst>
        </pc:picChg>
        <pc:picChg chg="del">
          <ac:chgData name="Anthony Masters" userId="5252b5d2-43cd-42c6-8812-599a894181d9" providerId="ADAL" clId="{BC4BFF46-AFD6-4931-8E56-A85F63AF6A73}" dt="2021-08-04T11:22:26.323" v="231" actId="478"/>
          <ac:picMkLst>
            <pc:docMk/>
            <pc:sldMk cId="674046148" sldId="273"/>
            <ac:picMk id="8" creationId="{F2138047-54D0-4537-9A99-09711C13401A}"/>
          </ac:picMkLst>
        </pc:picChg>
        <pc:picChg chg="del">
          <ac:chgData name="Anthony Masters" userId="5252b5d2-43cd-42c6-8812-599a894181d9" providerId="ADAL" clId="{BC4BFF46-AFD6-4931-8E56-A85F63AF6A73}" dt="2021-08-04T11:22:29.628" v="232" actId="478"/>
          <ac:picMkLst>
            <pc:docMk/>
            <pc:sldMk cId="674046148" sldId="273"/>
            <ac:picMk id="10" creationId="{C7F7FCF1-2356-495A-A63D-95156C89C06D}"/>
          </ac:picMkLst>
        </pc:picChg>
        <pc:picChg chg="del">
          <ac:chgData name="Anthony Masters" userId="5252b5d2-43cd-42c6-8812-599a894181d9" providerId="ADAL" clId="{BC4BFF46-AFD6-4931-8E56-A85F63AF6A73}" dt="2021-08-04T11:22:31.628" v="234" actId="478"/>
          <ac:picMkLst>
            <pc:docMk/>
            <pc:sldMk cId="674046148" sldId="273"/>
            <ac:picMk id="12" creationId="{B5E40A85-8D13-4058-9B38-5A5281AA91A6}"/>
          </ac:picMkLst>
        </pc:picChg>
        <pc:picChg chg="del">
          <ac:chgData name="Anthony Masters" userId="5252b5d2-43cd-42c6-8812-599a894181d9" providerId="ADAL" clId="{BC4BFF46-AFD6-4931-8E56-A85F63AF6A73}" dt="2021-08-04T11:22:34.804" v="238" actId="478"/>
          <ac:picMkLst>
            <pc:docMk/>
            <pc:sldMk cId="674046148" sldId="273"/>
            <ac:picMk id="14" creationId="{48C16EC0-930B-40D2-A05A-7A8FC87BCFF2}"/>
          </ac:picMkLst>
        </pc:picChg>
        <pc:picChg chg="del">
          <ac:chgData name="Anthony Masters" userId="5252b5d2-43cd-42c6-8812-599a894181d9" providerId="ADAL" clId="{BC4BFF46-AFD6-4931-8E56-A85F63AF6A73}" dt="2021-08-04T11:22:36.499" v="240" actId="478"/>
          <ac:picMkLst>
            <pc:docMk/>
            <pc:sldMk cId="674046148" sldId="273"/>
            <ac:picMk id="16" creationId="{1F7A9917-F1F6-4B7A-A20A-D71E6F44CFEA}"/>
          </ac:picMkLst>
        </pc:picChg>
        <pc:picChg chg="add mod">
          <ac:chgData name="Anthony Masters" userId="5252b5d2-43cd-42c6-8812-599a894181d9" providerId="ADAL" clId="{BC4BFF46-AFD6-4931-8E56-A85F63AF6A73}" dt="2021-08-04T11:26:02.463" v="462" actId="1076"/>
          <ac:picMkLst>
            <pc:docMk/>
            <pc:sldMk cId="674046148" sldId="273"/>
            <ac:picMk id="18" creationId="{457CBD62-4D74-4812-95C1-57607CFC42AC}"/>
          </ac:picMkLst>
        </pc:picChg>
        <pc:picChg chg="add mod">
          <ac:chgData name="Anthony Masters" userId="5252b5d2-43cd-42c6-8812-599a894181d9" providerId="ADAL" clId="{BC4BFF46-AFD6-4931-8E56-A85F63AF6A73}" dt="2021-08-04T11:25:43.388" v="457" actId="1076"/>
          <ac:picMkLst>
            <pc:docMk/>
            <pc:sldMk cId="674046148" sldId="273"/>
            <ac:picMk id="1026" creationId="{C3B70EEF-2D6B-486E-BC98-DED76F38F302}"/>
          </ac:picMkLst>
        </pc:picChg>
        <pc:picChg chg="add del mod">
          <ac:chgData name="Anthony Masters" userId="5252b5d2-43cd-42c6-8812-599a894181d9" providerId="ADAL" clId="{BC4BFF46-AFD6-4931-8E56-A85F63AF6A73}" dt="2021-08-04T11:25:59.595" v="461" actId="478"/>
          <ac:picMkLst>
            <pc:docMk/>
            <pc:sldMk cId="674046148" sldId="273"/>
            <ac:picMk id="1028" creationId="{C1934B9E-9AFA-4682-AD09-5ACFF11DF2EC}"/>
          </ac:picMkLst>
        </pc:picChg>
      </pc:sldChg>
      <pc:sldChg chg="addSp delSp modSp add mod">
        <pc:chgData name="Anthony Masters" userId="5252b5d2-43cd-42c6-8812-599a894181d9" providerId="ADAL" clId="{BC4BFF46-AFD6-4931-8E56-A85F63AF6A73}" dt="2021-08-04T12:15:12.721" v="4491" actId="14826"/>
        <pc:sldMkLst>
          <pc:docMk/>
          <pc:sldMk cId="3303114577" sldId="274"/>
        </pc:sldMkLst>
        <pc:spChg chg="mod">
          <ac:chgData name="Anthony Masters" userId="5252b5d2-43cd-42c6-8812-599a894181d9" providerId="ADAL" clId="{BC4BFF46-AFD6-4931-8E56-A85F63AF6A73}" dt="2021-08-04T11:27:01.909" v="523" actId="20577"/>
          <ac:spMkLst>
            <pc:docMk/>
            <pc:sldMk cId="3303114577" sldId="274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30:12.871" v="818" actId="207"/>
          <ac:spMkLst>
            <pc:docMk/>
            <pc:sldMk cId="3303114577" sldId="274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BC4BFF46-AFD6-4931-8E56-A85F63AF6A73}" dt="2021-08-04T12:13:29.028" v="4358" actId="404"/>
          <ac:spMkLst>
            <pc:docMk/>
            <pc:sldMk cId="3303114577" sldId="274"/>
            <ac:spMk id="7" creationId="{20339942-E4CF-45B3-B6CC-D5B0A6016CBC}"/>
          </ac:spMkLst>
        </pc:spChg>
        <pc:spChg chg="del">
          <ac:chgData name="Anthony Masters" userId="5252b5d2-43cd-42c6-8812-599a894181d9" providerId="ADAL" clId="{BC4BFF46-AFD6-4931-8E56-A85F63AF6A73}" dt="2021-08-04T11:28:14.043" v="588" actId="478"/>
          <ac:spMkLst>
            <pc:docMk/>
            <pc:sldMk cId="3303114577" sldId="274"/>
            <ac:spMk id="9" creationId="{E963B420-B79D-4AD9-978C-1D70795F8044}"/>
          </ac:spMkLst>
        </pc:spChg>
        <pc:spChg chg="del mod">
          <ac:chgData name="Anthony Masters" userId="5252b5d2-43cd-42c6-8812-599a894181d9" providerId="ADAL" clId="{BC4BFF46-AFD6-4931-8E56-A85F63AF6A73}" dt="2021-08-04T11:28:41.662" v="628" actId="478"/>
          <ac:spMkLst>
            <pc:docMk/>
            <pc:sldMk cId="3303114577" sldId="274"/>
            <ac:spMk id="15" creationId="{9C553B5D-1F92-422A-A5E0-12C82980167C}"/>
          </ac:spMkLst>
        </pc:spChg>
        <pc:spChg chg="add mod">
          <ac:chgData name="Anthony Masters" userId="5252b5d2-43cd-42c6-8812-599a894181d9" providerId="ADAL" clId="{BC4BFF46-AFD6-4931-8E56-A85F63AF6A73}" dt="2021-08-04T12:13:31.696" v="4359" actId="404"/>
          <ac:spMkLst>
            <pc:docMk/>
            <pc:sldMk cId="3303114577" sldId="274"/>
            <ac:spMk id="23" creationId="{F270E53D-8AAC-4B0C-B165-25890E9C2057}"/>
          </ac:spMkLst>
        </pc:spChg>
        <pc:spChg chg="add mod">
          <ac:chgData name="Anthony Masters" userId="5252b5d2-43cd-42c6-8812-599a894181d9" providerId="ADAL" clId="{BC4BFF46-AFD6-4931-8E56-A85F63AF6A73}" dt="2021-08-04T12:14:04.519" v="4490" actId="20577"/>
          <ac:spMkLst>
            <pc:docMk/>
            <pc:sldMk cId="3303114577" sldId="274"/>
            <ac:spMk id="25" creationId="{6BFAEC26-9806-479A-A618-DD03335283F8}"/>
          </ac:spMkLst>
        </pc:spChg>
        <pc:grpChg chg="del">
          <ac:chgData name="Anthony Masters" userId="5252b5d2-43cd-42c6-8812-599a894181d9" providerId="ADAL" clId="{BC4BFF46-AFD6-4931-8E56-A85F63AF6A73}" dt="2021-08-04T11:28:42.596" v="629" actId="478"/>
          <ac:grpSpMkLst>
            <pc:docMk/>
            <pc:sldMk cId="3303114577" sldId="274"/>
            <ac:grpSpMk id="5" creationId="{236F8267-C3BA-4D65-9D24-A85FAF0EA7CE}"/>
          </ac:grpSpMkLst>
        </pc:grpChg>
        <pc:grpChg chg="del">
          <ac:chgData name="Anthony Masters" userId="5252b5d2-43cd-42c6-8812-599a894181d9" providerId="ADAL" clId="{BC4BFF46-AFD6-4931-8E56-A85F63AF6A73}" dt="2021-08-04T11:28:43.788" v="630" actId="478"/>
          <ac:grpSpMkLst>
            <pc:docMk/>
            <pc:sldMk cId="3303114577" sldId="274"/>
            <ac:grpSpMk id="27" creationId="{FA8FC0CC-3ED1-4B16-BEC3-90C421E82714}"/>
          </ac:grpSpMkLst>
        </pc:grpChg>
        <pc:picChg chg="add del mod">
          <ac:chgData name="Anthony Masters" userId="5252b5d2-43cd-42c6-8812-599a894181d9" providerId="ADAL" clId="{BC4BFF46-AFD6-4931-8E56-A85F63AF6A73}" dt="2021-08-04T11:30:18.012" v="820" actId="21"/>
          <ac:picMkLst>
            <pc:docMk/>
            <pc:sldMk cId="3303114577" sldId="274"/>
            <ac:picMk id="6" creationId="{C11DAAFF-BA65-4A10-9E1D-67B7206FE470}"/>
          </ac:picMkLst>
        </pc:picChg>
        <pc:picChg chg="del">
          <ac:chgData name="Anthony Masters" userId="5252b5d2-43cd-42c6-8812-599a894181d9" providerId="ADAL" clId="{BC4BFF46-AFD6-4931-8E56-A85F63AF6A73}" dt="2021-08-04T11:28:12.612" v="587" actId="478"/>
          <ac:picMkLst>
            <pc:docMk/>
            <pc:sldMk cId="3303114577" sldId="274"/>
            <ac:picMk id="8" creationId="{B61F1C94-630F-4F02-95E6-B384CF49C7BA}"/>
          </ac:picMkLst>
        </pc:picChg>
        <pc:picChg chg="add mod">
          <ac:chgData name="Anthony Masters" userId="5252b5d2-43cd-42c6-8812-599a894181d9" providerId="ADAL" clId="{BC4BFF46-AFD6-4931-8E56-A85F63AF6A73}" dt="2021-08-04T11:30:51.805" v="823" actId="14826"/>
          <ac:picMkLst>
            <pc:docMk/>
            <pc:sldMk cId="3303114577" sldId="274"/>
            <ac:picMk id="22" creationId="{22752427-016F-4BE6-9DAD-C533F7C231C4}"/>
          </ac:picMkLst>
        </pc:picChg>
        <pc:picChg chg="add mod">
          <ac:chgData name="Anthony Masters" userId="5252b5d2-43cd-42c6-8812-599a894181d9" providerId="ADAL" clId="{BC4BFF46-AFD6-4931-8E56-A85F63AF6A73}" dt="2021-08-04T12:15:12.721" v="4491" actId="14826"/>
          <ac:picMkLst>
            <pc:docMk/>
            <pc:sldMk cId="3303114577" sldId="274"/>
            <ac:picMk id="24" creationId="{DD7CECD0-41F9-4E95-8F04-887BF2366187}"/>
          </ac:picMkLst>
        </pc:picChg>
      </pc:sldChg>
      <pc:sldChg chg="addSp delSp modSp add mod">
        <pc:chgData name="Anthony Masters" userId="5252b5d2-43cd-42c6-8812-599a894181d9" providerId="ADAL" clId="{BC4BFF46-AFD6-4931-8E56-A85F63AF6A73}" dt="2021-08-04T12:04:48.147" v="3645" actId="207"/>
        <pc:sldMkLst>
          <pc:docMk/>
          <pc:sldMk cId="2275429865" sldId="275"/>
        </pc:sldMkLst>
        <pc:spChg chg="mod">
          <ac:chgData name="Anthony Masters" userId="5252b5d2-43cd-42c6-8812-599a894181d9" providerId="ADAL" clId="{BC4BFF46-AFD6-4931-8E56-A85F63AF6A73}" dt="2021-08-04T12:04:48.147" v="3645" actId="207"/>
          <ac:spMkLst>
            <pc:docMk/>
            <pc:sldMk cId="2275429865" sldId="275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38:58.359" v="1239" actId="20577"/>
          <ac:spMkLst>
            <pc:docMk/>
            <pc:sldMk cId="2275429865" sldId="275"/>
            <ac:spMk id="3" creationId="{B58B79FE-D8BA-4D8F-B5F0-E42EB9D18262}"/>
          </ac:spMkLst>
        </pc:spChg>
        <pc:spChg chg="del">
          <ac:chgData name="Anthony Masters" userId="5252b5d2-43cd-42c6-8812-599a894181d9" providerId="ADAL" clId="{BC4BFF46-AFD6-4931-8E56-A85F63AF6A73}" dt="2021-08-04T11:37:53.776" v="1199" actId="478"/>
          <ac:spMkLst>
            <pc:docMk/>
            <pc:sldMk cId="2275429865" sldId="275"/>
            <ac:spMk id="5" creationId="{8334C2A8-EC1D-4859-AED2-B48473D5B9B4}"/>
          </ac:spMkLst>
        </pc:spChg>
        <pc:spChg chg="del">
          <ac:chgData name="Anthony Masters" userId="5252b5d2-43cd-42c6-8812-599a894181d9" providerId="ADAL" clId="{BC4BFF46-AFD6-4931-8E56-A85F63AF6A73}" dt="2021-08-04T11:37:54.494" v="1200" actId="478"/>
          <ac:spMkLst>
            <pc:docMk/>
            <pc:sldMk cId="2275429865" sldId="275"/>
            <ac:spMk id="6" creationId="{CD5952F2-0D2C-4DE3-80A8-D4FDA9CCA7B9}"/>
          </ac:spMkLst>
        </pc:spChg>
        <pc:spChg chg="del">
          <ac:chgData name="Anthony Masters" userId="5252b5d2-43cd-42c6-8812-599a894181d9" providerId="ADAL" clId="{BC4BFF46-AFD6-4931-8E56-A85F63AF6A73}" dt="2021-08-04T11:37:55.266" v="1201" actId="478"/>
          <ac:spMkLst>
            <pc:docMk/>
            <pc:sldMk cId="2275429865" sldId="275"/>
            <ac:spMk id="7" creationId="{7903D3F6-E627-4E28-B9BE-1A9CAB606D01}"/>
          </ac:spMkLst>
        </pc:spChg>
        <pc:spChg chg="del">
          <ac:chgData name="Anthony Masters" userId="5252b5d2-43cd-42c6-8812-599a894181d9" providerId="ADAL" clId="{BC4BFF46-AFD6-4931-8E56-A85F63AF6A73}" dt="2021-08-04T11:37:56.454" v="1202" actId="478"/>
          <ac:spMkLst>
            <pc:docMk/>
            <pc:sldMk cId="2275429865" sldId="275"/>
            <ac:spMk id="8" creationId="{6FA226D1-B162-42ED-BEF2-BC805259BBBA}"/>
          </ac:spMkLst>
        </pc:spChg>
        <pc:spChg chg="del">
          <ac:chgData name="Anthony Masters" userId="5252b5d2-43cd-42c6-8812-599a894181d9" providerId="ADAL" clId="{BC4BFF46-AFD6-4931-8E56-A85F63AF6A73}" dt="2021-08-04T11:38:45.904" v="1216" actId="478"/>
          <ac:spMkLst>
            <pc:docMk/>
            <pc:sldMk cId="2275429865" sldId="275"/>
            <ac:spMk id="9" creationId="{125C2C9C-78C1-4CDE-9531-A73B085EE608}"/>
          </ac:spMkLst>
        </pc:spChg>
        <pc:spChg chg="mod">
          <ac:chgData name="Anthony Masters" userId="5252b5d2-43cd-42c6-8812-599a894181d9" providerId="ADAL" clId="{BC4BFF46-AFD6-4931-8E56-A85F63AF6A73}" dt="2021-08-04T11:42:43.612" v="1773" actId="20577"/>
          <ac:spMkLst>
            <pc:docMk/>
            <pc:sldMk cId="2275429865" sldId="275"/>
            <ac:spMk id="10" creationId="{49DEB4EC-4DB6-4C29-A7A5-2EA4D32AC808}"/>
          </ac:spMkLst>
        </pc:spChg>
        <pc:spChg chg="del">
          <ac:chgData name="Anthony Masters" userId="5252b5d2-43cd-42c6-8812-599a894181d9" providerId="ADAL" clId="{BC4BFF46-AFD6-4931-8E56-A85F63AF6A73}" dt="2021-08-04T11:38:47.544" v="1217" actId="478"/>
          <ac:spMkLst>
            <pc:docMk/>
            <pc:sldMk cId="2275429865" sldId="275"/>
            <ac:spMk id="11" creationId="{EF573838-838A-4831-ACDC-F3C93CA35273}"/>
          </ac:spMkLst>
        </pc:spChg>
        <pc:spChg chg="del">
          <ac:chgData name="Anthony Masters" userId="5252b5d2-43cd-42c6-8812-599a894181d9" providerId="ADAL" clId="{BC4BFF46-AFD6-4931-8E56-A85F63AF6A73}" dt="2021-08-04T11:38:48.785" v="1218" actId="478"/>
          <ac:spMkLst>
            <pc:docMk/>
            <pc:sldMk cId="2275429865" sldId="275"/>
            <ac:spMk id="12" creationId="{BDBB7701-7629-481F-A647-5C5EFA5A717B}"/>
          </ac:spMkLst>
        </pc:spChg>
        <pc:picChg chg="add mod">
          <ac:chgData name="Anthony Masters" userId="5252b5d2-43cd-42c6-8812-599a894181d9" providerId="ADAL" clId="{BC4BFF46-AFD6-4931-8E56-A85F63AF6A73}" dt="2021-08-04T11:42:25.365" v="1760" actId="1076"/>
          <ac:picMkLst>
            <pc:docMk/>
            <pc:sldMk cId="2275429865" sldId="275"/>
            <ac:picMk id="2050" creationId="{29370A15-1FB5-49A1-80B4-474E489609EC}"/>
          </ac:picMkLst>
        </pc:picChg>
      </pc:sldChg>
      <pc:sldChg chg="modSp add del mod">
        <pc:chgData name="Anthony Masters" userId="5252b5d2-43cd-42c6-8812-599a894181d9" providerId="ADAL" clId="{BC4BFF46-AFD6-4931-8E56-A85F63AF6A73}" dt="2021-08-04T11:36:05.530" v="1107" actId="47"/>
        <pc:sldMkLst>
          <pc:docMk/>
          <pc:sldMk cId="4156173709" sldId="275"/>
        </pc:sldMkLst>
        <pc:spChg chg="mod">
          <ac:chgData name="Anthony Masters" userId="5252b5d2-43cd-42c6-8812-599a894181d9" providerId="ADAL" clId="{BC4BFF46-AFD6-4931-8E56-A85F63AF6A73}" dt="2021-08-04T11:36:03.849" v="1106" actId="20577"/>
          <ac:spMkLst>
            <pc:docMk/>
            <pc:sldMk cId="4156173709" sldId="275"/>
            <ac:spMk id="2" creationId="{31B011C8-AFA1-45FE-B289-B84313E99390}"/>
          </ac:spMkLst>
        </pc:spChg>
      </pc:sldChg>
      <pc:sldChg chg="addSp modSp add mod">
        <pc:chgData name="Anthony Masters" userId="5252b5d2-43cd-42c6-8812-599a894181d9" providerId="ADAL" clId="{BC4BFF46-AFD6-4931-8E56-A85F63AF6A73}" dt="2021-08-04T13:13:54.804" v="5134" actId="1076"/>
        <pc:sldMkLst>
          <pc:docMk/>
          <pc:sldMk cId="1678883683" sldId="276"/>
        </pc:sldMkLst>
        <pc:spChg chg="mod">
          <ac:chgData name="Anthony Masters" userId="5252b5d2-43cd-42c6-8812-599a894181d9" providerId="ADAL" clId="{BC4BFF46-AFD6-4931-8E56-A85F63AF6A73}" dt="2021-08-04T11:43:24.930" v="1795" actId="20577"/>
          <ac:spMkLst>
            <pc:docMk/>
            <pc:sldMk cId="1678883683" sldId="276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3:13:08.845" v="5089" actId="14100"/>
          <ac:spMkLst>
            <pc:docMk/>
            <pc:sldMk cId="1678883683" sldId="276"/>
            <ac:spMk id="3" creationId="{B58B79FE-D8BA-4D8F-B5F0-E42EB9D18262}"/>
          </ac:spMkLst>
        </pc:spChg>
        <pc:spChg chg="mod">
          <ac:chgData name="Anthony Masters" userId="5252b5d2-43cd-42c6-8812-599a894181d9" providerId="ADAL" clId="{BC4BFF46-AFD6-4931-8E56-A85F63AF6A73}" dt="2021-08-04T13:13:05.865" v="5088" actId="1076"/>
          <ac:spMkLst>
            <pc:docMk/>
            <pc:sldMk cId="1678883683" sldId="276"/>
            <ac:spMk id="5" creationId="{8334C2A8-EC1D-4859-AED2-B48473D5B9B4}"/>
          </ac:spMkLst>
        </pc:spChg>
        <pc:spChg chg="mod">
          <ac:chgData name="Anthony Masters" userId="5252b5d2-43cd-42c6-8812-599a894181d9" providerId="ADAL" clId="{BC4BFF46-AFD6-4931-8E56-A85F63AF6A73}" dt="2021-08-04T13:13:05.865" v="5088" actId="1076"/>
          <ac:spMkLst>
            <pc:docMk/>
            <pc:sldMk cId="1678883683" sldId="276"/>
            <ac:spMk id="6" creationId="{CD5952F2-0D2C-4DE3-80A8-D4FDA9CCA7B9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7" creationId="{7903D3F6-E627-4E28-B9BE-1A9CAB606D01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8" creationId="{6FA226D1-B162-42ED-BEF2-BC805259BBBA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9" creationId="{125C2C9C-78C1-4CDE-9531-A73B085EE608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0" creationId="{49DEB4EC-4DB6-4C29-A7A5-2EA4D32AC808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1" creationId="{EF573838-838A-4831-ACDC-F3C93CA35273}"/>
          </ac:spMkLst>
        </pc:spChg>
        <pc:spChg chg="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2" creationId="{BDBB7701-7629-481F-A647-5C5EFA5A717B}"/>
          </ac:spMkLst>
        </pc:spChg>
        <pc:spChg chg="add 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3" creationId="{402D0680-841B-4011-AF66-081785C59EEA}"/>
          </ac:spMkLst>
        </pc:spChg>
        <pc:spChg chg="add mod">
          <ac:chgData name="Anthony Masters" userId="5252b5d2-43cd-42c6-8812-599a894181d9" providerId="ADAL" clId="{BC4BFF46-AFD6-4931-8E56-A85F63AF6A73}" dt="2021-08-04T13:13:54.804" v="5134" actId="1076"/>
          <ac:spMkLst>
            <pc:docMk/>
            <pc:sldMk cId="1678883683" sldId="276"/>
            <ac:spMk id="14" creationId="{68CC136D-6DD2-40F5-AE0C-9F3D212A454C}"/>
          </ac:spMkLst>
        </pc:spChg>
      </pc:sldChg>
      <pc:sldChg chg="addSp delSp modSp add mod">
        <pc:chgData name="Anthony Masters" userId="5252b5d2-43cd-42c6-8812-599a894181d9" providerId="ADAL" clId="{BC4BFF46-AFD6-4931-8E56-A85F63AF6A73}" dt="2021-08-04T12:04:51.827" v="3646" actId="207"/>
        <pc:sldMkLst>
          <pc:docMk/>
          <pc:sldMk cId="1789709294" sldId="277"/>
        </pc:sldMkLst>
        <pc:spChg chg="mod">
          <ac:chgData name="Anthony Masters" userId="5252b5d2-43cd-42c6-8812-599a894181d9" providerId="ADAL" clId="{BC4BFF46-AFD6-4931-8E56-A85F63AF6A73}" dt="2021-08-04T12:04:51.827" v="3646" actId="207"/>
          <ac:spMkLst>
            <pc:docMk/>
            <pc:sldMk cId="1789709294" sldId="277"/>
            <ac:spMk id="2" creationId="{31B011C8-AFA1-45FE-B289-B84313E99390}"/>
          </ac:spMkLst>
        </pc:spChg>
        <pc:spChg chg="mod">
          <ac:chgData name="Anthony Masters" userId="5252b5d2-43cd-42c6-8812-599a894181d9" providerId="ADAL" clId="{BC4BFF46-AFD6-4931-8E56-A85F63AF6A73}" dt="2021-08-04T11:55:05.343" v="3066" actId="20577"/>
          <ac:spMkLst>
            <pc:docMk/>
            <pc:sldMk cId="1789709294" sldId="277"/>
            <ac:spMk id="3" creationId="{B58B79FE-D8BA-4D8F-B5F0-E42EB9D18262}"/>
          </ac:spMkLst>
        </pc:spChg>
        <pc:spChg chg="add mod">
          <ac:chgData name="Anthony Masters" userId="5252b5d2-43cd-42c6-8812-599a894181d9" providerId="ADAL" clId="{BC4BFF46-AFD6-4931-8E56-A85F63AF6A73}" dt="2021-08-04T11:55:41.165" v="3115" actId="14100"/>
          <ac:spMkLst>
            <pc:docMk/>
            <pc:sldMk cId="1789709294" sldId="277"/>
            <ac:spMk id="5" creationId="{66399C9C-6ADC-4C63-A0F3-73025090CA4F}"/>
          </ac:spMkLst>
        </pc:spChg>
        <pc:spChg chg="add mod">
          <ac:chgData name="Anthony Masters" userId="5252b5d2-43cd-42c6-8812-599a894181d9" providerId="ADAL" clId="{BC4BFF46-AFD6-4931-8E56-A85F63AF6A73}" dt="2021-08-04T11:56:26.430" v="3194" actId="207"/>
          <ac:spMkLst>
            <pc:docMk/>
            <pc:sldMk cId="1789709294" sldId="277"/>
            <ac:spMk id="8" creationId="{8E588AFB-087F-4D7E-BA67-A16FED01B42F}"/>
          </ac:spMkLst>
        </pc:spChg>
        <pc:spChg chg="add mod">
          <ac:chgData name="Anthony Masters" userId="5252b5d2-43cd-42c6-8812-599a894181d9" providerId="ADAL" clId="{BC4BFF46-AFD6-4931-8E56-A85F63AF6A73}" dt="2021-08-04T11:56:31.903" v="3195" actId="207"/>
          <ac:spMkLst>
            <pc:docMk/>
            <pc:sldMk cId="1789709294" sldId="277"/>
            <ac:spMk id="9" creationId="{91817493-13F9-486F-9D67-E30D16E5D88C}"/>
          </ac:spMkLst>
        </pc:spChg>
        <pc:spChg chg="del">
          <ac:chgData name="Anthony Masters" userId="5252b5d2-43cd-42c6-8812-599a894181d9" providerId="ADAL" clId="{BC4BFF46-AFD6-4931-8E56-A85F63AF6A73}" dt="2021-08-04T11:53:12.400" v="2823" actId="478"/>
          <ac:spMkLst>
            <pc:docMk/>
            <pc:sldMk cId="1789709294" sldId="277"/>
            <ac:spMk id="10" creationId="{49DEB4EC-4DB6-4C29-A7A5-2EA4D32AC808}"/>
          </ac:spMkLst>
        </pc:spChg>
        <pc:picChg chg="add mod">
          <ac:chgData name="Anthony Masters" userId="5252b5d2-43cd-42c6-8812-599a894181d9" providerId="ADAL" clId="{BC4BFF46-AFD6-4931-8E56-A85F63AF6A73}" dt="2021-08-04T11:57:14.022" v="3200" actId="1076"/>
          <ac:picMkLst>
            <pc:docMk/>
            <pc:sldMk cId="1789709294" sldId="277"/>
            <ac:picMk id="7" creationId="{83E68B58-4EDD-48CE-A496-92BA537B654B}"/>
          </ac:picMkLst>
        </pc:picChg>
        <pc:picChg chg="del">
          <ac:chgData name="Anthony Masters" userId="5252b5d2-43cd-42c6-8812-599a894181d9" providerId="ADAL" clId="{BC4BFF46-AFD6-4931-8E56-A85F63AF6A73}" dt="2021-08-04T11:53:13.191" v="2824" actId="478"/>
          <ac:picMkLst>
            <pc:docMk/>
            <pc:sldMk cId="1789709294" sldId="277"/>
            <ac:picMk id="2050" creationId="{29370A15-1FB5-49A1-80B4-474E489609EC}"/>
          </ac:picMkLst>
        </pc:picChg>
      </pc:sldChg>
      <pc:sldChg chg="addSp delSp modSp add del mod setBg">
        <pc:chgData name="Anthony Masters" userId="5252b5d2-43cd-42c6-8812-599a894181d9" providerId="ADAL" clId="{BC4BFF46-AFD6-4931-8E56-A85F63AF6A73}" dt="2021-08-04T12:27:07.250" v="4947" actId="47"/>
        <pc:sldMkLst>
          <pc:docMk/>
          <pc:sldMk cId="2847342395" sldId="278"/>
        </pc:sldMkLst>
        <pc:spChg chg="mod">
          <ac:chgData name="Anthony Masters" userId="5252b5d2-43cd-42c6-8812-599a894181d9" providerId="ADAL" clId="{BC4BFF46-AFD6-4931-8E56-A85F63AF6A73}" dt="2021-08-04T12:03:39.213" v="3502" actId="26606"/>
          <ac:spMkLst>
            <pc:docMk/>
            <pc:sldMk cId="2847342395" sldId="278"/>
            <ac:spMk id="2" creationId="{31B011C8-AFA1-45FE-B289-B84313E99390}"/>
          </ac:spMkLst>
        </pc:spChg>
        <pc:spChg chg="mod ord">
          <ac:chgData name="Anthony Masters" userId="5252b5d2-43cd-42c6-8812-599a894181d9" providerId="ADAL" clId="{BC4BFF46-AFD6-4931-8E56-A85F63AF6A73}" dt="2021-08-04T12:05:43.025" v="3744" actId="113"/>
          <ac:spMkLst>
            <pc:docMk/>
            <pc:sldMk cId="2847342395" sldId="278"/>
            <ac:spMk id="3" creationId="{B58B79FE-D8BA-4D8F-B5F0-E42EB9D18262}"/>
          </ac:spMkLst>
        </pc:spChg>
        <pc:spChg chg="mod ord">
          <ac:chgData name="Anthony Masters" userId="5252b5d2-43cd-42c6-8812-599a894181d9" providerId="ADAL" clId="{BC4BFF46-AFD6-4931-8E56-A85F63AF6A73}" dt="2021-08-04T12:03:39.213" v="3502" actId="26606"/>
          <ac:spMkLst>
            <pc:docMk/>
            <pc:sldMk cId="2847342395" sldId="278"/>
            <ac:spMk id="4" creationId="{EB7C691E-58BA-4B73-AC95-054E60F6C66F}"/>
          </ac:spMkLst>
        </pc:spChg>
        <pc:spChg chg="del">
          <ac:chgData name="Anthony Masters" userId="5252b5d2-43cd-42c6-8812-599a894181d9" providerId="ADAL" clId="{BC4BFF46-AFD6-4931-8E56-A85F63AF6A73}" dt="2021-08-04T12:02:06.502" v="3489" actId="478"/>
          <ac:spMkLst>
            <pc:docMk/>
            <pc:sldMk cId="2847342395" sldId="278"/>
            <ac:spMk id="5" creationId="{66399C9C-6ADC-4C63-A0F3-73025090CA4F}"/>
          </ac:spMkLst>
        </pc:spChg>
        <pc:spChg chg="del">
          <ac:chgData name="Anthony Masters" userId="5252b5d2-43cd-42c6-8812-599a894181d9" providerId="ADAL" clId="{BC4BFF46-AFD6-4931-8E56-A85F63AF6A73}" dt="2021-08-04T12:02:15.231" v="3493" actId="478"/>
          <ac:spMkLst>
            <pc:docMk/>
            <pc:sldMk cId="2847342395" sldId="278"/>
            <ac:spMk id="8" creationId="{8E588AFB-087F-4D7E-BA67-A16FED01B42F}"/>
          </ac:spMkLst>
        </pc:spChg>
        <pc:spChg chg="del">
          <ac:chgData name="Anthony Masters" userId="5252b5d2-43cd-42c6-8812-599a894181d9" providerId="ADAL" clId="{BC4BFF46-AFD6-4931-8E56-A85F63AF6A73}" dt="2021-08-04T12:02:17.215" v="3494" actId="478"/>
          <ac:spMkLst>
            <pc:docMk/>
            <pc:sldMk cId="2847342395" sldId="278"/>
            <ac:spMk id="9" creationId="{91817493-13F9-486F-9D67-E30D16E5D88C}"/>
          </ac:spMkLst>
        </pc:spChg>
        <pc:spChg chg="add del">
          <ac:chgData name="Anthony Masters" userId="5252b5d2-43cd-42c6-8812-599a894181d9" providerId="ADAL" clId="{BC4BFF46-AFD6-4931-8E56-A85F63AF6A73}" dt="2021-08-04T12:03:39.213" v="3502" actId="26606"/>
          <ac:spMkLst>
            <pc:docMk/>
            <pc:sldMk cId="2847342395" sldId="278"/>
            <ac:spMk id="71" creationId="{73AD41DB-DF9F-49BC-85AE-6AB1840AD517}"/>
          </ac:spMkLst>
        </pc:spChg>
        <pc:grpChg chg="add del">
          <ac:chgData name="Anthony Masters" userId="5252b5d2-43cd-42c6-8812-599a894181d9" providerId="ADAL" clId="{BC4BFF46-AFD6-4931-8E56-A85F63AF6A73}" dt="2021-08-04T12:03:39.213" v="3502" actId="26606"/>
          <ac:grpSpMkLst>
            <pc:docMk/>
            <pc:sldMk cId="2847342395" sldId="278"/>
            <ac:grpSpMk id="73" creationId="{A4AE1828-51FD-4AD7-BCF6-9AF5C696CE5D}"/>
          </ac:grpSpMkLst>
        </pc:grpChg>
        <pc:picChg chg="del">
          <ac:chgData name="Anthony Masters" userId="5252b5d2-43cd-42c6-8812-599a894181d9" providerId="ADAL" clId="{BC4BFF46-AFD6-4931-8E56-A85F63AF6A73}" dt="2021-08-04T12:02:01.758" v="3488" actId="478"/>
          <ac:picMkLst>
            <pc:docMk/>
            <pc:sldMk cId="2847342395" sldId="278"/>
            <ac:picMk id="7" creationId="{83E68B58-4EDD-48CE-A496-92BA537B654B}"/>
          </ac:picMkLst>
        </pc:picChg>
        <pc:picChg chg="add mod">
          <ac:chgData name="Anthony Masters" userId="5252b5d2-43cd-42c6-8812-599a894181d9" providerId="ADAL" clId="{BC4BFF46-AFD6-4931-8E56-A85F63AF6A73}" dt="2021-08-04T12:03:39.213" v="3502" actId="26606"/>
          <ac:picMkLst>
            <pc:docMk/>
            <pc:sldMk cId="2847342395" sldId="278"/>
            <ac:picMk id="3074" creationId="{EABFD7BE-FC15-40D6-A549-0506FEB0F846}"/>
          </ac:picMkLst>
        </pc:picChg>
      </pc:sldChg>
      <pc:sldChg chg="addSp delSp modSp add mod">
        <pc:chgData name="Anthony Masters" userId="5252b5d2-43cd-42c6-8812-599a894181d9" providerId="ADAL" clId="{BC4BFF46-AFD6-4931-8E56-A85F63AF6A73}" dt="2021-08-04T12:27:02.366" v="4946" actId="962"/>
        <pc:sldMkLst>
          <pc:docMk/>
          <pc:sldMk cId="1116916262" sldId="279"/>
        </pc:sldMkLst>
        <pc:spChg chg="del">
          <ac:chgData name="Anthony Masters" userId="5252b5d2-43cd-42c6-8812-599a894181d9" providerId="ADAL" clId="{BC4BFF46-AFD6-4931-8E56-A85F63AF6A73}" dt="2021-08-04T12:26:49.823" v="4939" actId="478"/>
          <ac:spMkLst>
            <pc:docMk/>
            <pc:sldMk cId="1116916262" sldId="279"/>
            <ac:spMk id="2" creationId="{31B011C8-AFA1-45FE-B289-B84313E99390}"/>
          </ac:spMkLst>
        </pc:spChg>
        <pc:spChg chg="del">
          <ac:chgData name="Anthony Masters" userId="5252b5d2-43cd-42c6-8812-599a894181d9" providerId="ADAL" clId="{BC4BFF46-AFD6-4931-8E56-A85F63AF6A73}" dt="2021-08-04T12:26:51.055" v="4940" actId="478"/>
          <ac:spMkLst>
            <pc:docMk/>
            <pc:sldMk cId="1116916262" sldId="279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BC4BFF46-AFD6-4931-8E56-A85F63AF6A73}" dt="2021-08-04T12:26:56.490" v="4941" actId="478"/>
          <ac:spMkLst>
            <pc:docMk/>
            <pc:sldMk cId="1116916262" sldId="279"/>
            <ac:spMk id="8" creationId="{A4615C97-6411-4939-8BA1-802E39DA6433}"/>
          </ac:spMkLst>
        </pc:spChg>
        <pc:spChg chg="add del mod">
          <ac:chgData name="Anthony Masters" userId="5252b5d2-43cd-42c6-8812-599a894181d9" providerId="ADAL" clId="{BC4BFF46-AFD6-4931-8E56-A85F63AF6A73}" dt="2021-08-04T12:26:58.162" v="4942" actId="478"/>
          <ac:spMkLst>
            <pc:docMk/>
            <pc:sldMk cId="1116916262" sldId="279"/>
            <ac:spMk id="10" creationId="{D55D91A5-4FBD-4495-9BF1-8737F18D0CDA}"/>
          </ac:spMkLst>
        </pc:spChg>
        <pc:picChg chg="add del mod">
          <ac:chgData name="Anthony Masters" userId="5252b5d2-43cd-42c6-8812-599a894181d9" providerId="ADAL" clId="{BC4BFF46-AFD6-4931-8E56-A85F63AF6A73}" dt="2021-08-04T12:26:45.084" v="4938"/>
          <ac:picMkLst>
            <pc:docMk/>
            <pc:sldMk cId="1116916262" sldId="279"/>
            <ac:picMk id="6" creationId="{BA80D49B-2837-45B5-BAB1-36A2729322E0}"/>
          </ac:picMkLst>
        </pc:picChg>
        <pc:picChg chg="add mod">
          <ac:chgData name="Anthony Masters" userId="5252b5d2-43cd-42c6-8812-599a894181d9" providerId="ADAL" clId="{BC4BFF46-AFD6-4931-8E56-A85F63AF6A73}" dt="2021-08-04T12:27:02.366" v="4946" actId="962"/>
          <ac:picMkLst>
            <pc:docMk/>
            <pc:sldMk cId="1116916262" sldId="279"/>
            <ac:picMk id="12" creationId="{9C3DA456-2839-4310-A628-98363D30B23B}"/>
          </ac:picMkLst>
        </pc:picChg>
        <pc:picChg chg="del">
          <ac:chgData name="Anthony Masters" userId="5252b5d2-43cd-42c6-8812-599a894181d9" providerId="ADAL" clId="{BC4BFF46-AFD6-4931-8E56-A85F63AF6A73}" dt="2021-08-04T12:26:58.986" v="4943" actId="478"/>
          <ac:picMkLst>
            <pc:docMk/>
            <pc:sldMk cId="1116916262" sldId="279"/>
            <ac:picMk id="3074" creationId="{EABFD7BE-FC15-40D6-A549-0506FEB0F846}"/>
          </ac:picMkLst>
        </pc:picChg>
      </pc:sldChg>
      <pc:sldChg chg="addSp delSp modSp add del mod setBg delDesignElem">
        <pc:chgData name="Anthony Masters" userId="5252b5d2-43cd-42c6-8812-599a894181d9" providerId="ADAL" clId="{BC4BFF46-AFD6-4931-8E56-A85F63AF6A73}" dt="2021-08-17T08:14:30.274" v="5142"/>
        <pc:sldMkLst>
          <pc:docMk/>
          <pc:sldMk cId="693106350" sldId="280"/>
        </pc:sldMkLst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3" creationId="{8C818ED5-2F56-4171-9445-3AA4F4462396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4" creationId="{B43B9CA2-4B31-4ACD-9A9F-B8E6C6420386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5" creationId="{DE74FCE8-866C-4AFA-B45C-FACE2A6094E4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6" creationId="{33F94DB1-BC5D-454D-845C-7BA3A1F46999}"/>
          </ac:spMkLst>
        </pc:spChg>
        <pc:spChg chg="add del">
          <ac:chgData name="Anthony Masters" userId="5252b5d2-43cd-42c6-8812-599a894181d9" providerId="ADAL" clId="{BC4BFF46-AFD6-4931-8E56-A85F63AF6A73}" dt="2021-08-17T08:14:30.274" v="5142"/>
          <ac:spMkLst>
            <pc:docMk/>
            <pc:sldMk cId="693106350" sldId="280"/>
            <ac:spMk id="47" creationId="{5676B86F-860B-4586-BCAA-C0650C09B7B9}"/>
          </ac:spMkLst>
        </pc:spChg>
        <pc:picChg chg="mod">
          <ac:chgData name="Anthony Masters" userId="5252b5d2-43cd-42c6-8812-599a894181d9" providerId="ADAL" clId="{BC4BFF46-AFD6-4931-8E56-A85F63AF6A73}" dt="2021-08-17T08:14:02.024" v="5140" actId="1076"/>
          <ac:picMkLst>
            <pc:docMk/>
            <pc:sldMk cId="693106350" sldId="280"/>
            <ac:picMk id="10" creationId="{1E26AC95-F37C-41CB-80EA-6A21C1E0ABD4}"/>
          </ac:picMkLst>
        </pc:picChg>
      </pc:sldChg>
      <pc:sldChg chg="addSp delSp modSp add mod setBg delDesignElem">
        <pc:chgData name="Anthony Masters" userId="5252b5d2-43cd-42c6-8812-599a894181d9" providerId="ADAL" clId="{BC4BFF46-AFD6-4931-8E56-A85F63AF6A73}" dt="2021-08-17T08:16:26.615" v="5150" actId="207"/>
        <pc:sldMkLst>
          <pc:docMk/>
          <pc:sldMk cId="3506578623" sldId="280"/>
        </pc:sldMkLst>
        <pc:spChg chg="mod">
          <ac:chgData name="Anthony Masters" userId="5252b5d2-43cd-42c6-8812-599a894181d9" providerId="ADAL" clId="{BC4BFF46-AFD6-4931-8E56-A85F63AF6A73}" dt="2021-08-17T08:16:26.615" v="5150" actId="207"/>
          <ac:spMkLst>
            <pc:docMk/>
            <pc:sldMk cId="3506578623" sldId="280"/>
            <ac:spMk id="3" creationId="{B58B79FE-D8BA-4D8F-B5F0-E42EB9D18262}"/>
          </ac:spMkLst>
        </pc:spChg>
        <pc:spChg chg="add">
          <ac:chgData name="Anthony Masters" userId="5252b5d2-43cd-42c6-8812-599a894181d9" providerId="ADAL" clId="{BC4BFF46-AFD6-4931-8E56-A85F63AF6A73}" dt="2021-08-17T08:16:12.599" v="5146" actId="26606"/>
          <ac:spMkLst>
            <pc:docMk/>
            <pc:sldMk cId="3506578623" sldId="280"/>
            <ac:spMk id="15" creationId="{5EBC18B6-E5C3-4AD1-97A4-E6A3477A0BB9}"/>
          </ac:spMkLst>
        </pc:spChg>
        <pc:spChg chg="add">
          <ac:chgData name="Anthony Masters" userId="5252b5d2-43cd-42c6-8812-599a894181d9" providerId="ADAL" clId="{BC4BFF46-AFD6-4931-8E56-A85F63AF6A73}" dt="2021-08-17T08:16:12.599" v="5146" actId="26606"/>
          <ac:spMkLst>
            <pc:docMk/>
            <pc:sldMk cId="3506578623" sldId="280"/>
            <ac:spMk id="17" creationId="{136A4AB6-B72B-4CC6-ADCF-BE807B6C3D71}"/>
          </ac:spMkLst>
        </pc:spChg>
        <pc:spChg chg="add">
          <ac:chgData name="Anthony Masters" userId="5252b5d2-43cd-42c6-8812-599a894181d9" providerId="ADAL" clId="{BC4BFF46-AFD6-4931-8E56-A85F63AF6A73}" dt="2021-08-17T08:16:12.599" v="5146" actId="26606"/>
          <ac:spMkLst>
            <pc:docMk/>
            <pc:sldMk cId="3506578623" sldId="280"/>
            <ac:spMk id="19" creationId="{B35D540D-9486-4236-952A-F72DC52D79BF}"/>
          </ac:spMkLst>
        </pc:spChg>
        <pc:spChg chg="del">
          <ac:chgData name="Anthony Masters" userId="5252b5d2-43cd-42c6-8812-599a894181d9" providerId="ADAL" clId="{BC4BFF46-AFD6-4931-8E56-A85F63AF6A73}" dt="2021-08-17T08:15:58.799" v="5144"/>
          <ac:spMkLst>
            <pc:docMk/>
            <pc:sldMk cId="3506578623" sldId="280"/>
            <ac:spMk id="35" creationId="{5EBC18B6-E5C3-4AD1-97A4-E6A3477A0BB9}"/>
          </ac:spMkLst>
        </pc:spChg>
        <pc:spChg chg="del">
          <ac:chgData name="Anthony Masters" userId="5252b5d2-43cd-42c6-8812-599a894181d9" providerId="ADAL" clId="{BC4BFF46-AFD6-4931-8E56-A85F63AF6A73}" dt="2021-08-17T08:15:58.799" v="5144"/>
          <ac:spMkLst>
            <pc:docMk/>
            <pc:sldMk cId="3506578623" sldId="280"/>
            <ac:spMk id="36" creationId="{136A4AB6-B72B-4CC6-ADCF-BE807B6C3D71}"/>
          </ac:spMkLst>
        </pc:spChg>
        <pc:spChg chg="del">
          <ac:chgData name="Anthony Masters" userId="5252b5d2-43cd-42c6-8812-599a894181d9" providerId="ADAL" clId="{BC4BFF46-AFD6-4931-8E56-A85F63AF6A73}" dt="2021-08-17T08:15:58.799" v="5144"/>
          <ac:spMkLst>
            <pc:docMk/>
            <pc:sldMk cId="3506578623" sldId="280"/>
            <ac:spMk id="38" creationId="{B35D540D-9486-4236-952A-F72DC52D79BF}"/>
          </ac:spMkLst>
        </pc:spChg>
        <pc:picChg chg="mod">
          <ac:chgData name="Anthony Masters" userId="5252b5d2-43cd-42c6-8812-599a894181d9" providerId="ADAL" clId="{BC4BFF46-AFD6-4931-8E56-A85F63AF6A73}" dt="2021-08-17T08:16:24.013" v="5149" actId="1076"/>
          <ac:picMkLst>
            <pc:docMk/>
            <pc:sldMk cId="3506578623" sldId="280"/>
            <ac:picMk id="8" creationId="{20B0C913-E878-460A-ABB4-A044BC8DF543}"/>
          </ac:picMkLst>
        </pc:picChg>
        <pc:picChg chg="mod">
          <ac:chgData name="Anthony Masters" userId="5252b5d2-43cd-42c6-8812-599a894181d9" providerId="ADAL" clId="{BC4BFF46-AFD6-4931-8E56-A85F63AF6A73}" dt="2021-08-17T08:16:20.985" v="5148" actId="1076"/>
          <ac:picMkLst>
            <pc:docMk/>
            <pc:sldMk cId="3506578623" sldId="280"/>
            <ac:picMk id="10" creationId="{1E26AC95-F37C-41CB-80EA-6A21C1E0ABD4}"/>
          </ac:picMkLst>
        </pc:picChg>
      </pc:sldChg>
    </pc:docChg>
  </pc:docChgLst>
  <pc:docChgLst>
    <pc:chgData name="Anthony Masters" userId="5252b5d2-43cd-42c6-8812-599a894181d9" providerId="ADAL" clId="{6C0FD392-740B-47CC-B075-7BBE195F74E0}"/>
    <pc:docChg chg="undo custSel mod addSld delSld modSld sldOrd">
      <pc:chgData name="Anthony Masters" userId="5252b5d2-43cd-42c6-8812-599a894181d9" providerId="ADAL" clId="{6C0FD392-740B-47CC-B075-7BBE195F74E0}" dt="2021-03-18T09:24:10.323" v="9855" actId="27636"/>
      <pc:docMkLst>
        <pc:docMk/>
      </pc:docMkLst>
      <pc:sldChg chg="modSp mod">
        <pc:chgData name="Anthony Masters" userId="5252b5d2-43cd-42c6-8812-599a894181d9" providerId="ADAL" clId="{6C0FD392-740B-47CC-B075-7BBE195F74E0}" dt="2021-03-17T12:37:18.796" v="1156" actId="207"/>
        <pc:sldMkLst>
          <pc:docMk/>
          <pc:sldMk cId="332239058" sldId="256"/>
        </pc:sldMkLst>
        <pc:spChg chg="mod">
          <ac:chgData name="Anthony Masters" userId="5252b5d2-43cd-42c6-8812-599a894181d9" providerId="ADAL" clId="{6C0FD392-740B-47CC-B075-7BBE195F74E0}" dt="2021-03-17T11:35:56.613" v="124" actId="20577"/>
          <ac:spMkLst>
            <pc:docMk/>
            <pc:sldMk cId="332239058" sldId="256"/>
            <ac:spMk id="2" creationId="{D6E60536-45F3-4370-87A8-357C2A13FE92}"/>
          </ac:spMkLst>
        </pc:spChg>
        <pc:spChg chg="mod">
          <ac:chgData name="Anthony Masters" userId="5252b5d2-43cd-42c6-8812-599a894181d9" providerId="ADAL" clId="{6C0FD392-740B-47CC-B075-7BBE195F74E0}" dt="2021-03-17T12:37:18.796" v="1156" actId="207"/>
          <ac:spMkLst>
            <pc:docMk/>
            <pc:sldMk cId="332239058" sldId="256"/>
            <ac:spMk id="3" creationId="{DA711E31-FDDC-4494-BAEB-E057B7693C11}"/>
          </ac:spMkLst>
        </pc:spChg>
      </pc:sldChg>
      <pc:sldChg chg="addSp delSp modSp mod setBg setClrOvrMap">
        <pc:chgData name="Anthony Masters" userId="5252b5d2-43cd-42c6-8812-599a894181d9" providerId="ADAL" clId="{6C0FD392-740B-47CC-B075-7BBE195F74E0}" dt="2021-03-17T15:44:10.909" v="7846" actId="26606"/>
        <pc:sldMkLst>
          <pc:docMk/>
          <pc:sldMk cId="4211019348" sldId="257"/>
        </pc:sldMkLst>
        <pc:spChg chg="mo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3" creationId="{B58B79FE-D8BA-4D8F-B5F0-E42EB9D18262}"/>
          </ac:spMkLst>
        </pc:spChg>
        <pc:spChg chg="mod">
          <ac:chgData name="Anthony Masters" userId="5252b5d2-43cd-42c6-8812-599a894181d9" providerId="ADAL" clId="{6C0FD392-740B-47CC-B075-7BBE195F74E0}" dt="2021-03-17T15:44:10.896" v="7845" actId="26606"/>
          <ac:spMkLst>
            <pc:docMk/>
            <pc:sldMk cId="4211019348" sldId="257"/>
            <ac:spMk id="4" creationId="{EB7C691E-58BA-4B73-AC95-054E60F6C66F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7" creationId="{0671A8AE-40A1-4631-A6B8-581AFF065482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8" creationId="{AB58EF07-17C2-48CF-ABB0-EEF1F17CB8F0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9" creationId="{0671A8AE-40A1-4631-A6B8-581AFF065482}"/>
          </ac:spMkLst>
        </pc:spChg>
        <pc:spChg chg="add del">
          <ac:chgData name="Anthony Masters" userId="5252b5d2-43cd-42c6-8812-599a894181d9" providerId="ADAL" clId="{6C0FD392-740B-47CC-B075-7BBE195F74E0}" dt="2021-03-17T11:38:56.335" v="450" actId="26606"/>
          <ac:spMkLst>
            <pc:docMk/>
            <pc:sldMk cId="4211019348" sldId="257"/>
            <ac:spMk id="10" creationId="{2A0E4E09-FC02-4ADC-951A-3FFA90B6FE39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11" creationId="{AB58EF07-17C2-48CF-ABB0-EEF1F17CB8F0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13" creationId="{AF2F604E-43BE-4DC3-B983-E071523364F8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14" creationId="{AF2F604E-43BE-4DC3-B983-E071523364F8}"/>
          </ac:spMkLst>
        </pc:spChg>
        <pc:spChg chg="add del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15" creationId="{08C9B587-E65E-4B52-B37C-ABEBB6E87928}"/>
          </ac:spMkLst>
        </pc:spChg>
        <pc:spChg chg="add del">
          <ac:chgData name="Anthony Masters" userId="5252b5d2-43cd-42c6-8812-599a894181d9" providerId="ADAL" clId="{6C0FD392-740B-47CC-B075-7BBE195F74E0}" dt="2021-03-17T11:39:40.772" v="455" actId="26606"/>
          <ac:spMkLst>
            <pc:docMk/>
            <pc:sldMk cId="4211019348" sldId="257"/>
            <ac:spMk id="16" creationId="{08C9B587-E65E-4B52-B37C-ABEBB6E87928}"/>
          </ac:spMkLst>
        </pc:spChg>
        <pc:spChg chg="add del">
          <ac:chgData name="Anthony Masters" userId="5252b5d2-43cd-42c6-8812-599a894181d9" providerId="ADAL" clId="{6C0FD392-740B-47CC-B075-7BBE195F74E0}" dt="2021-03-17T15:44:10.896" v="7845" actId="26606"/>
          <ac:spMkLst>
            <pc:docMk/>
            <pc:sldMk cId="4211019348" sldId="257"/>
            <ac:spMk id="20" creationId="{22A397E7-BF60-45B2-84C7-B074B76C37A7}"/>
          </ac:spMkLst>
        </pc:spChg>
        <pc:spChg chg="add del">
          <ac:chgData name="Anthony Masters" userId="5252b5d2-43cd-42c6-8812-599a894181d9" providerId="ADAL" clId="{6C0FD392-740B-47CC-B075-7BBE195F74E0}" dt="2021-03-17T15:44:10.896" v="7845" actId="26606"/>
          <ac:spMkLst>
            <pc:docMk/>
            <pc:sldMk cId="4211019348" sldId="257"/>
            <ac:spMk id="22" creationId="{890DEF05-784E-4B61-89E4-04C4ECF4E5A0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6" creationId="{08C9B587-E65E-4B52-B37C-ABEBB6E87928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7" creationId="{0671A8AE-40A1-4631-A6B8-581AFF065482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8" creationId="{AB58EF07-17C2-48CF-ABB0-EEF1F17CB8F0}"/>
          </ac:spMkLst>
        </pc:spChg>
        <pc:spChg chg="add">
          <ac:chgData name="Anthony Masters" userId="5252b5d2-43cd-42c6-8812-599a894181d9" providerId="ADAL" clId="{6C0FD392-740B-47CC-B075-7BBE195F74E0}" dt="2021-03-17T15:44:10.909" v="7846" actId="26606"/>
          <ac:spMkLst>
            <pc:docMk/>
            <pc:sldMk cId="4211019348" sldId="257"/>
            <ac:spMk id="29" creationId="{AF2F604E-43BE-4DC3-B983-E071523364F8}"/>
          </ac:spMkLst>
        </pc:spChg>
        <pc:picChg chg="add mod ord">
          <ac:chgData name="Anthony Masters" userId="5252b5d2-43cd-42c6-8812-599a894181d9" providerId="ADAL" clId="{6C0FD392-740B-47CC-B075-7BBE195F74E0}" dt="2021-03-17T15:44:10.896" v="7845" actId="26606"/>
          <ac:picMkLst>
            <pc:docMk/>
            <pc:sldMk cId="4211019348" sldId="257"/>
            <ac:picMk id="5" creationId="{182D1411-5065-409B-BCC8-1A8B40B4A356}"/>
          </ac:picMkLst>
        </pc:picChg>
        <pc:picChg chg="add del">
          <ac:chgData name="Anthony Masters" userId="5252b5d2-43cd-42c6-8812-599a894181d9" providerId="ADAL" clId="{6C0FD392-740B-47CC-B075-7BBE195F74E0}" dt="2021-03-17T11:38:56.335" v="450" actId="26606"/>
          <ac:picMkLst>
            <pc:docMk/>
            <pc:sldMk cId="4211019348" sldId="257"/>
            <ac:picMk id="12" creationId="{24F266AD-725B-4A9D-B448-4C000F95CB47}"/>
          </ac:picMkLst>
        </pc:picChg>
        <pc:cxnChg chg="add del">
          <ac:chgData name="Anthony Masters" userId="5252b5d2-43cd-42c6-8812-599a894181d9" providerId="ADAL" clId="{6C0FD392-740B-47CC-B075-7BBE195F74E0}" dt="2021-03-17T15:44:10.896" v="7845" actId="26606"/>
          <ac:cxnSpMkLst>
            <pc:docMk/>
            <pc:sldMk cId="4211019348" sldId="257"/>
            <ac:cxnSpMk id="24" creationId="{C41BAEC7-F7B0-4224-8B18-8F74B7D87F0B}"/>
          </ac:cxnSpMkLst>
        </pc:cxnChg>
      </pc:sldChg>
      <pc:sldChg chg="addSp delSp modSp add mod ord">
        <pc:chgData name="Anthony Masters" userId="5252b5d2-43cd-42c6-8812-599a894181d9" providerId="ADAL" clId="{6C0FD392-740B-47CC-B075-7BBE195F74E0}" dt="2021-03-17T15:47:58.361" v="7947" actId="2085"/>
        <pc:sldMkLst>
          <pc:docMk/>
          <pc:sldMk cId="2216570031" sldId="258"/>
        </pc:sldMkLst>
        <pc:spChg chg="mod">
          <ac:chgData name="Anthony Masters" userId="5252b5d2-43cd-42c6-8812-599a894181d9" providerId="ADAL" clId="{6C0FD392-740B-47CC-B075-7BBE195F74E0}" dt="2021-03-17T14:12:27.546" v="5950" actId="14100"/>
          <ac:spMkLst>
            <pc:docMk/>
            <pc:sldMk cId="2216570031" sldId="258"/>
            <ac:spMk id="2" creationId="{31B011C8-AFA1-45FE-B289-B84313E99390}"/>
          </ac:spMkLst>
        </pc:spChg>
        <pc:spChg chg="del mod">
          <ac:chgData name="Anthony Masters" userId="5252b5d2-43cd-42c6-8812-599a894181d9" providerId="ADAL" clId="{6C0FD392-740B-47CC-B075-7BBE195F74E0}" dt="2021-03-17T14:12:11.441" v="5935" actId="478"/>
          <ac:spMkLst>
            <pc:docMk/>
            <pc:sldMk cId="2216570031" sldId="258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6C0FD392-740B-47CC-B075-7BBE195F74E0}" dt="2021-03-17T14:12:15.574" v="5938" actId="478"/>
          <ac:spMkLst>
            <pc:docMk/>
            <pc:sldMk cId="2216570031" sldId="258"/>
            <ac:spMk id="7" creationId="{3F113932-3875-47AC-8A28-770A569B7C80}"/>
          </ac:spMkLst>
        </pc:spChg>
        <pc:spChg chg="add del mod">
          <ac:chgData name="Anthony Masters" userId="5252b5d2-43cd-42c6-8812-599a894181d9" providerId="ADAL" clId="{6C0FD392-740B-47CC-B075-7BBE195F74E0}" dt="2021-03-17T14:12:17.319" v="5940" actId="478"/>
          <ac:spMkLst>
            <pc:docMk/>
            <pc:sldMk cId="2216570031" sldId="258"/>
            <ac:spMk id="9" creationId="{02C5CB87-3F3C-4579-85A9-4A110822A529}"/>
          </ac:spMkLst>
        </pc:spChg>
        <pc:spChg chg="add del mod">
          <ac:chgData name="Anthony Masters" userId="5252b5d2-43cd-42c6-8812-599a894181d9" providerId="ADAL" clId="{6C0FD392-740B-47CC-B075-7BBE195F74E0}" dt="2021-03-17T14:12:19.135" v="5942" actId="478"/>
          <ac:spMkLst>
            <pc:docMk/>
            <pc:sldMk cId="2216570031" sldId="258"/>
            <ac:spMk id="11" creationId="{5DB4290F-5744-47CC-8940-9445904B0723}"/>
          </ac:spMkLst>
        </pc:spChg>
        <pc:spChg chg="add del mod">
          <ac:chgData name="Anthony Masters" userId="5252b5d2-43cd-42c6-8812-599a894181d9" providerId="ADAL" clId="{6C0FD392-740B-47CC-B075-7BBE195F74E0}" dt="2021-03-17T14:12:22.438" v="5945" actId="478"/>
          <ac:spMkLst>
            <pc:docMk/>
            <pc:sldMk cId="2216570031" sldId="258"/>
            <ac:spMk id="13" creationId="{854BED0D-3FC6-4DEB-B094-5D0588B43CFF}"/>
          </ac:spMkLst>
        </pc:spChg>
        <pc:spChg chg="add del mod">
          <ac:chgData name="Anthony Masters" userId="5252b5d2-43cd-42c6-8812-599a894181d9" providerId="ADAL" clId="{6C0FD392-740B-47CC-B075-7BBE195F74E0}" dt="2021-03-17T14:12:24.329" v="5947" actId="478"/>
          <ac:spMkLst>
            <pc:docMk/>
            <pc:sldMk cId="2216570031" sldId="258"/>
            <ac:spMk id="15" creationId="{B6DA1E35-2939-4513-9800-EBB2EBD27040}"/>
          </ac:spMkLst>
        </pc:spChg>
        <pc:spChg chg="add del mod">
          <ac:chgData name="Anthony Masters" userId="5252b5d2-43cd-42c6-8812-599a894181d9" providerId="ADAL" clId="{6C0FD392-740B-47CC-B075-7BBE195F74E0}" dt="2021-03-17T14:12:25.896" v="5949" actId="478"/>
          <ac:spMkLst>
            <pc:docMk/>
            <pc:sldMk cId="2216570031" sldId="258"/>
            <ac:spMk id="17" creationId="{6C1B9A4B-D411-49E9-9906-9B78E742684C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19" creationId="{AED558FE-7E83-4A86-8076-E66704374BDB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0" creationId="{327D7BE8-F3BF-424C-B7BF-DE25C36AFFCA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1" creationId="{2C261AEC-FAE0-4D79-A620-F3DE07A0686C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2" creationId="{C4CC8CD3-127C-4C1B-A3C3-45F55C7290A7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3" creationId="{30A7BB20-F25B-4D71-AA05-652F3FFA9063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4" creationId="{435D8FE1-EA6A-433C-BF24-3EE42AA99CC8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5" creationId="{DB67C2E5-E0B6-40C4-A0BE-9EDBAEFEDA28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6" creationId="{91AE597D-1989-40B4-A16A-40B6129DA37E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7" creationId="{2F9F35EC-A6D6-4824-9EEB-899093A64812}"/>
          </ac:spMkLst>
        </pc:spChg>
        <pc:spChg chg="mod">
          <ac:chgData name="Anthony Masters" userId="5252b5d2-43cd-42c6-8812-599a894181d9" providerId="ADAL" clId="{6C0FD392-740B-47CC-B075-7BBE195F74E0}" dt="2021-03-17T11:50:59.923" v="973" actId="27803"/>
          <ac:spMkLst>
            <pc:docMk/>
            <pc:sldMk cId="2216570031" sldId="258"/>
            <ac:spMk id="28" creationId="{67C8EFE0-3D70-4DBF-AC47-89A54F89AFB2}"/>
          </ac:spMkLst>
        </pc:spChg>
        <pc:spChg chg="add del mod">
          <ac:chgData name="Anthony Masters" userId="5252b5d2-43cd-42c6-8812-599a894181d9" providerId="ADAL" clId="{6C0FD392-740B-47CC-B075-7BBE195F74E0}" dt="2021-03-17T14:12:13.624" v="5936" actId="478"/>
          <ac:spMkLst>
            <pc:docMk/>
            <pc:sldMk cId="2216570031" sldId="258"/>
            <ac:spMk id="30" creationId="{1CC14A16-E9F9-49F1-9566-81CF2C420232}"/>
          </ac:spMkLst>
        </pc:spChg>
        <pc:spChg chg="add mod">
          <ac:chgData name="Anthony Masters" userId="5252b5d2-43cd-42c6-8812-599a894181d9" providerId="ADAL" clId="{6C0FD392-740B-47CC-B075-7BBE195F74E0}" dt="2021-03-17T15:46:36.971" v="7922" actId="2085"/>
          <ac:spMkLst>
            <pc:docMk/>
            <pc:sldMk cId="2216570031" sldId="258"/>
            <ac:spMk id="31" creationId="{17531935-C63B-48B8-AD40-0CA16E21FEB0}"/>
          </ac:spMkLst>
        </pc:spChg>
        <pc:spChg chg="add mod">
          <ac:chgData name="Anthony Masters" userId="5252b5d2-43cd-42c6-8812-599a894181d9" providerId="ADAL" clId="{6C0FD392-740B-47CC-B075-7BBE195F74E0}" dt="2021-03-17T15:47:53.173" v="7945" actId="207"/>
          <ac:spMkLst>
            <pc:docMk/>
            <pc:sldMk cId="2216570031" sldId="258"/>
            <ac:spMk id="32" creationId="{9DEA024E-B0C3-4776-8F0E-908C25B4F445}"/>
          </ac:spMkLst>
        </pc:spChg>
        <pc:spChg chg="add mod">
          <ac:chgData name="Anthony Masters" userId="5252b5d2-43cd-42c6-8812-599a894181d9" providerId="ADAL" clId="{6C0FD392-740B-47CC-B075-7BBE195F74E0}" dt="2021-03-17T15:47:58.361" v="7947" actId="2085"/>
          <ac:spMkLst>
            <pc:docMk/>
            <pc:sldMk cId="2216570031" sldId="258"/>
            <ac:spMk id="33" creationId="{0281DE82-E623-48ED-B50F-FA259312E537}"/>
          </ac:spMkLst>
        </pc:spChg>
        <pc:grpChg chg="mod">
          <ac:chgData name="Anthony Masters" userId="5252b5d2-43cd-42c6-8812-599a894181d9" providerId="ADAL" clId="{6C0FD392-740B-47CC-B075-7BBE195F74E0}" dt="2021-03-17T11:50:59.923" v="973" actId="27803"/>
          <ac:grpSpMkLst>
            <pc:docMk/>
            <pc:sldMk cId="2216570031" sldId="258"/>
            <ac:grpSpMk id="18" creationId="{C7F7FCF1-2356-495A-A63D-95156C89C06D}"/>
          </ac:grpSpMkLst>
        </pc:grpChg>
        <pc:picChg chg="add del mod">
          <ac:chgData name="Anthony Masters" userId="5252b5d2-43cd-42c6-8812-599a894181d9" providerId="ADAL" clId="{6C0FD392-740B-47CC-B075-7BBE195F74E0}" dt="2021-03-17T14:12:14.406" v="5937" actId="478"/>
          <ac:picMkLst>
            <pc:docMk/>
            <pc:sldMk cId="2216570031" sldId="258"/>
            <ac:picMk id="6" creationId="{BCC204F6-FAA1-4A09-A23D-9FFE9D8441FA}"/>
          </ac:picMkLst>
        </pc:picChg>
        <pc:picChg chg="add del mod">
          <ac:chgData name="Anthony Masters" userId="5252b5d2-43cd-42c6-8812-599a894181d9" providerId="ADAL" clId="{6C0FD392-740B-47CC-B075-7BBE195F74E0}" dt="2021-03-17T14:12:16.149" v="5939" actId="478"/>
          <ac:picMkLst>
            <pc:docMk/>
            <pc:sldMk cId="2216570031" sldId="258"/>
            <ac:picMk id="8" creationId="{F2138047-54D0-4537-9A99-09711C13401A}"/>
          </ac:picMkLst>
        </pc:picChg>
        <pc:picChg chg="add del mod">
          <ac:chgData name="Anthony Masters" userId="5252b5d2-43cd-42c6-8812-599a894181d9" providerId="ADAL" clId="{6C0FD392-740B-47CC-B075-7BBE195F74E0}" dt="2021-03-17T14:12:18.021" v="5941" actId="478"/>
          <ac:picMkLst>
            <pc:docMk/>
            <pc:sldMk cId="2216570031" sldId="258"/>
            <ac:picMk id="10" creationId="{C7F7FCF1-2356-495A-A63D-95156C89C06D}"/>
          </ac:picMkLst>
        </pc:picChg>
        <pc:picChg chg="add del mod">
          <ac:chgData name="Anthony Masters" userId="5252b5d2-43cd-42c6-8812-599a894181d9" providerId="ADAL" clId="{6C0FD392-740B-47CC-B075-7BBE195F74E0}" dt="2021-03-17T14:12:19.688" v="5943" actId="478"/>
          <ac:picMkLst>
            <pc:docMk/>
            <pc:sldMk cId="2216570031" sldId="258"/>
            <ac:picMk id="12" creationId="{B5E40A85-8D13-4058-9B38-5A5281AA91A6}"/>
          </ac:picMkLst>
        </pc:picChg>
        <pc:picChg chg="add del mod">
          <ac:chgData name="Anthony Masters" userId="5252b5d2-43cd-42c6-8812-599a894181d9" providerId="ADAL" clId="{6C0FD392-740B-47CC-B075-7BBE195F74E0}" dt="2021-03-17T14:12:23.093" v="5946" actId="478"/>
          <ac:picMkLst>
            <pc:docMk/>
            <pc:sldMk cId="2216570031" sldId="258"/>
            <ac:picMk id="14" creationId="{48C16EC0-930B-40D2-A05A-7A8FC87BCFF2}"/>
          </ac:picMkLst>
        </pc:picChg>
        <pc:picChg chg="add del mod">
          <ac:chgData name="Anthony Masters" userId="5252b5d2-43cd-42c6-8812-599a894181d9" providerId="ADAL" clId="{6C0FD392-740B-47CC-B075-7BBE195F74E0}" dt="2021-03-17T14:12:24.861" v="5948" actId="478"/>
          <ac:picMkLst>
            <pc:docMk/>
            <pc:sldMk cId="2216570031" sldId="258"/>
            <ac:picMk id="16" creationId="{1F7A9917-F1F6-4B7A-A20A-D71E6F44CFEA}"/>
          </ac:picMkLst>
        </pc:picChg>
      </pc:sldChg>
      <pc:sldChg chg="add del ord modTransition">
        <pc:chgData name="Anthony Masters" userId="5252b5d2-43cd-42c6-8812-599a894181d9" providerId="ADAL" clId="{6C0FD392-740B-47CC-B075-7BBE195F74E0}" dt="2021-03-17T13:18:44.265" v="3346" actId="47"/>
        <pc:sldMkLst>
          <pc:docMk/>
          <pc:sldMk cId="302523570" sldId="259"/>
        </pc:sldMkLst>
      </pc:sldChg>
      <pc:sldChg chg="modSp add mod">
        <pc:chgData name="Anthony Masters" userId="5252b5d2-43cd-42c6-8812-599a894181d9" providerId="ADAL" clId="{6C0FD392-740B-47CC-B075-7BBE195F74E0}" dt="2021-03-18T09:24:10.323" v="9855" actId="27636"/>
        <pc:sldMkLst>
          <pc:docMk/>
          <pc:sldMk cId="2329123512" sldId="260"/>
        </pc:sldMkLst>
        <pc:spChg chg="mod">
          <ac:chgData name="Anthony Masters" userId="5252b5d2-43cd-42c6-8812-599a894181d9" providerId="ADAL" clId="{6C0FD392-740B-47CC-B075-7BBE195F74E0}" dt="2021-03-17T14:26:12.171" v="7398" actId="20577"/>
          <ac:spMkLst>
            <pc:docMk/>
            <pc:sldMk cId="2329123512" sldId="260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8T09:24:10.323" v="9855" actId="27636"/>
          <ac:spMkLst>
            <pc:docMk/>
            <pc:sldMk cId="2329123512" sldId="260"/>
            <ac:spMk id="3" creationId="{B58B79FE-D8BA-4D8F-B5F0-E42EB9D18262}"/>
          </ac:spMkLst>
        </pc:spChg>
      </pc:sldChg>
      <pc:sldChg chg="addSp delSp modSp add mod setBg">
        <pc:chgData name="Anthony Masters" userId="5252b5d2-43cd-42c6-8812-599a894181d9" providerId="ADAL" clId="{6C0FD392-740B-47CC-B075-7BBE195F74E0}" dt="2021-03-17T15:57:01.068" v="8178" actId="20577"/>
        <pc:sldMkLst>
          <pc:docMk/>
          <pc:sldMk cId="2956107556" sldId="261"/>
        </pc:sldMkLst>
        <pc:spChg chg="mod">
          <ac:chgData name="Anthony Masters" userId="5252b5d2-43cd-42c6-8812-599a894181d9" providerId="ADAL" clId="{6C0FD392-740B-47CC-B075-7BBE195F74E0}" dt="2021-03-17T15:48:44.476" v="7959" actId="122"/>
          <ac:spMkLst>
            <pc:docMk/>
            <pc:sldMk cId="2956107556" sldId="261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57:01.068" v="8178" actId="20577"/>
          <ac:spMkLst>
            <pc:docMk/>
            <pc:sldMk cId="2956107556" sldId="261"/>
            <ac:spMk id="3" creationId="{B58B79FE-D8BA-4D8F-B5F0-E42EB9D18262}"/>
          </ac:spMkLst>
        </pc:spChg>
        <pc:spChg chg="mod ord">
          <ac:chgData name="Anthony Masters" userId="5252b5d2-43cd-42c6-8812-599a894181d9" providerId="ADAL" clId="{6C0FD392-740B-47CC-B075-7BBE195F74E0}" dt="2021-03-17T15:43:53.390" v="7843" actId="26606"/>
          <ac:spMkLst>
            <pc:docMk/>
            <pc:sldMk cId="2956107556" sldId="261"/>
            <ac:spMk id="4" creationId="{EB7C691E-58BA-4B73-AC95-054E60F6C66F}"/>
          </ac:spMkLst>
        </pc:spChg>
        <pc:spChg chg="add del mod">
          <ac:chgData name="Anthony Masters" userId="5252b5d2-43cd-42c6-8812-599a894181d9" providerId="ADAL" clId="{6C0FD392-740B-47CC-B075-7BBE195F74E0}" dt="2021-03-17T15:40:24.771" v="7726" actId="478"/>
          <ac:spMkLst>
            <pc:docMk/>
            <pc:sldMk cId="2956107556" sldId="261"/>
            <ac:spMk id="5" creationId="{8334C2A8-EC1D-4859-AED2-B48473D5B9B4}"/>
          </ac:spMkLst>
        </pc:spChg>
        <pc:spChg chg="add del mod">
          <ac:chgData name="Anthony Masters" userId="5252b5d2-43cd-42c6-8812-599a894181d9" providerId="ADAL" clId="{6C0FD392-740B-47CC-B075-7BBE195F74E0}" dt="2021-03-17T15:40:26.194" v="7727" actId="478"/>
          <ac:spMkLst>
            <pc:docMk/>
            <pc:sldMk cId="2956107556" sldId="261"/>
            <ac:spMk id="6" creationId="{CD5952F2-0D2C-4DE3-80A8-D4FDA9CCA7B9}"/>
          </ac:spMkLst>
        </pc:spChg>
        <pc:spChg chg="add del mod">
          <ac:chgData name="Anthony Masters" userId="5252b5d2-43cd-42c6-8812-599a894181d9" providerId="ADAL" clId="{6C0FD392-740B-47CC-B075-7BBE195F74E0}" dt="2021-03-17T15:40:27.867" v="7728" actId="478"/>
          <ac:spMkLst>
            <pc:docMk/>
            <pc:sldMk cId="2956107556" sldId="261"/>
            <ac:spMk id="7" creationId="{7903D3F6-E627-4E28-B9BE-1A9CAB606D01}"/>
          </ac:spMkLst>
        </pc:spChg>
        <pc:spChg chg="add del mod">
          <ac:chgData name="Anthony Masters" userId="5252b5d2-43cd-42c6-8812-599a894181d9" providerId="ADAL" clId="{6C0FD392-740B-47CC-B075-7BBE195F74E0}" dt="2021-03-17T15:40:29.919" v="7729" actId="478"/>
          <ac:spMkLst>
            <pc:docMk/>
            <pc:sldMk cId="2956107556" sldId="261"/>
            <ac:spMk id="8" creationId="{6FA226D1-B162-42ED-BEF2-BC805259BBBA}"/>
          </ac:spMkLst>
        </pc:spChg>
        <pc:spChg chg="add del mod">
          <ac:chgData name="Anthony Masters" userId="5252b5d2-43cd-42c6-8812-599a894181d9" providerId="ADAL" clId="{6C0FD392-740B-47CC-B075-7BBE195F74E0}" dt="2021-03-17T15:40:31.592" v="7730" actId="478"/>
          <ac:spMkLst>
            <pc:docMk/>
            <pc:sldMk cId="2956107556" sldId="261"/>
            <ac:spMk id="9" creationId="{125C2C9C-78C1-4CDE-9531-A73B085EE608}"/>
          </ac:spMkLst>
        </pc:spChg>
        <pc:spChg chg="add del mod">
          <ac:chgData name="Anthony Masters" userId="5252b5d2-43cd-42c6-8812-599a894181d9" providerId="ADAL" clId="{6C0FD392-740B-47CC-B075-7BBE195F74E0}" dt="2021-03-17T15:40:33.036" v="7731" actId="478"/>
          <ac:spMkLst>
            <pc:docMk/>
            <pc:sldMk cId="2956107556" sldId="261"/>
            <ac:spMk id="10" creationId="{49DEB4EC-4DB6-4C29-A7A5-2EA4D32AC808}"/>
          </ac:spMkLst>
        </pc:spChg>
        <pc:spChg chg="add del mod">
          <ac:chgData name="Anthony Masters" userId="5252b5d2-43cd-42c6-8812-599a894181d9" providerId="ADAL" clId="{6C0FD392-740B-47CC-B075-7BBE195F74E0}" dt="2021-03-17T15:40:34.085" v="7732" actId="478"/>
          <ac:spMkLst>
            <pc:docMk/>
            <pc:sldMk cId="2956107556" sldId="261"/>
            <ac:spMk id="11" creationId="{EF573838-838A-4831-ACDC-F3C93CA35273}"/>
          </ac:spMkLst>
        </pc:spChg>
        <pc:spChg chg="add del mod">
          <ac:chgData name="Anthony Masters" userId="5252b5d2-43cd-42c6-8812-599a894181d9" providerId="ADAL" clId="{6C0FD392-740B-47CC-B075-7BBE195F74E0}" dt="2021-03-17T15:40:35.563" v="7733" actId="478"/>
          <ac:spMkLst>
            <pc:docMk/>
            <pc:sldMk cId="2956107556" sldId="261"/>
            <ac:spMk id="12" creationId="{BDBB7701-7629-481F-A647-5C5EFA5A717B}"/>
          </ac:spMkLst>
        </pc:spChg>
        <pc:spChg chg="add del">
          <ac:chgData name="Anthony Masters" userId="5252b5d2-43cd-42c6-8812-599a894181d9" providerId="ADAL" clId="{6C0FD392-740B-47CC-B075-7BBE195F74E0}" dt="2021-03-17T15:43:53.390" v="7843" actId="26606"/>
          <ac:spMkLst>
            <pc:docMk/>
            <pc:sldMk cId="2956107556" sldId="261"/>
            <ac:spMk id="15" creationId="{D4D28E87-62D2-4602-B72F-5F74AA236CC3}"/>
          </ac:spMkLst>
        </pc:spChg>
        <pc:spChg chg="add del">
          <ac:chgData name="Anthony Masters" userId="5252b5d2-43cd-42c6-8812-599a894181d9" providerId="ADAL" clId="{6C0FD392-740B-47CC-B075-7BBE195F74E0}" dt="2021-03-17T15:43:48.693" v="7841" actId="26606"/>
          <ac:spMkLst>
            <pc:docMk/>
            <pc:sldMk cId="2956107556" sldId="261"/>
            <ac:spMk id="18" creationId="{D4D28E87-62D2-4602-B72F-5F74AA236CC3}"/>
          </ac:spMkLst>
        </pc:spChg>
        <pc:picChg chg="add mod">
          <ac:chgData name="Anthony Masters" userId="5252b5d2-43cd-42c6-8812-599a894181d9" providerId="ADAL" clId="{6C0FD392-740B-47CC-B075-7BBE195F74E0}" dt="2021-03-17T15:43:53.390" v="7843" actId="26606"/>
          <ac:picMkLst>
            <pc:docMk/>
            <pc:sldMk cId="2956107556" sldId="261"/>
            <ac:picMk id="13" creationId="{AFA7BD08-48D3-45C0-93E2-7C363FE88F4A}"/>
          </ac:picMkLst>
        </pc:picChg>
        <pc:picChg chg="add mod">
          <ac:chgData name="Anthony Masters" userId="5252b5d2-43cd-42c6-8812-599a894181d9" providerId="ADAL" clId="{6C0FD392-740B-47CC-B075-7BBE195F74E0}" dt="2021-03-17T15:51:47.823" v="7964" actId="1076"/>
          <ac:picMkLst>
            <pc:docMk/>
            <pc:sldMk cId="2956107556" sldId="261"/>
            <ac:picMk id="14" creationId="{E8F1346F-F700-450B-BF6D-088C2285BCD6}"/>
          </ac:picMkLst>
        </pc:picChg>
      </pc:sldChg>
      <pc:sldChg chg="addSp delSp modSp add del mod ord addCm delCm">
        <pc:chgData name="Anthony Masters" userId="5252b5d2-43cd-42c6-8812-599a894181d9" providerId="ADAL" clId="{6C0FD392-740B-47CC-B075-7BBE195F74E0}" dt="2021-03-17T18:10:23.910" v="8347" actId="47"/>
        <pc:sldMkLst>
          <pc:docMk/>
          <pc:sldMk cId="543980989" sldId="262"/>
        </pc:sldMkLst>
        <pc:spChg chg="mod">
          <ac:chgData name="Anthony Masters" userId="5252b5d2-43cd-42c6-8812-599a894181d9" providerId="ADAL" clId="{6C0FD392-740B-47CC-B075-7BBE195F74E0}" dt="2021-03-17T15:48:10.076" v="7951" actId="122"/>
          <ac:spMkLst>
            <pc:docMk/>
            <pc:sldMk cId="543980989" sldId="262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4:08:20.623" v="5807" actId="20577"/>
          <ac:spMkLst>
            <pc:docMk/>
            <pc:sldMk cId="543980989" sldId="262"/>
            <ac:spMk id="3" creationId="{B58B79FE-D8BA-4D8F-B5F0-E42EB9D18262}"/>
          </ac:spMkLst>
        </pc:spChg>
        <pc:spChg chg="add del mod">
          <ac:chgData name="Anthony Masters" userId="5252b5d2-43cd-42c6-8812-599a894181d9" providerId="ADAL" clId="{6C0FD392-740B-47CC-B075-7BBE195F74E0}" dt="2021-03-17T13:29:45.112" v="4073" actId="478"/>
          <ac:spMkLst>
            <pc:docMk/>
            <pc:sldMk cId="543980989" sldId="262"/>
            <ac:spMk id="5" creationId="{C1CABB1F-3236-4A24-B730-6E28F1289B77}"/>
          </ac:spMkLst>
        </pc:spChg>
        <pc:spChg chg="add del mod">
          <ac:chgData name="Anthony Masters" userId="5252b5d2-43cd-42c6-8812-599a894181d9" providerId="ADAL" clId="{6C0FD392-740B-47CC-B075-7BBE195F74E0}" dt="2021-03-17T13:29:46.191" v="4074" actId="478"/>
          <ac:spMkLst>
            <pc:docMk/>
            <pc:sldMk cId="543980989" sldId="262"/>
            <ac:spMk id="6" creationId="{4A21B9E7-E117-4E16-B00D-1211DF343B96}"/>
          </ac:spMkLst>
        </pc:spChg>
        <pc:spChg chg="add del mod">
          <ac:chgData name="Anthony Masters" userId="5252b5d2-43cd-42c6-8812-599a894181d9" providerId="ADAL" clId="{6C0FD392-740B-47CC-B075-7BBE195F74E0}" dt="2021-03-17T13:29:47.435" v="4075" actId="478"/>
          <ac:spMkLst>
            <pc:docMk/>
            <pc:sldMk cId="543980989" sldId="262"/>
            <ac:spMk id="7" creationId="{44B09A14-67C8-4F5A-90D3-90924F88464D}"/>
          </ac:spMkLst>
        </pc:spChg>
        <pc:spChg chg="add del mod">
          <ac:chgData name="Anthony Masters" userId="5252b5d2-43cd-42c6-8812-599a894181d9" providerId="ADAL" clId="{6C0FD392-740B-47CC-B075-7BBE195F74E0}" dt="2021-03-17T13:29:50.655" v="4078" actId="478"/>
          <ac:spMkLst>
            <pc:docMk/>
            <pc:sldMk cId="543980989" sldId="262"/>
            <ac:spMk id="8" creationId="{11359E6D-61F1-4F46-9CA2-B33A4823FEF8}"/>
          </ac:spMkLst>
        </pc:spChg>
        <pc:spChg chg="add del mod">
          <ac:chgData name="Anthony Masters" userId="5252b5d2-43cd-42c6-8812-599a894181d9" providerId="ADAL" clId="{6C0FD392-740B-47CC-B075-7BBE195F74E0}" dt="2021-03-17T13:29:48.329" v="4076" actId="478"/>
          <ac:spMkLst>
            <pc:docMk/>
            <pc:sldMk cId="543980989" sldId="262"/>
            <ac:spMk id="9" creationId="{266C516E-C6DB-4B51-8478-FFE62876D2B9}"/>
          </ac:spMkLst>
        </pc:spChg>
        <pc:spChg chg="add del mod">
          <ac:chgData name="Anthony Masters" userId="5252b5d2-43cd-42c6-8812-599a894181d9" providerId="ADAL" clId="{6C0FD392-740B-47CC-B075-7BBE195F74E0}" dt="2021-03-17T13:29:52.280" v="4079" actId="478"/>
          <ac:spMkLst>
            <pc:docMk/>
            <pc:sldMk cId="543980989" sldId="262"/>
            <ac:spMk id="10" creationId="{AC606F18-35C7-4386-9130-97FB8ABE8928}"/>
          </ac:spMkLst>
        </pc:spChg>
        <pc:spChg chg="add del mod">
          <ac:chgData name="Anthony Masters" userId="5252b5d2-43cd-42c6-8812-599a894181d9" providerId="ADAL" clId="{6C0FD392-740B-47CC-B075-7BBE195F74E0}" dt="2021-03-17T13:29:49.266" v="4077" actId="478"/>
          <ac:spMkLst>
            <pc:docMk/>
            <pc:sldMk cId="543980989" sldId="262"/>
            <ac:spMk id="11" creationId="{4D07088B-ED32-4E0F-B3B4-1C0DCA37D389}"/>
          </ac:spMkLst>
        </pc:spChg>
        <pc:spChg chg="add del mod">
          <ac:chgData name="Anthony Masters" userId="5252b5d2-43cd-42c6-8812-599a894181d9" providerId="ADAL" clId="{6C0FD392-740B-47CC-B075-7BBE195F74E0}" dt="2021-03-17T13:29:55.800" v="4080" actId="478"/>
          <ac:spMkLst>
            <pc:docMk/>
            <pc:sldMk cId="543980989" sldId="262"/>
            <ac:spMk id="12" creationId="{098A4CAF-C7A2-4FDA-84DA-0BFA82296E70}"/>
          </ac:spMkLst>
        </pc:spChg>
        <pc:spChg chg="add mod">
          <ac:chgData name="Anthony Masters" userId="5252b5d2-43cd-42c6-8812-599a894181d9" providerId="ADAL" clId="{6C0FD392-740B-47CC-B075-7BBE195F74E0}" dt="2021-03-17T14:04:45.928" v="5612" actId="20577"/>
          <ac:spMkLst>
            <pc:docMk/>
            <pc:sldMk cId="543980989" sldId="262"/>
            <ac:spMk id="14" creationId="{4F6CCDDC-E79F-4449-ABCB-7D2125DFFB47}"/>
          </ac:spMkLst>
        </pc:spChg>
        <pc:spChg chg="add mod">
          <ac:chgData name="Anthony Masters" userId="5252b5d2-43cd-42c6-8812-599a894181d9" providerId="ADAL" clId="{6C0FD392-740B-47CC-B075-7BBE195F74E0}" dt="2021-03-17T17:01:44.341" v="8321" actId="113"/>
          <ac:spMkLst>
            <pc:docMk/>
            <pc:sldMk cId="543980989" sldId="262"/>
            <ac:spMk id="16" creationId="{051490F8-23E4-4A2E-B070-1799A7055CC9}"/>
          </ac:spMkLst>
        </pc:spChg>
        <pc:graphicFrameChg chg="add del mod modGraphic">
          <ac:chgData name="Anthony Masters" userId="5252b5d2-43cd-42c6-8812-599a894181d9" providerId="ADAL" clId="{6C0FD392-740B-47CC-B075-7BBE195F74E0}" dt="2021-03-17T13:39:29.240" v="4840" actId="478"/>
          <ac:graphicFrameMkLst>
            <pc:docMk/>
            <pc:sldMk cId="543980989" sldId="262"/>
            <ac:graphicFrameMk id="13" creationId="{47055661-4E66-4E03-ABCB-210A5C032287}"/>
          </ac:graphicFrameMkLst>
        </pc:graphicFrameChg>
        <pc:picChg chg="add mod">
          <ac:chgData name="Anthony Masters" userId="5252b5d2-43cd-42c6-8812-599a894181d9" providerId="ADAL" clId="{6C0FD392-740B-47CC-B075-7BBE195F74E0}" dt="2021-03-17T13:54:09.535" v="4882" actId="1076"/>
          <ac:picMkLst>
            <pc:docMk/>
            <pc:sldMk cId="543980989" sldId="262"/>
            <ac:picMk id="15" creationId="{021D10EB-E0D8-425B-A721-CB84045C3C28}"/>
          </ac:picMkLst>
        </pc:picChg>
        <pc:picChg chg="add mod">
          <ac:chgData name="Anthony Masters" userId="5252b5d2-43cd-42c6-8812-599a894181d9" providerId="ADAL" clId="{6C0FD392-740B-47CC-B075-7BBE195F74E0}" dt="2021-03-17T13:53:36.984" v="4879" actId="1076"/>
          <ac:picMkLst>
            <pc:docMk/>
            <pc:sldMk cId="543980989" sldId="262"/>
            <ac:picMk id="1026" creationId="{DA657F26-684E-4340-94F0-9A0305E84C45}"/>
          </ac:picMkLst>
        </pc:picChg>
      </pc:sldChg>
      <pc:sldChg chg="addSp delSp modSp add mod">
        <pc:chgData name="Anthony Masters" userId="5252b5d2-43cd-42c6-8812-599a894181d9" providerId="ADAL" clId="{6C0FD392-740B-47CC-B075-7BBE195F74E0}" dt="2021-03-17T15:46:54.591" v="7928" actId="255"/>
        <pc:sldMkLst>
          <pc:docMk/>
          <pc:sldMk cId="1125060865" sldId="263"/>
        </pc:sldMkLst>
        <pc:spChg chg="mod">
          <ac:chgData name="Anthony Masters" userId="5252b5d2-43cd-42c6-8812-599a894181d9" providerId="ADAL" clId="{6C0FD392-740B-47CC-B075-7BBE195F74E0}" dt="2021-03-17T15:46:54.591" v="7928" actId="255"/>
          <ac:spMkLst>
            <pc:docMk/>
            <pc:sldMk cId="1125060865" sldId="263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2:45:12.480" v="1295" actId="207"/>
          <ac:spMkLst>
            <pc:docMk/>
            <pc:sldMk cId="1125060865" sldId="263"/>
            <ac:spMk id="3" creationId="{B58B79FE-D8BA-4D8F-B5F0-E42EB9D18262}"/>
          </ac:spMkLst>
        </pc:spChg>
        <pc:spChg chg="add mod">
          <ac:chgData name="Anthony Masters" userId="5252b5d2-43cd-42c6-8812-599a894181d9" providerId="ADAL" clId="{6C0FD392-740B-47CC-B075-7BBE195F74E0}" dt="2021-03-17T12:47:19.176" v="1371" actId="208"/>
          <ac:spMkLst>
            <pc:docMk/>
            <pc:sldMk cId="1125060865" sldId="263"/>
            <ac:spMk id="5" creationId="{CDE0B15F-B854-4B5E-9E0E-9D77B955B41B}"/>
          </ac:spMkLst>
        </pc:spChg>
        <pc:spChg chg="del">
          <ac:chgData name="Anthony Masters" userId="5252b5d2-43cd-42c6-8812-599a894181d9" providerId="ADAL" clId="{6C0FD392-740B-47CC-B075-7BBE195F74E0}" dt="2021-03-17T12:45:20.025" v="1297" actId="478"/>
          <ac:spMkLst>
            <pc:docMk/>
            <pc:sldMk cId="1125060865" sldId="263"/>
            <ac:spMk id="7" creationId="{3F113932-3875-47AC-8A28-770A569B7C80}"/>
          </ac:spMkLst>
        </pc:spChg>
        <pc:spChg chg="del">
          <ac:chgData name="Anthony Masters" userId="5252b5d2-43cd-42c6-8812-599a894181d9" providerId="ADAL" clId="{6C0FD392-740B-47CC-B075-7BBE195F74E0}" dt="2021-03-17T12:45:21.801" v="1299" actId="478"/>
          <ac:spMkLst>
            <pc:docMk/>
            <pc:sldMk cId="1125060865" sldId="263"/>
            <ac:spMk id="9" creationId="{02C5CB87-3F3C-4579-85A9-4A110822A529}"/>
          </ac:spMkLst>
        </pc:spChg>
        <pc:spChg chg="del">
          <ac:chgData name="Anthony Masters" userId="5252b5d2-43cd-42c6-8812-599a894181d9" providerId="ADAL" clId="{6C0FD392-740B-47CC-B075-7BBE195F74E0}" dt="2021-03-17T12:45:24.183" v="1301" actId="478"/>
          <ac:spMkLst>
            <pc:docMk/>
            <pc:sldMk cId="1125060865" sldId="263"/>
            <ac:spMk id="11" creationId="{5DB4290F-5744-47CC-8940-9445904B0723}"/>
          </ac:spMkLst>
        </pc:spChg>
        <pc:spChg chg="del">
          <ac:chgData name="Anthony Masters" userId="5252b5d2-43cd-42c6-8812-599a894181d9" providerId="ADAL" clId="{6C0FD392-740B-47CC-B075-7BBE195F74E0}" dt="2021-03-17T12:45:26.193" v="1303" actId="478"/>
          <ac:spMkLst>
            <pc:docMk/>
            <pc:sldMk cId="1125060865" sldId="263"/>
            <ac:spMk id="13" creationId="{854BED0D-3FC6-4DEB-B094-5D0588B43CFF}"/>
          </ac:spMkLst>
        </pc:spChg>
        <pc:spChg chg="del">
          <ac:chgData name="Anthony Masters" userId="5252b5d2-43cd-42c6-8812-599a894181d9" providerId="ADAL" clId="{6C0FD392-740B-47CC-B075-7BBE195F74E0}" dt="2021-03-17T12:45:28.105" v="1305" actId="478"/>
          <ac:spMkLst>
            <pc:docMk/>
            <pc:sldMk cId="1125060865" sldId="263"/>
            <ac:spMk id="15" creationId="{B6DA1E35-2939-4513-9800-EBB2EBD27040}"/>
          </ac:spMkLst>
        </pc:spChg>
        <pc:spChg chg="del">
          <ac:chgData name="Anthony Masters" userId="5252b5d2-43cd-42c6-8812-599a894181d9" providerId="ADAL" clId="{6C0FD392-740B-47CC-B075-7BBE195F74E0}" dt="2021-03-17T12:45:29.895" v="1307" actId="478"/>
          <ac:spMkLst>
            <pc:docMk/>
            <pc:sldMk cId="1125060865" sldId="263"/>
            <ac:spMk id="17" creationId="{6C1B9A4B-D411-49E9-9906-9B78E742684C}"/>
          </ac:spMkLst>
        </pc:spChg>
        <pc:spChg chg="add mod">
          <ac:chgData name="Anthony Masters" userId="5252b5d2-43cd-42c6-8812-599a894181d9" providerId="ADAL" clId="{6C0FD392-740B-47CC-B075-7BBE195F74E0}" dt="2021-03-17T12:50:41.078" v="1694" actId="20577"/>
          <ac:spMkLst>
            <pc:docMk/>
            <pc:sldMk cId="1125060865" sldId="263"/>
            <ac:spMk id="18" creationId="{DF3D1B61-7413-44DB-B335-E23E92BE6B26}"/>
          </ac:spMkLst>
        </pc:spChg>
        <pc:spChg chg="add mod">
          <ac:chgData name="Anthony Masters" userId="5252b5d2-43cd-42c6-8812-599a894181d9" providerId="ADAL" clId="{6C0FD392-740B-47CC-B075-7BBE195F74E0}" dt="2021-03-17T12:50:55.710" v="1727" actId="20577"/>
          <ac:spMkLst>
            <pc:docMk/>
            <pc:sldMk cId="1125060865" sldId="263"/>
            <ac:spMk id="19" creationId="{374D5035-4B86-4017-A64A-8FC63B57CFC4}"/>
          </ac:spMkLst>
        </pc:spChg>
        <pc:spChg chg="add mod">
          <ac:chgData name="Anthony Masters" userId="5252b5d2-43cd-42c6-8812-599a894181d9" providerId="ADAL" clId="{6C0FD392-740B-47CC-B075-7BBE195F74E0}" dt="2021-03-17T12:49:13.541" v="1572" actId="404"/>
          <ac:spMkLst>
            <pc:docMk/>
            <pc:sldMk cId="1125060865" sldId="263"/>
            <ac:spMk id="20" creationId="{E93C2BF4-BD3B-44B1-BF0C-D4B689C78E59}"/>
          </ac:spMkLst>
        </pc:spChg>
        <pc:spChg chg="add mod">
          <ac:chgData name="Anthony Masters" userId="5252b5d2-43cd-42c6-8812-599a894181d9" providerId="ADAL" clId="{6C0FD392-740B-47CC-B075-7BBE195F74E0}" dt="2021-03-17T13:02:00.162" v="2662" actId="6549"/>
          <ac:spMkLst>
            <pc:docMk/>
            <pc:sldMk cId="1125060865" sldId="263"/>
            <ac:spMk id="21" creationId="{6A3B237C-EF3A-40B2-9F62-5C85E7C62589}"/>
          </ac:spMkLst>
        </pc:spChg>
        <pc:spChg chg="add mod">
          <ac:chgData name="Anthony Masters" userId="5252b5d2-43cd-42c6-8812-599a894181d9" providerId="ADAL" clId="{6C0FD392-740B-47CC-B075-7BBE195F74E0}" dt="2021-03-17T12:51:20.949" v="1831" actId="20577"/>
          <ac:spMkLst>
            <pc:docMk/>
            <pc:sldMk cId="1125060865" sldId="263"/>
            <ac:spMk id="22" creationId="{04D2B2DC-F945-4625-837F-A1864EF4E961}"/>
          </ac:spMkLst>
        </pc:spChg>
        <pc:spChg chg="add mod">
          <ac:chgData name="Anthony Masters" userId="5252b5d2-43cd-42c6-8812-599a894181d9" providerId="ADAL" clId="{6C0FD392-740B-47CC-B075-7BBE195F74E0}" dt="2021-03-17T12:56:15.652" v="2409" actId="20577"/>
          <ac:spMkLst>
            <pc:docMk/>
            <pc:sldMk cId="1125060865" sldId="263"/>
            <ac:spMk id="23" creationId="{4D76D663-02C5-43D3-AF43-B16E6202D1E7}"/>
          </ac:spMkLst>
        </pc:spChg>
        <pc:spChg chg="add mod">
          <ac:chgData name="Anthony Masters" userId="5252b5d2-43cd-42c6-8812-599a894181d9" providerId="ADAL" clId="{6C0FD392-740B-47CC-B075-7BBE195F74E0}" dt="2021-03-17T13:02:23.909" v="2667" actId="20577"/>
          <ac:spMkLst>
            <pc:docMk/>
            <pc:sldMk cId="1125060865" sldId="263"/>
            <ac:spMk id="24" creationId="{495C4BD3-25E7-40E9-BC8B-EA1B324C80B0}"/>
          </ac:spMkLst>
        </pc:spChg>
        <pc:spChg chg="add mod">
          <ac:chgData name="Anthony Masters" userId="5252b5d2-43cd-42c6-8812-599a894181d9" providerId="ADAL" clId="{6C0FD392-740B-47CC-B075-7BBE195F74E0}" dt="2021-03-17T12:55:30.726" v="2394" actId="20577"/>
          <ac:spMkLst>
            <pc:docMk/>
            <pc:sldMk cId="1125060865" sldId="263"/>
            <ac:spMk id="25" creationId="{5002DBD4-4705-4A06-8F6A-D5A01629EB08}"/>
          </ac:spMkLst>
        </pc:spChg>
        <pc:spChg chg="add mod">
          <ac:chgData name="Anthony Masters" userId="5252b5d2-43cd-42c6-8812-599a894181d9" providerId="ADAL" clId="{6C0FD392-740B-47CC-B075-7BBE195F74E0}" dt="2021-03-17T12:58:12.917" v="2435" actId="207"/>
          <ac:spMkLst>
            <pc:docMk/>
            <pc:sldMk cId="1125060865" sldId="263"/>
            <ac:spMk id="26" creationId="{F1ED7ADE-6271-4E5D-A425-C2B81372188A}"/>
          </ac:spMkLst>
        </pc:spChg>
        <pc:spChg chg="add mod">
          <ac:chgData name="Anthony Masters" userId="5252b5d2-43cd-42c6-8812-599a894181d9" providerId="ADAL" clId="{6C0FD392-740B-47CC-B075-7BBE195F74E0}" dt="2021-03-17T13:01:44.757" v="2661" actId="20577"/>
          <ac:spMkLst>
            <pc:docMk/>
            <pc:sldMk cId="1125060865" sldId="263"/>
            <ac:spMk id="27" creationId="{AB51B9A0-B174-419D-BACB-A7BD10F77F7B}"/>
          </ac:spMkLst>
        </pc:spChg>
        <pc:spChg chg="add mod">
          <ac:chgData name="Anthony Masters" userId="5252b5d2-43cd-42c6-8812-599a894181d9" providerId="ADAL" clId="{6C0FD392-740B-47CC-B075-7BBE195F74E0}" dt="2021-03-17T13:01:36.603" v="2653" actId="20577"/>
          <ac:spMkLst>
            <pc:docMk/>
            <pc:sldMk cId="1125060865" sldId="263"/>
            <ac:spMk id="28" creationId="{43759833-3CEF-418F-B04F-E60BC309C94A}"/>
          </ac:spMkLst>
        </pc:spChg>
        <pc:picChg chg="del">
          <ac:chgData name="Anthony Masters" userId="5252b5d2-43cd-42c6-8812-599a894181d9" providerId="ADAL" clId="{6C0FD392-740B-47CC-B075-7BBE195F74E0}" dt="2021-03-17T12:45:18.383" v="1296" actId="478"/>
          <ac:picMkLst>
            <pc:docMk/>
            <pc:sldMk cId="1125060865" sldId="263"/>
            <ac:picMk id="6" creationId="{BCC204F6-FAA1-4A09-A23D-9FFE9D8441FA}"/>
          </ac:picMkLst>
        </pc:picChg>
        <pc:picChg chg="del">
          <ac:chgData name="Anthony Masters" userId="5252b5d2-43cd-42c6-8812-599a894181d9" providerId="ADAL" clId="{6C0FD392-740B-47CC-B075-7BBE195F74E0}" dt="2021-03-17T12:45:20.710" v="1298" actId="478"/>
          <ac:picMkLst>
            <pc:docMk/>
            <pc:sldMk cId="1125060865" sldId="263"/>
            <ac:picMk id="8" creationId="{F2138047-54D0-4537-9A99-09711C13401A}"/>
          </ac:picMkLst>
        </pc:picChg>
        <pc:picChg chg="del">
          <ac:chgData name="Anthony Masters" userId="5252b5d2-43cd-42c6-8812-599a894181d9" providerId="ADAL" clId="{6C0FD392-740B-47CC-B075-7BBE195F74E0}" dt="2021-03-17T12:45:22.639" v="1300" actId="478"/>
          <ac:picMkLst>
            <pc:docMk/>
            <pc:sldMk cId="1125060865" sldId="263"/>
            <ac:picMk id="10" creationId="{C7F7FCF1-2356-495A-A63D-95156C89C06D}"/>
          </ac:picMkLst>
        </pc:picChg>
        <pc:picChg chg="del">
          <ac:chgData name="Anthony Masters" userId="5252b5d2-43cd-42c6-8812-599a894181d9" providerId="ADAL" clId="{6C0FD392-740B-47CC-B075-7BBE195F74E0}" dt="2021-03-17T12:45:24.967" v="1302" actId="478"/>
          <ac:picMkLst>
            <pc:docMk/>
            <pc:sldMk cId="1125060865" sldId="263"/>
            <ac:picMk id="12" creationId="{B5E40A85-8D13-4058-9B38-5A5281AA91A6}"/>
          </ac:picMkLst>
        </pc:picChg>
        <pc:picChg chg="del">
          <ac:chgData name="Anthony Masters" userId="5252b5d2-43cd-42c6-8812-599a894181d9" providerId="ADAL" clId="{6C0FD392-740B-47CC-B075-7BBE195F74E0}" dt="2021-03-17T12:45:26.863" v="1304" actId="478"/>
          <ac:picMkLst>
            <pc:docMk/>
            <pc:sldMk cId="1125060865" sldId="263"/>
            <ac:picMk id="14" creationId="{48C16EC0-930B-40D2-A05A-7A8FC87BCFF2}"/>
          </ac:picMkLst>
        </pc:picChg>
        <pc:picChg chg="del">
          <ac:chgData name="Anthony Masters" userId="5252b5d2-43cd-42c6-8812-599a894181d9" providerId="ADAL" clId="{6C0FD392-740B-47CC-B075-7BBE195F74E0}" dt="2021-03-17T12:45:28.735" v="1306" actId="478"/>
          <ac:picMkLst>
            <pc:docMk/>
            <pc:sldMk cId="1125060865" sldId="263"/>
            <ac:picMk id="16" creationId="{1F7A9917-F1F6-4B7A-A20A-D71E6F44CFEA}"/>
          </ac:picMkLst>
        </pc:picChg>
      </pc:sldChg>
      <pc:sldChg chg="addSp delSp add del mod">
        <pc:chgData name="Anthony Masters" userId="5252b5d2-43cd-42c6-8812-599a894181d9" providerId="ADAL" clId="{6C0FD392-740B-47CC-B075-7BBE195F74E0}" dt="2021-03-17T13:05:32.816" v="2685" actId="47"/>
        <pc:sldMkLst>
          <pc:docMk/>
          <pc:sldMk cId="2394492004" sldId="264"/>
        </pc:sldMkLst>
        <pc:spChg chg="add del">
          <ac:chgData name="Anthony Masters" userId="5252b5d2-43cd-42c6-8812-599a894181d9" providerId="ADAL" clId="{6C0FD392-740B-47CC-B075-7BBE195F74E0}" dt="2021-03-17T13:04:12.945" v="2670" actId="478"/>
          <ac:spMkLst>
            <pc:docMk/>
            <pc:sldMk cId="2394492004" sldId="264"/>
            <ac:spMk id="5" creationId="{CDE0B15F-B854-4B5E-9E0E-9D77B955B41B}"/>
          </ac:spMkLst>
        </pc:spChg>
      </pc:sldChg>
      <pc:sldChg chg="addSp delSp modSp add mod setBg">
        <pc:chgData name="Anthony Masters" userId="5252b5d2-43cd-42c6-8812-599a894181d9" providerId="ADAL" clId="{6C0FD392-740B-47CC-B075-7BBE195F74E0}" dt="2021-03-18T09:00:01.478" v="8500" actId="14100"/>
        <pc:sldMkLst>
          <pc:docMk/>
          <pc:sldMk cId="2912768152" sldId="265"/>
        </pc:sldMkLst>
        <pc:spChg chg="mod">
          <ac:chgData name="Anthony Masters" userId="5252b5d2-43cd-42c6-8812-599a894181d9" providerId="ADAL" clId="{6C0FD392-740B-47CC-B075-7BBE195F74E0}" dt="2021-03-17T15:47:05.870" v="7932" actId="255"/>
          <ac:spMkLst>
            <pc:docMk/>
            <pc:sldMk cId="2912768152" sldId="265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3:13:20.006" v="3061" actId="27636"/>
          <ac:spMkLst>
            <pc:docMk/>
            <pc:sldMk cId="2912768152" sldId="265"/>
            <ac:spMk id="3" creationId="{B58B79FE-D8BA-4D8F-B5F0-E42EB9D18262}"/>
          </ac:spMkLst>
        </pc:spChg>
        <pc:spChg chg="mod ord">
          <ac:chgData name="Anthony Masters" userId="5252b5d2-43cd-42c6-8812-599a894181d9" providerId="ADAL" clId="{6C0FD392-740B-47CC-B075-7BBE195F74E0}" dt="2021-03-17T13:11:17.239" v="2892" actId="26606"/>
          <ac:spMkLst>
            <pc:docMk/>
            <pc:sldMk cId="2912768152" sldId="265"/>
            <ac:spMk id="4" creationId="{EB7C691E-58BA-4B73-AC95-054E60F6C66F}"/>
          </ac:spMkLst>
        </pc:spChg>
        <pc:spChg chg="del">
          <ac:chgData name="Anthony Masters" userId="5252b5d2-43cd-42c6-8812-599a894181d9" providerId="ADAL" clId="{6C0FD392-740B-47CC-B075-7BBE195F74E0}" dt="2021-03-17T13:04:25.069" v="2672" actId="478"/>
          <ac:spMkLst>
            <pc:docMk/>
            <pc:sldMk cId="2912768152" sldId="265"/>
            <ac:spMk id="5" creationId="{CDE0B15F-B854-4B5E-9E0E-9D77B955B41B}"/>
          </ac:spMkLst>
        </pc:spChg>
        <pc:spChg chg="add del">
          <ac:chgData name="Anthony Masters" userId="5252b5d2-43cd-42c6-8812-599a894181d9" providerId="ADAL" clId="{6C0FD392-740B-47CC-B075-7BBE195F74E0}" dt="2021-03-17T13:11:17.239" v="2892" actId="26606"/>
          <ac:spMkLst>
            <pc:docMk/>
            <pc:sldMk cId="2912768152" sldId="265"/>
            <ac:spMk id="11" creationId="{33CD251C-A887-4D2F-925B-FC097198538B}"/>
          </ac:spMkLst>
        </pc:spChg>
        <pc:spChg chg="add del">
          <ac:chgData name="Anthony Masters" userId="5252b5d2-43cd-42c6-8812-599a894181d9" providerId="ADAL" clId="{6C0FD392-740B-47CC-B075-7BBE195F74E0}" dt="2021-03-17T13:11:17.239" v="2892" actId="26606"/>
          <ac:spMkLst>
            <pc:docMk/>
            <pc:sldMk cId="2912768152" sldId="265"/>
            <ac:spMk id="13" creationId="{B19D093C-27FB-4032-B282-42C4563F257C}"/>
          </ac:spMkLst>
        </pc:spChg>
        <pc:spChg chg="del">
          <ac:chgData name="Anthony Masters" userId="5252b5d2-43cd-42c6-8812-599a894181d9" providerId="ADAL" clId="{6C0FD392-740B-47CC-B075-7BBE195F74E0}" dt="2021-03-17T13:04:29.714" v="2676" actId="478"/>
          <ac:spMkLst>
            <pc:docMk/>
            <pc:sldMk cId="2912768152" sldId="265"/>
            <ac:spMk id="18" creationId="{DF3D1B61-7413-44DB-B335-E23E92BE6B26}"/>
          </ac:spMkLst>
        </pc:spChg>
        <pc:spChg chg="del">
          <ac:chgData name="Anthony Masters" userId="5252b5d2-43cd-42c6-8812-599a894181d9" providerId="ADAL" clId="{6C0FD392-740B-47CC-B075-7BBE195F74E0}" dt="2021-03-17T13:04:34.602" v="2680" actId="478"/>
          <ac:spMkLst>
            <pc:docMk/>
            <pc:sldMk cId="2912768152" sldId="265"/>
            <ac:spMk id="19" creationId="{374D5035-4B86-4017-A64A-8FC63B57CFC4}"/>
          </ac:spMkLst>
        </pc:spChg>
        <pc:spChg chg="del">
          <ac:chgData name="Anthony Masters" userId="5252b5d2-43cd-42c6-8812-599a894181d9" providerId="ADAL" clId="{6C0FD392-740B-47CC-B075-7BBE195F74E0}" dt="2021-03-17T13:04:26.395" v="2673" actId="478"/>
          <ac:spMkLst>
            <pc:docMk/>
            <pc:sldMk cId="2912768152" sldId="265"/>
            <ac:spMk id="20" creationId="{E93C2BF4-BD3B-44B1-BF0C-D4B689C78E59}"/>
          </ac:spMkLst>
        </pc:spChg>
        <pc:spChg chg="del">
          <ac:chgData name="Anthony Masters" userId="5252b5d2-43cd-42c6-8812-599a894181d9" providerId="ADAL" clId="{6C0FD392-740B-47CC-B075-7BBE195F74E0}" dt="2021-03-17T13:04:31.403" v="2677" actId="478"/>
          <ac:spMkLst>
            <pc:docMk/>
            <pc:sldMk cId="2912768152" sldId="265"/>
            <ac:spMk id="21" creationId="{6A3B237C-EF3A-40B2-9F62-5C85E7C62589}"/>
          </ac:spMkLst>
        </pc:spChg>
        <pc:spChg chg="del">
          <ac:chgData name="Anthony Masters" userId="5252b5d2-43cd-42c6-8812-599a894181d9" providerId="ADAL" clId="{6C0FD392-740B-47CC-B075-7BBE195F74E0}" dt="2021-03-17T13:04:36.522" v="2681" actId="478"/>
          <ac:spMkLst>
            <pc:docMk/>
            <pc:sldMk cId="2912768152" sldId="265"/>
            <ac:spMk id="22" creationId="{04D2B2DC-F945-4625-837F-A1864EF4E961}"/>
          </ac:spMkLst>
        </pc:spChg>
        <pc:spChg chg="del">
          <ac:chgData name="Anthony Masters" userId="5252b5d2-43cd-42c6-8812-599a894181d9" providerId="ADAL" clId="{6C0FD392-740B-47CC-B075-7BBE195F74E0}" dt="2021-03-17T13:04:27.460" v="2674" actId="478"/>
          <ac:spMkLst>
            <pc:docMk/>
            <pc:sldMk cId="2912768152" sldId="265"/>
            <ac:spMk id="23" creationId="{4D76D663-02C5-43D3-AF43-B16E6202D1E7}"/>
          </ac:spMkLst>
        </pc:spChg>
        <pc:spChg chg="del">
          <ac:chgData name="Anthony Masters" userId="5252b5d2-43cd-42c6-8812-599a894181d9" providerId="ADAL" clId="{6C0FD392-740B-47CC-B075-7BBE195F74E0}" dt="2021-03-17T13:04:32.403" v="2678" actId="478"/>
          <ac:spMkLst>
            <pc:docMk/>
            <pc:sldMk cId="2912768152" sldId="265"/>
            <ac:spMk id="24" creationId="{495C4BD3-25E7-40E9-BC8B-EA1B324C80B0}"/>
          </ac:spMkLst>
        </pc:spChg>
        <pc:spChg chg="del">
          <ac:chgData name="Anthony Masters" userId="5252b5d2-43cd-42c6-8812-599a894181d9" providerId="ADAL" clId="{6C0FD392-740B-47CC-B075-7BBE195F74E0}" dt="2021-03-17T13:04:37.988" v="2682" actId="478"/>
          <ac:spMkLst>
            <pc:docMk/>
            <pc:sldMk cId="2912768152" sldId="265"/>
            <ac:spMk id="25" creationId="{5002DBD4-4705-4A06-8F6A-D5A01629EB08}"/>
          </ac:spMkLst>
        </pc:spChg>
        <pc:spChg chg="del">
          <ac:chgData name="Anthony Masters" userId="5252b5d2-43cd-42c6-8812-599a894181d9" providerId="ADAL" clId="{6C0FD392-740B-47CC-B075-7BBE195F74E0}" dt="2021-03-17T13:04:28.815" v="2675" actId="478"/>
          <ac:spMkLst>
            <pc:docMk/>
            <pc:sldMk cId="2912768152" sldId="265"/>
            <ac:spMk id="26" creationId="{F1ED7ADE-6271-4E5D-A425-C2B81372188A}"/>
          </ac:spMkLst>
        </pc:spChg>
        <pc:spChg chg="del">
          <ac:chgData name="Anthony Masters" userId="5252b5d2-43cd-42c6-8812-599a894181d9" providerId="ADAL" clId="{6C0FD392-740B-47CC-B075-7BBE195F74E0}" dt="2021-03-17T13:04:33.562" v="2679" actId="478"/>
          <ac:spMkLst>
            <pc:docMk/>
            <pc:sldMk cId="2912768152" sldId="265"/>
            <ac:spMk id="27" creationId="{AB51B9A0-B174-419D-BACB-A7BD10F77F7B}"/>
          </ac:spMkLst>
        </pc:spChg>
        <pc:spChg chg="del">
          <ac:chgData name="Anthony Masters" userId="5252b5d2-43cd-42c6-8812-599a894181d9" providerId="ADAL" clId="{6C0FD392-740B-47CC-B075-7BBE195F74E0}" dt="2021-03-17T13:04:39.410" v="2683" actId="478"/>
          <ac:spMkLst>
            <pc:docMk/>
            <pc:sldMk cId="2912768152" sldId="265"/>
            <ac:spMk id="28" creationId="{43759833-3CEF-418F-B04F-E60BC309C94A}"/>
          </ac:spMkLst>
        </pc:spChg>
        <pc:grpChg chg="add del">
          <ac:chgData name="Anthony Masters" userId="5252b5d2-43cd-42c6-8812-599a894181d9" providerId="ADAL" clId="{6C0FD392-740B-47CC-B075-7BBE195F74E0}" dt="2021-03-17T13:11:17.239" v="2892" actId="26606"/>
          <ac:grpSpMkLst>
            <pc:docMk/>
            <pc:sldMk cId="2912768152" sldId="265"/>
            <ac:grpSpMk id="15" creationId="{35EE815E-1BD3-4777-B652-6D98825BF66B}"/>
          </ac:grpSpMkLst>
        </pc:grpChg>
        <pc:picChg chg="add mod">
          <ac:chgData name="Anthony Masters" userId="5252b5d2-43cd-42c6-8812-599a894181d9" providerId="ADAL" clId="{6C0FD392-740B-47CC-B075-7BBE195F74E0}" dt="2021-03-18T09:00:01.478" v="8500" actId="14100"/>
          <ac:picMkLst>
            <pc:docMk/>
            <pc:sldMk cId="2912768152" sldId="265"/>
            <ac:picMk id="6" creationId="{0F4DD73A-E2A4-4816-A61E-0F498B4A1CE9}"/>
          </ac:picMkLst>
        </pc:picChg>
      </pc:sldChg>
      <pc:sldChg chg="addSp delSp modSp add mod">
        <pc:chgData name="Anthony Masters" userId="5252b5d2-43cd-42c6-8812-599a894181d9" providerId="ADAL" clId="{6C0FD392-740B-47CC-B075-7BBE195F74E0}" dt="2021-03-18T09:00:12.226" v="8501" actId="1076"/>
        <pc:sldMkLst>
          <pc:docMk/>
          <pc:sldMk cId="2051416643" sldId="266"/>
        </pc:sldMkLst>
        <pc:spChg chg="mod">
          <ac:chgData name="Anthony Masters" userId="5252b5d2-43cd-42c6-8812-599a894181d9" providerId="ADAL" clId="{6C0FD392-740B-47CC-B075-7BBE195F74E0}" dt="2021-03-17T15:47:15.675" v="7936" actId="122"/>
          <ac:spMkLst>
            <pc:docMk/>
            <pc:sldMk cId="2051416643" sldId="266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3:15:56.983" v="3164"/>
          <ac:spMkLst>
            <pc:docMk/>
            <pc:sldMk cId="2051416643" sldId="266"/>
            <ac:spMk id="3" creationId="{B58B79FE-D8BA-4D8F-B5F0-E42EB9D18262}"/>
          </ac:spMkLst>
        </pc:spChg>
        <pc:spChg chg="add mod">
          <ac:chgData name="Anthony Masters" userId="5252b5d2-43cd-42c6-8812-599a894181d9" providerId="ADAL" clId="{6C0FD392-740B-47CC-B075-7BBE195F74E0}" dt="2021-03-18T09:00:12.226" v="8501" actId="1076"/>
          <ac:spMkLst>
            <pc:docMk/>
            <pc:sldMk cId="2051416643" sldId="266"/>
            <ac:spMk id="9" creationId="{59B693DA-ECED-4B4D-87A2-4759BA6C1C1D}"/>
          </ac:spMkLst>
        </pc:spChg>
        <pc:picChg chg="mod modCrop">
          <ac:chgData name="Anthony Masters" userId="5252b5d2-43cd-42c6-8812-599a894181d9" providerId="ADAL" clId="{6C0FD392-740B-47CC-B075-7BBE195F74E0}" dt="2021-03-17T13:13:38.658" v="3064" actId="732"/>
          <ac:picMkLst>
            <pc:docMk/>
            <pc:sldMk cId="2051416643" sldId="266"/>
            <ac:picMk id="6" creationId="{0F4DD73A-E2A4-4816-A61E-0F498B4A1CE9}"/>
          </ac:picMkLst>
        </pc:picChg>
        <pc:picChg chg="add del mod modCrop">
          <ac:chgData name="Anthony Masters" userId="5252b5d2-43cd-42c6-8812-599a894181d9" providerId="ADAL" clId="{6C0FD392-740B-47CC-B075-7BBE195F74E0}" dt="2021-03-17T13:14:58.989" v="3158" actId="478"/>
          <ac:picMkLst>
            <pc:docMk/>
            <pc:sldMk cId="2051416643" sldId="266"/>
            <ac:picMk id="7" creationId="{83ED341B-E582-4170-8891-A811A5E0EB1D}"/>
          </ac:picMkLst>
        </pc:picChg>
        <pc:picChg chg="add mod">
          <ac:chgData name="Anthony Masters" userId="5252b5d2-43cd-42c6-8812-599a894181d9" providerId="ADAL" clId="{6C0FD392-740B-47CC-B075-7BBE195F74E0}" dt="2021-03-17T13:15:45.124" v="3163" actId="14100"/>
          <ac:picMkLst>
            <pc:docMk/>
            <pc:sldMk cId="2051416643" sldId="266"/>
            <ac:picMk id="8" creationId="{E7BC8637-02A3-4136-AB24-E266D1A0AD16}"/>
          </ac:picMkLst>
        </pc:picChg>
        <pc:picChg chg="add mod">
          <ac:chgData name="Anthony Masters" userId="5252b5d2-43cd-42c6-8812-599a894181d9" providerId="ADAL" clId="{6C0FD392-740B-47CC-B075-7BBE195F74E0}" dt="2021-03-17T13:19:33.340" v="3350" actId="1076"/>
          <ac:picMkLst>
            <pc:docMk/>
            <pc:sldMk cId="2051416643" sldId="266"/>
            <ac:picMk id="18" creationId="{6751A645-97FD-4999-828F-F91D7D488470}"/>
          </ac:picMkLst>
        </pc:picChg>
        <pc:cxnChg chg="add mod">
          <ac:chgData name="Anthony Masters" userId="5252b5d2-43cd-42c6-8812-599a894181d9" providerId="ADAL" clId="{6C0FD392-740B-47CC-B075-7BBE195F74E0}" dt="2021-03-18T09:00:12.226" v="8501" actId="1076"/>
          <ac:cxnSpMkLst>
            <pc:docMk/>
            <pc:sldMk cId="2051416643" sldId="266"/>
            <ac:cxnSpMk id="11" creationId="{18C9E678-8BA0-4E3A-8E99-B1D55B87A37C}"/>
          </ac:cxnSpMkLst>
        </pc:cxnChg>
        <pc:cxnChg chg="add mod">
          <ac:chgData name="Anthony Masters" userId="5252b5d2-43cd-42c6-8812-599a894181d9" providerId="ADAL" clId="{6C0FD392-740B-47CC-B075-7BBE195F74E0}" dt="2021-03-18T09:00:12.226" v="8501" actId="1076"/>
          <ac:cxnSpMkLst>
            <pc:docMk/>
            <pc:sldMk cId="2051416643" sldId="266"/>
            <ac:cxnSpMk id="12" creationId="{6CAED6B3-42C8-4D9A-A0C9-CE2A94691849}"/>
          </ac:cxnSpMkLst>
        </pc:cxnChg>
      </pc:sldChg>
      <pc:sldChg chg="modSp add del mod">
        <pc:chgData name="Anthony Masters" userId="5252b5d2-43cd-42c6-8812-599a894181d9" providerId="ADAL" clId="{6C0FD392-740B-47CC-B075-7BBE195F74E0}" dt="2021-03-17T13:13:26.765" v="3062" actId="47"/>
        <pc:sldMkLst>
          <pc:docMk/>
          <pc:sldMk cId="3473003660" sldId="266"/>
        </pc:sldMkLst>
        <pc:spChg chg="mod">
          <ac:chgData name="Anthony Masters" userId="5252b5d2-43cd-42c6-8812-599a894181d9" providerId="ADAL" clId="{6C0FD392-740B-47CC-B075-7BBE195F74E0}" dt="2021-03-17T13:12:45.943" v="3054" actId="20577"/>
          <ac:spMkLst>
            <pc:docMk/>
            <pc:sldMk cId="3473003660" sldId="266"/>
            <ac:spMk id="3" creationId="{B58B79FE-D8BA-4D8F-B5F0-E42EB9D18262}"/>
          </ac:spMkLst>
        </pc:spChg>
        <pc:picChg chg="mod modCrop">
          <ac:chgData name="Anthony Masters" userId="5252b5d2-43cd-42c6-8812-599a894181d9" providerId="ADAL" clId="{6C0FD392-740B-47CC-B075-7BBE195F74E0}" dt="2021-03-17T13:13:01.186" v="3055" actId="732"/>
          <ac:picMkLst>
            <pc:docMk/>
            <pc:sldMk cId="3473003660" sldId="266"/>
            <ac:picMk id="6" creationId="{0F4DD73A-E2A4-4816-A61E-0F498B4A1CE9}"/>
          </ac:picMkLst>
        </pc:picChg>
      </pc:sldChg>
      <pc:sldChg chg="modSp add mod ord">
        <pc:chgData name="Anthony Masters" userId="5252b5d2-43cd-42c6-8812-599a894181d9" providerId="ADAL" clId="{6C0FD392-740B-47CC-B075-7BBE195F74E0}" dt="2021-03-18T08:57:26.563" v="8376" actId="2161"/>
        <pc:sldMkLst>
          <pc:docMk/>
          <pc:sldMk cId="3455553457" sldId="267"/>
        </pc:sldMkLst>
        <pc:spChg chg="mod">
          <ac:chgData name="Anthony Masters" userId="5252b5d2-43cd-42c6-8812-599a894181d9" providerId="ADAL" clId="{6C0FD392-740B-47CC-B075-7BBE195F74E0}" dt="2021-03-17T15:47:42.374" v="7944" actId="255"/>
          <ac:spMkLst>
            <pc:docMk/>
            <pc:sldMk cId="3455553457" sldId="267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8T08:57:11.030" v="8373" actId="14100"/>
          <ac:spMkLst>
            <pc:docMk/>
            <pc:sldMk cId="3455553457" sldId="267"/>
            <ac:spMk id="3" creationId="{B58B79FE-D8BA-4D8F-B5F0-E42EB9D18262}"/>
          </ac:spMkLst>
        </pc:spChg>
        <pc:graphicFrameChg chg="mod modGraphic">
          <ac:chgData name="Anthony Masters" userId="5252b5d2-43cd-42c6-8812-599a894181d9" providerId="ADAL" clId="{6C0FD392-740B-47CC-B075-7BBE195F74E0}" dt="2021-03-18T08:57:26.563" v="8376" actId="2161"/>
          <ac:graphicFrameMkLst>
            <pc:docMk/>
            <pc:sldMk cId="3455553457" sldId="267"/>
            <ac:graphicFrameMk id="13" creationId="{47055661-4E66-4E03-ABCB-210A5C032287}"/>
          </ac:graphicFrameMkLst>
        </pc:graphicFrameChg>
      </pc:sldChg>
      <pc:sldChg chg="addSp delSp modSp add mod ord">
        <pc:chgData name="Anthony Masters" userId="5252b5d2-43cd-42c6-8812-599a894181d9" providerId="ADAL" clId="{6C0FD392-740B-47CC-B075-7BBE195F74E0}" dt="2021-03-17T16:58:20.871" v="8318" actId="20577"/>
        <pc:sldMkLst>
          <pc:docMk/>
          <pc:sldMk cId="3592033675" sldId="268"/>
        </pc:sldMkLst>
        <pc:spChg chg="mod">
          <ac:chgData name="Anthony Masters" userId="5252b5d2-43cd-42c6-8812-599a894181d9" providerId="ADAL" clId="{6C0FD392-740B-47CC-B075-7BBE195F74E0}" dt="2021-03-17T15:47:27.980" v="7940" actId="122"/>
          <ac:spMkLst>
            <pc:docMk/>
            <pc:sldMk cId="3592033675" sldId="268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35:31.107" v="7612" actId="20577"/>
          <ac:spMkLst>
            <pc:docMk/>
            <pc:sldMk cId="3592033675" sldId="268"/>
            <ac:spMk id="3" creationId="{B58B79FE-D8BA-4D8F-B5F0-E42EB9D18262}"/>
          </ac:spMkLst>
        </pc:spChg>
        <pc:spChg chg="add mod">
          <ac:chgData name="Anthony Masters" userId="5252b5d2-43cd-42c6-8812-599a894181d9" providerId="ADAL" clId="{6C0FD392-740B-47CC-B075-7BBE195F74E0}" dt="2021-03-17T15:34:44.407" v="7457" actId="14100"/>
          <ac:spMkLst>
            <pc:docMk/>
            <pc:sldMk cId="3592033675" sldId="268"/>
            <ac:spMk id="7" creationId="{20339942-E4CF-45B3-B6CC-D5B0A6016CBC}"/>
          </ac:spMkLst>
        </pc:spChg>
        <pc:spChg chg="add mod">
          <ac:chgData name="Anthony Masters" userId="5252b5d2-43cd-42c6-8812-599a894181d9" providerId="ADAL" clId="{6C0FD392-740B-47CC-B075-7BBE195F74E0}" dt="2021-03-17T15:34:48.611" v="7459" actId="14100"/>
          <ac:spMkLst>
            <pc:docMk/>
            <pc:sldMk cId="3592033675" sldId="268"/>
            <ac:spMk id="9" creationId="{E963B420-B79D-4AD9-978C-1D70795F8044}"/>
          </ac:spMkLst>
        </pc:spChg>
        <pc:spChg chg="add mod">
          <ac:chgData name="Anthony Masters" userId="5252b5d2-43cd-42c6-8812-599a894181d9" providerId="ADAL" clId="{6C0FD392-740B-47CC-B075-7BBE195F74E0}" dt="2021-03-17T15:37:40.590" v="7691" actId="14826"/>
          <ac:spMkLst>
            <pc:docMk/>
            <pc:sldMk cId="3592033675" sldId="268"/>
            <ac:spMk id="11" creationId="{F51FC3F7-7186-4C9C-920F-3FF89E5E678A}"/>
          </ac:spMkLst>
        </pc:spChg>
        <pc:spChg chg="add mod">
          <ac:chgData name="Anthony Masters" userId="5252b5d2-43cd-42c6-8812-599a894181d9" providerId="ADAL" clId="{6C0FD392-740B-47CC-B075-7BBE195F74E0}" dt="2021-03-17T15:37:40.590" v="7691" actId="14826"/>
          <ac:spMkLst>
            <pc:docMk/>
            <pc:sldMk cId="3592033675" sldId="268"/>
            <ac:spMk id="14" creationId="{CB35A299-F509-46D2-B7A4-C3FFE74FE26A}"/>
          </ac:spMkLst>
        </pc:spChg>
        <pc:spChg chg="add mod">
          <ac:chgData name="Anthony Masters" userId="5252b5d2-43cd-42c6-8812-599a894181d9" providerId="ADAL" clId="{6C0FD392-740B-47CC-B075-7BBE195F74E0}" dt="2021-03-17T14:08:52.734" v="5812" actId="1076"/>
          <ac:spMkLst>
            <pc:docMk/>
            <pc:sldMk cId="3592033675" sldId="268"/>
            <ac:spMk id="15" creationId="{9C553B5D-1F92-422A-A5E0-12C82980167C}"/>
          </ac:spMkLst>
        </pc:spChg>
        <pc:spChg chg="add del mod">
          <ac:chgData name="Anthony Masters" userId="5252b5d2-43cd-42c6-8812-599a894181d9" providerId="ADAL" clId="{6C0FD392-740B-47CC-B075-7BBE195F74E0}" dt="2021-03-17T16:58:20.871" v="8318" actId="20577"/>
          <ac:spMkLst>
            <pc:docMk/>
            <pc:sldMk cId="3592033675" sldId="268"/>
            <ac:spMk id="16" creationId="{4EAD2B4F-995A-4907-B715-EA74FF559179}"/>
          </ac:spMkLst>
        </pc:spChg>
        <pc:spChg chg="add mod">
          <ac:chgData name="Anthony Masters" userId="5252b5d2-43cd-42c6-8812-599a894181d9" providerId="ADAL" clId="{6C0FD392-740B-47CC-B075-7BBE195F74E0}" dt="2021-03-17T15:31:14.913" v="7424" actId="571"/>
          <ac:spMkLst>
            <pc:docMk/>
            <pc:sldMk cId="3592033675" sldId="268"/>
            <ac:spMk id="18" creationId="{6C2FB42D-F379-4765-AAAB-84ADC13A95F8}"/>
          </ac:spMkLst>
        </pc:spChg>
        <pc:spChg chg="add mod">
          <ac:chgData name="Anthony Masters" userId="5252b5d2-43cd-42c6-8812-599a894181d9" providerId="ADAL" clId="{6C0FD392-740B-47CC-B075-7BBE195F74E0}" dt="2021-03-17T15:31:14.913" v="7424" actId="571"/>
          <ac:spMkLst>
            <pc:docMk/>
            <pc:sldMk cId="3592033675" sldId="268"/>
            <ac:spMk id="20" creationId="{306794E4-527A-4B57-9E19-D0EEBD78A78E}"/>
          </ac:spMkLst>
        </pc:spChg>
        <pc:spChg chg="add mod">
          <ac:chgData name="Anthony Masters" userId="5252b5d2-43cd-42c6-8812-599a894181d9" providerId="ADAL" clId="{6C0FD392-740B-47CC-B075-7BBE195F74E0}" dt="2021-03-17T15:31:14.913" v="7424" actId="571"/>
          <ac:spMkLst>
            <pc:docMk/>
            <pc:sldMk cId="3592033675" sldId="268"/>
            <ac:spMk id="21" creationId="{E714D4BE-DD48-4829-999B-DF67B9F320CB}"/>
          </ac:spMkLst>
        </pc:spChg>
        <pc:spChg chg="add del mod">
          <ac:chgData name="Anthony Masters" userId="5252b5d2-43cd-42c6-8812-599a894181d9" providerId="ADAL" clId="{6C0FD392-740B-47CC-B075-7BBE195F74E0}" dt="2021-03-17T15:31:35.002" v="7426"/>
          <ac:spMkLst>
            <pc:docMk/>
            <pc:sldMk cId="3592033675" sldId="268"/>
            <ac:spMk id="23" creationId="{4AD87197-40F0-4D19-9874-27293396150B}"/>
          </ac:spMkLst>
        </pc:spChg>
        <pc:spChg chg="add del mod">
          <ac:chgData name="Anthony Masters" userId="5252b5d2-43cd-42c6-8812-599a894181d9" providerId="ADAL" clId="{6C0FD392-740B-47CC-B075-7BBE195F74E0}" dt="2021-03-17T15:31:35.002" v="7426"/>
          <ac:spMkLst>
            <pc:docMk/>
            <pc:sldMk cId="3592033675" sldId="268"/>
            <ac:spMk id="25" creationId="{955F5608-D8D8-4F1A-A83E-0EA3D89843B8}"/>
          </ac:spMkLst>
        </pc:spChg>
        <pc:spChg chg="add del mod">
          <ac:chgData name="Anthony Masters" userId="5252b5d2-43cd-42c6-8812-599a894181d9" providerId="ADAL" clId="{6C0FD392-740B-47CC-B075-7BBE195F74E0}" dt="2021-03-17T15:31:35.002" v="7426"/>
          <ac:spMkLst>
            <pc:docMk/>
            <pc:sldMk cId="3592033675" sldId="268"/>
            <ac:spMk id="26" creationId="{F5B1C83D-5A80-4AEC-808B-8B71E8AA5BA0}"/>
          </ac:spMkLst>
        </pc:spChg>
        <pc:spChg chg="mod">
          <ac:chgData name="Anthony Masters" userId="5252b5d2-43cd-42c6-8812-599a894181d9" providerId="ADAL" clId="{6C0FD392-740B-47CC-B075-7BBE195F74E0}" dt="2021-03-17T15:35:46.382" v="7614"/>
          <ac:spMkLst>
            <pc:docMk/>
            <pc:sldMk cId="3592033675" sldId="268"/>
            <ac:spMk id="29" creationId="{A55C7AA6-DF94-4E55-B8C7-E175DFFD994B}"/>
          </ac:spMkLst>
        </pc:spChg>
        <pc:spChg chg="mod">
          <ac:chgData name="Anthony Masters" userId="5252b5d2-43cd-42c6-8812-599a894181d9" providerId="ADAL" clId="{6C0FD392-740B-47CC-B075-7BBE195F74E0}" dt="2021-03-17T15:35:46.382" v="7614"/>
          <ac:spMkLst>
            <pc:docMk/>
            <pc:sldMk cId="3592033675" sldId="268"/>
            <ac:spMk id="31" creationId="{380D06FC-DDE9-444D-998B-BCB9A11D9BC2}"/>
          </ac:spMkLst>
        </pc:spChg>
        <pc:spChg chg="mod">
          <ac:chgData name="Anthony Masters" userId="5252b5d2-43cd-42c6-8812-599a894181d9" providerId="ADAL" clId="{6C0FD392-740B-47CC-B075-7BBE195F74E0}" dt="2021-03-17T15:36:23.279" v="7618" actId="692"/>
          <ac:spMkLst>
            <pc:docMk/>
            <pc:sldMk cId="3592033675" sldId="268"/>
            <ac:spMk id="32" creationId="{08EB68EF-A394-43CC-BB3D-BC80167630B4}"/>
          </ac:spMkLst>
        </pc:spChg>
        <pc:grpChg chg="add mod">
          <ac:chgData name="Anthony Masters" userId="5252b5d2-43cd-42c6-8812-599a894181d9" providerId="ADAL" clId="{6C0FD392-740B-47CC-B075-7BBE195F74E0}" dt="2021-03-17T15:37:40.590" v="7691" actId="14826"/>
          <ac:grpSpMkLst>
            <pc:docMk/>
            <pc:sldMk cId="3592033675" sldId="268"/>
            <ac:grpSpMk id="5" creationId="{236F8267-C3BA-4D65-9D24-A85FAF0EA7CE}"/>
          </ac:grpSpMkLst>
        </pc:grpChg>
        <pc:grpChg chg="add mod">
          <ac:chgData name="Anthony Masters" userId="5252b5d2-43cd-42c6-8812-599a894181d9" providerId="ADAL" clId="{6C0FD392-740B-47CC-B075-7BBE195F74E0}" dt="2021-03-17T15:35:54.250" v="7615" actId="1076"/>
          <ac:grpSpMkLst>
            <pc:docMk/>
            <pc:sldMk cId="3592033675" sldId="268"/>
            <ac:grpSpMk id="27" creationId="{FA8FC0CC-3ED1-4B16-BEC3-90C421E82714}"/>
          </ac:grpSpMkLst>
        </pc:grpChg>
        <pc:graphicFrameChg chg="del">
          <ac:chgData name="Anthony Masters" userId="5252b5d2-43cd-42c6-8812-599a894181d9" providerId="ADAL" clId="{6C0FD392-740B-47CC-B075-7BBE195F74E0}" dt="2021-03-17T13:58:29.112" v="5315" actId="478"/>
          <ac:graphicFrameMkLst>
            <pc:docMk/>
            <pc:sldMk cId="3592033675" sldId="268"/>
            <ac:graphicFrameMk id="13" creationId="{47055661-4E66-4E03-ABCB-210A5C032287}"/>
          </ac:graphicFrameMkLst>
        </pc:graphicFrameChg>
        <pc:picChg chg="add mod">
          <ac:chgData name="Anthony Masters" userId="5252b5d2-43cd-42c6-8812-599a894181d9" providerId="ADAL" clId="{6C0FD392-740B-47CC-B075-7BBE195F74E0}" dt="2021-03-17T15:35:06.961" v="7465" actId="14100"/>
          <ac:picMkLst>
            <pc:docMk/>
            <pc:sldMk cId="3592033675" sldId="268"/>
            <ac:picMk id="6" creationId="{C11DAAFF-BA65-4A10-9E1D-67B7206FE470}"/>
          </ac:picMkLst>
        </pc:picChg>
        <pc:picChg chg="add mod">
          <ac:chgData name="Anthony Masters" userId="5252b5d2-43cd-42c6-8812-599a894181d9" providerId="ADAL" clId="{6C0FD392-740B-47CC-B075-7BBE195F74E0}" dt="2021-03-17T15:34:57.771" v="7462" actId="14100"/>
          <ac:picMkLst>
            <pc:docMk/>
            <pc:sldMk cId="3592033675" sldId="268"/>
            <ac:picMk id="8" creationId="{B61F1C94-630F-4F02-95E6-B384CF49C7BA}"/>
          </ac:picMkLst>
        </pc:picChg>
        <pc:picChg chg="add mod">
          <ac:chgData name="Anthony Masters" userId="5252b5d2-43cd-42c6-8812-599a894181d9" providerId="ADAL" clId="{6C0FD392-740B-47CC-B075-7BBE195F74E0}" dt="2021-03-17T15:37:40.590" v="7691" actId="14826"/>
          <ac:picMkLst>
            <pc:docMk/>
            <pc:sldMk cId="3592033675" sldId="268"/>
            <ac:picMk id="10" creationId="{786F1F4D-14BD-416B-89DD-811BDC18C853}"/>
          </ac:picMkLst>
        </pc:picChg>
        <pc:picChg chg="add mod">
          <ac:chgData name="Anthony Masters" userId="5252b5d2-43cd-42c6-8812-599a894181d9" providerId="ADAL" clId="{6C0FD392-740B-47CC-B075-7BBE195F74E0}" dt="2021-03-17T15:37:40.590" v="7691" actId="14826"/>
          <ac:picMkLst>
            <pc:docMk/>
            <pc:sldMk cId="3592033675" sldId="268"/>
            <ac:picMk id="12" creationId="{A2C2D9E7-3EE7-4E7D-BE7D-E495960B12D0}"/>
          </ac:picMkLst>
        </pc:picChg>
        <pc:picChg chg="add mod">
          <ac:chgData name="Anthony Masters" userId="5252b5d2-43cd-42c6-8812-599a894181d9" providerId="ADAL" clId="{6C0FD392-740B-47CC-B075-7BBE195F74E0}" dt="2021-03-17T15:31:14.913" v="7424" actId="571"/>
          <ac:picMkLst>
            <pc:docMk/>
            <pc:sldMk cId="3592033675" sldId="268"/>
            <ac:picMk id="17" creationId="{80585E4C-74DB-4FFB-B585-F617C07FEEF9}"/>
          </ac:picMkLst>
        </pc:picChg>
        <pc:picChg chg="add mod">
          <ac:chgData name="Anthony Masters" userId="5252b5d2-43cd-42c6-8812-599a894181d9" providerId="ADAL" clId="{6C0FD392-740B-47CC-B075-7BBE195F74E0}" dt="2021-03-17T15:31:14.913" v="7424" actId="571"/>
          <ac:picMkLst>
            <pc:docMk/>
            <pc:sldMk cId="3592033675" sldId="268"/>
            <ac:picMk id="19" creationId="{DCC7FB45-EF82-4B00-8D99-222649131BF9}"/>
          </ac:picMkLst>
        </pc:picChg>
        <pc:picChg chg="add del mod">
          <ac:chgData name="Anthony Masters" userId="5252b5d2-43cd-42c6-8812-599a894181d9" providerId="ADAL" clId="{6C0FD392-740B-47CC-B075-7BBE195F74E0}" dt="2021-03-17T15:31:35.002" v="7426"/>
          <ac:picMkLst>
            <pc:docMk/>
            <pc:sldMk cId="3592033675" sldId="268"/>
            <ac:picMk id="22" creationId="{2D2EAE4E-2160-43B6-9E5B-7BBB9231BC47}"/>
          </ac:picMkLst>
        </pc:picChg>
        <pc:picChg chg="add del mod">
          <ac:chgData name="Anthony Masters" userId="5252b5d2-43cd-42c6-8812-599a894181d9" providerId="ADAL" clId="{6C0FD392-740B-47CC-B075-7BBE195F74E0}" dt="2021-03-17T15:31:35.002" v="7426"/>
          <ac:picMkLst>
            <pc:docMk/>
            <pc:sldMk cId="3592033675" sldId="268"/>
            <ac:picMk id="24" creationId="{9D78CEB6-5C46-4CCE-B2E0-745BCFE74158}"/>
          </ac:picMkLst>
        </pc:picChg>
        <pc:picChg chg="mod">
          <ac:chgData name="Anthony Masters" userId="5252b5d2-43cd-42c6-8812-599a894181d9" providerId="ADAL" clId="{6C0FD392-740B-47CC-B075-7BBE195F74E0}" dt="2021-03-17T15:35:46.382" v="7614"/>
          <ac:picMkLst>
            <pc:docMk/>
            <pc:sldMk cId="3592033675" sldId="268"/>
            <ac:picMk id="28" creationId="{E92FA0E9-4995-4B4E-96AE-B739494F7B15}"/>
          </ac:picMkLst>
        </pc:picChg>
        <pc:picChg chg="mod">
          <ac:chgData name="Anthony Masters" userId="5252b5d2-43cd-42c6-8812-599a894181d9" providerId="ADAL" clId="{6C0FD392-740B-47CC-B075-7BBE195F74E0}" dt="2021-03-17T15:35:46.382" v="7614"/>
          <ac:picMkLst>
            <pc:docMk/>
            <pc:sldMk cId="3592033675" sldId="268"/>
            <ac:picMk id="30" creationId="{4D568908-0F05-4602-85C9-CF39DBF666AC}"/>
          </ac:picMkLst>
        </pc:picChg>
      </pc:sldChg>
      <pc:sldChg chg="modSp add mod">
        <pc:chgData name="Anthony Masters" userId="5252b5d2-43cd-42c6-8812-599a894181d9" providerId="ADAL" clId="{6C0FD392-740B-47CC-B075-7BBE195F74E0}" dt="2021-03-17T17:11:08.392" v="8340" actId="14100"/>
        <pc:sldMkLst>
          <pc:docMk/>
          <pc:sldMk cId="2151862583" sldId="269"/>
        </pc:sldMkLst>
        <pc:spChg chg="mod">
          <ac:chgData name="Anthony Masters" userId="5252b5d2-43cd-42c6-8812-599a894181d9" providerId="ADAL" clId="{6C0FD392-740B-47CC-B075-7BBE195F74E0}" dt="2021-03-17T15:46:31.306" v="7921" actId="207"/>
          <ac:spMkLst>
            <pc:docMk/>
            <pc:sldMk cId="2151862583" sldId="269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7:11:08.392" v="8340" actId="14100"/>
          <ac:spMkLst>
            <pc:docMk/>
            <pc:sldMk cId="2151862583" sldId="269"/>
            <ac:spMk id="13" creationId="{854BED0D-3FC6-4DEB-B094-5D0588B43CFF}"/>
          </ac:spMkLst>
        </pc:spChg>
        <pc:spChg chg="mod">
          <ac:chgData name="Anthony Masters" userId="5252b5d2-43cd-42c6-8812-599a894181d9" providerId="ADAL" clId="{6C0FD392-740B-47CC-B075-7BBE195F74E0}" dt="2021-03-17T14:26:38.956" v="7411" actId="20577"/>
          <ac:spMkLst>
            <pc:docMk/>
            <pc:sldMk cId="2151862583" sldId="269"/>
            <ac:spMk id="17" creationId="{6C1B9A4B-D411-49E9-9906-9B78E742684C}"/>
          </ac:spMkLst>
        </pc:spChg>
        <pc:picChg chg="mod">
          <ac:chgData name="Anthony Masters" userId="5252b5d2-43cd-42c6-8812-599a894181d9" providerId="ADAL" clId="{6C0FD392-740B-47CC-B075-7BBE195F74E0}" dt="2021-03-17T17:10:51.654" v="8339" actId="14826"/>
          <ac:picMkLst>
            <pc:docMk/>
            <pc:sldMk cId="2151862583" sldId="269"/>
            <ac:picMk id="12" creationId="{B5E40A85-8D13-4058-9B38-5A5281AA91A6}"/>
          </ac:picMkLst>
        </pc:picChg>
      </pc:sldChg>
      <pc:sldChg chg="modSp add mod ord">
        <pc:chgData name="Anthony Masters" userId="5252b5d2-43cd-42c6-8812-599a894181d9" providerId="ADAL" clId="{6C0FD392-740B-47CC-B075-7BBE195F74E0}" dt="2021-03-17T18:09:21.923" v="8346" actId="20577"/>
        <pc:sldMkLst>
          <pc:docMk/>
          <pc:sldMk cId="1651601295" sldId="270"/>
        </pc:sldMkLst>
        <pc:spChg chg="mod">
          <ac:chgData name="Anthony Masters" userId="5252b5d2-43cd-42c6-8812-599a894181d9" providerId="ADAL" clId="{6C0FD392-740B-47CC-B075-7BBE195F74E0}" dt="2021-03-17T15:48:34.593" v="7955" actId="207"/>
          <ac:spMkLst>
            <pc:docMk/>
            <pc:sldMk cId="1651601295" sldId="270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7T15:30:30.874" v="7417" actId="207"/>
          <ac:spMkLst>
            <pc:docMk/>
            <pc:sldMk cId="1651601295" sldId="270"/>
            <ac:spMk id="3" creationId="{B58B79FE-D8BA-4D8F-B5F0-E42EB9D18262}"/>
          </ac:spMkLst>
        </pc:spChg>
        <pc:spChg chg="mod">
          <ac:chgData name="Anthony Masters" userId="5252b5d2-43cd-42c6-8812-599a894181d9" providerId="ADAL" clId="{6C0FD392-740B-47CC-B075-7BBE195F74E0}" dt="2021-03-17T17:05:08.514" v="8338" actId="20577"/>
          <ac:spMkLst>
            <pc:docMk/>
            <pc:sldMk cId="1651601295" sldId="270"/>
            <ac:spMk id="7" creationId="{7903D3F6-E627-4E28-B9BE-1A9CAB606D01}"/>
          </ac:spMkLst>
        </pc:spChg>
        <pc:spChg chg="mod">
          <ac:chgData name="Anthony Masters" userId="5252b5d2-43cd-42c6-8812-599a894181d9" providerId="ADAL" clId="{6C0FD392-740B-47CC-B075-7BBE195F74E0}" dt="2021-03-17T18:09:21.923" v="8346" actId="20577"/>
          <ac:spMkLst>
            <pc:docMk/>
            <pc:sldMk cId="1651601295" sldId="270"/>
            <ac:spMk id="10" creationId="{49DEB4EC-4DB6-4C29-A7A5-2EA4D32AC808}"/>
          </ac:spMkLst>
        </pc:spChg>
        <pc:spChg chg="mod">
          <ac:chgData name="Anthony Masters" userId="5252b5d2-43cd-42c6-8812-599a894181d9" providerId="ADAL" clId="{6C0FD392-740B-47CC-B075-7BBE195F74E0}" dt="2021-03-17T15:38:37.948" v="7725" actId="20577"/>
          <ac:spMkLst>
            <pc:docMk/>
            <pc:sldMk cId="1651601295" sldId="270"/>
            <ac:spMk id="12" creationId="{BDBB7701-7629-481F-A647-5C5EFA5A717B}"/>
          </ac:spMkLst>
        </pc:spChg>
      </pc:sldChg>
      <pc:sldChg chg="delSp modSp add mod">
        <pc:chgData name="Anthony Masters" userId="5252b5d2-43cd-42c6-8812-599a894181d9" providerId="ADAL" clId="{6C0FD392-740B-47CC-B075-7BBE195F74E0}" dt="2021-03-18T09:11:30.543" v="8622" actId="20577"/>
        <pc:sldMkLst>
          <pc:docMk/>
          <pc:sldMk cId="3011112030" sldId="271"/>
        </pc:sldMkLst>
        <pc:spChg chg="mod">
          <ac:chgData name="Anthony Masters" userId="5252b5d2-43cd-42c6-8812-599a894181d9" providerId="ADAL" clId="{6C0FD392-740B-47CC-B075-7BBE195F74E0}" dt="2021-03-17T14:26:01.533" v="7379" actId="20577"/>
          <ac:spMkLst>
            <pc:docMk/>
            <pc:sldMk cId="3011112030" sldId="271"/>
            <ac:spMk id="2" creationId="{31B011C8-AFA1-45FE-B289-B84313E99390}"/>
          </ac:spMkLst>
        </pc:spChg>
        <pc:spChg chg="mod">
          <ac:chgData name="Anthony Masters" userId="5252b5d2-43cd-42c6-8812-599a894181d9" providerId="ADAL" clId="{6C0FD392-740B-47CC-B075-7BBE195F74E0}" dt="2021-03-18T09:11:30.543" v="8622" actId="20577"/>
          <ac:spMkLst>
            <pc:docMk/>
            <pc:sldMk cId="3011112030" sldId="271"/>
            <ac:spMk id="3" creationId="{B58B79FE-D8BA-4D8F-B5F0-E42EB9D18262}"/>
          </ac:spMkLst>
        </pc:spChg>
        <pc:spChg chg="del">
          <ac:chgData name="Anthony Masters" userId="5252b5d2-43cd-42c6-8812-599a894181d9" providerId="ADAL" clId="{6C0FD392-740B-47CC-B075-7BBE195F74E0}" dt="2021-03-17T15:52:03.126" v="7965" actId="478"/>
          <ac:spMkLst>
            <pc:docMk/>
            <pc:sldMk cId="3011112030" sldId="271"/>
            <ac:spMk id="5" creationId="{8334C2A8-EC1D-4859-AED2-B48473D5B9B4}"/>
          </ac:spMkLst>
        </pc:spChg>
        <pc:spChg chg="del">
          <ac:chgData name="Anthony Masters" userId="5252b5d2-43cd-42c6-8812-599a894181d9" providerId="ADAL" clId="{6C0FD392-740B-47CC-B075-7BBE195F74E0}" dt="2021-03-17T15:52:14.030" v="7973" actId="478"/>
          <ac:spMkLst>
            <pc:docMk/>
            <pc:sldMk cId="3011112030" sldId="271"/>
            <ac:spMk id="6" creationId="{CD5952F2-0D2C-4DE3-80A8-D4FDA9CCA7B9}"/>
          </ac:spMkLst>
        </pc:spChg>
        <pc:spChg chg="del">
          <ac:chgData name="Anthony Masters" userId="5252b5d2-43cd-42c6-8812-599a894181d9" providerId="ADAL" clId="{6C0FD392-740B-47CC-B075-7BBE195F74E0}" dt="2021-03-17T15:52:04.351" v="7966" actId="478"/>
          <ac:spMkLst>
            <pc:docMk/>
            <pc:sldMk cId="3011112030" sldId="271"/>
            <ac:spMk id="7" creationId="{7903D3F6-E627-4E28-B9BE-1A9CAB606D01}"/>
          </ac:spMkLst>
        </pc:spChg>
        <pc:spChg chg="del">
          <ac:chgData name="Anthony Masters" userId="5252b5d2-43cd-42c6-8812-599a894181d9" providerId="ADAL" clId="{6C0FD392-740B-47CC-B075-7BBE195F74E0}" dt="2021-03-17T15:52:13.269" v="7972" actId="478"/>
          <ac:spMkLst>
            <pc:docMk/>
            <pc:sldMk cId="3011112030" sldId="271"/>
            <ac:spMk id="8" creationId="{6FA226D1-B162-42ED-BEF2-BC805259BBBA}"/>
          </ac:spMkLst>
        </pc:spChg>
        <pc:spChg chg="del">
          <ac:chgData name="Anthony Masters" userId="5252b5d2-43cd-42c6-8812-599a894181d9" providerId="ADAL" clId="{6C0FD392-740B-47CC-B075-7BBE195F74E0}" dt="2021-03-17T15:52:05.264" v="7967" actId="478"/>
          <ac:spMkLst>
            <pc:docMk/>
            <pc:sldMk cId="3011112030" sldId="271"/>
            <ac:spMk id="9" creationId="{125C2C9C-78C1-4CDE-9531-A73B085EE608}"/>
          </ac:spMkLst>
        </pc:spChg>
        <pc:spChg chg="del">
          <ac:chgData name="Anthony Masters" userId="5252b5d2-43cd-42c6-8812-599a894181d9" providerId="ADAL" clId="{6C0FD392-740B-47CC-B075-7BBE195F74E0}" dt="2021-03-17T15:52:12.374" v="7971" actId="478"/>
          <ac:spMkLst>
            <pc:docMk/>
            <pc:sldMk cId="3011112030" sldId="271"/>
            <ac:spMk id="10" creationId="{49DEB4EC-4DB6-4C29-A7A5-2EA4D32AC808}"/>
          </ac:spMkLst>
        </pc:spChg>
        <pc:spChg chg="del">
          <ac:chgData name="Anthony Masters" userId="5252b5d2-43cd-42c6-8812-599a894181d9" providerId="ADAL" clId="{6C0FD392-740B-47CC-B075-7BBE195F74E0}" dt="2021-03-17T15:52:06.310" v="7968" actId="478"/>
          <ac:spMkLst>
            <pc:docMk/>
            <pc:sldMk cId="3011112030" sldId="271"/>
            <ac:spMk id="11" creationId="{EF573838-838A-4831-ACDC-F3C93CA35273}"/>
          </ac:spMkLst>
        </pc:spChg>
        <pc:spChg chg="del mod">
          <ac:chgData name="Anthony Masters" userId="5252b5d2-43cd-42c6-8812-599a894181d9" providerId="ADAL" clId="{6C0FD392-740B-47CC-B075-7BBE195F74E0}" dt="2021-03-17T15:52:11.206" v="7970" actId="478"/>
          <ac:spMkLst>
            <pc:docMk/>
            <pc:sldMk cId="3011112030" sldId="271"/>
            <ac:spMk id="12" creationId="{BDBB7701-7629-481F-A647-5C5EFA5A7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6CCB0-2DE5-4402-988E-24C7A3BAF062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F5C0-5788-44B0-A0D8-C21FF45A6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8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9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1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739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7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50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4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9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EF5C0-5788-44B0-A0D8-C21FF45A67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2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03B7-EBA0-4548-A11C-0B488C40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" y="1122363"/>
            <a:ext cx="9886950" cy="2387600"/>
          </a:xfrm>
        </p:spPr>
        <p:txBody>
          <a:bodyPr anchor="b">
            <a:normAutofit/>
          </a:bodyPr>
          <a:lstStyle>
            <a:lvl1pPr algn="l">
              <a:defRPr sz="37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620A6-AD5B-4DE1-8249-4D9E50584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3602038"/>
            <a:ext cx="988695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52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87C1-0768-40AF-867F-AA39A9A6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8592-4CEF-4326-83D0-05841BD8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498E2-9B9E-40F1-A27E-3CCB304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475" y="365125"/>
            <a:ext cx="407778" cy="365125"/>
          </a:xfrm>
        </p:spPr>
        <p:txBody>
          <a:bodyPr/>
          <a:lstStyle/>
          <a:p>
            <a:fld id="{7652F172-8A28-4713-BC4D-AA7C8F7DCB4D}" type="slidenum">
              <a:rPr lang="en-GB" b="1" smtClean="0"/>
              <a:pPr/>
              <a:t>‹#›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921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1149D-2BF8-48C0-ACE9-DF8C51F6FD17}"/>
              </a:ext>
            </a:extLst>
          </p:cNvPr>
          <p:cNvSpPr txBox="1"/>
          <p:nvPr userDrawn="1"/>
        </p:nvSpPr>
        <p:spPr>
          <a:xfrm>
            <a:off x="811849" y="2615013"/>
            <a:ext cx="3606326" cy="204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600" b="1" dirty="0"/>
              <a:t>The Royal Statistical Society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12 Errol Street, London EC1Y 8LX</a:t>
            </a:r>
          </a:p>
          <a:p>
            <a:pPr>
              <a:lnSpc>
                <a:spcPct val="110000"/>
              </a:lnSpc>
              <a:tabLst>
                <a:tab pos="307975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	+44 (0)20 7638 8998</a:t>
            </a:r>
          </a:p>
          <a:p>
            <a:pPr>
              <a:lnSpc>
                <a:spcPct val="110000"/>
              </a:lnSpc>
              <a:tabLst>
                <a:tab pos="307975" algn="l"/>
              </a:tabLst>
            </a:pPr>
            <a:r>
              <a:rPr lang="en-GB" sz="1200" b="1" dirty="0">
                <a:solidFill>
                  <a:schemeClr val="tx1"/>
                </a:solidFill>
              </a:rPr>
              <a:t>E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	info@rss.org.uk</a:t>
            </a:r>
          </a:p>
          <a:p>
            <a:pPr>
              <a:lnSpc>
                <a:spcPct val="110000"/>
              </a:lnSpc>
              <a:tabLst>
                <a:tab pos="307975" algn="l"/>
              </a:tabLs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	@Royal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StatiSoc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rss.org.uk</a:t>
            </a:r>
          </a:p>
        </p:txBody>
      </p:sp>
      <p:pic>
        <p:nvPicPr>
          <p:cNvPr id="6" name="Picture 5" descr="A picture containing ax, shirt&#10;&#10;Description automatically generated">
            <a:extLst>
              <a:ext uri="{FF2B5EF4-FFF2-40B4-BE49-F238E27FC236}">
                <a16:creationId xmlns:a16="http://schemas.microsoft.com/office/drawing/2014/main" id="{B1B7201A-4C41-4197-BBE2-5B4854FC06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022" y="3880756"/>
            <a:ext cx="166996" cy="1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F24BB-D585-487F-B6CD-589355BC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97" y="1000667"/>
            <a:ext cx="11093571" cy="854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B7EA8-2485-4965-9236-9294DD92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497" y="1923691"/>
            <a:ext cx="11093571" cy="3467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5F96-894C-4F30-9BB7-4552BFAE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8975" y="346075"/>
            <a:ext cx="953231" cy="443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7D06272-525D-4511-859B-245F2E45FC95}" type="slidenum">
              <a:rPr lang="en-GB" b="1" smtClean="0"/>
              <a:pPr/>
              <a:t>‹#›</a:t>
            </a:fld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41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c.co.uk/programmes/w3ct1j95" TargetMode="External"/><Relationship Id="rId13" Type="http://schemas.openxmlformats.org/officeDocument/2006/relationships/hyperlink" Target="https://www.theguardian.com/theobserver/series/the-weekly-stats-uncovered" TargetMode="External"/><Relationship Id="rId3" Type="http://schemas.openxmlformats.org/officeDocument/2006/relationships/hyperlink" Target="https://www.lukejerram.com/glass/gallery/coronavirus-covid-19" TargetMode="External"/><Relationship Id="rId7" Type="http://schemas.openxmlformats.org/officeDocument/2006/relationships/hyperlink" Target="https://www.belfasttelegraph.co.uk/news/uk/getting-a-vaccine-is-one-of-the-safer-things-you-do-in-the-day-says-expert-40289181.html" TargetMode="External"/><Relationship Id="rId12" Type="http://schemas.openxmlformats.org/officeDocument/2006/relationships/hyperlink" Target="https://anthonybmasters.medium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ffingtonpost.co.uk/entry/covid-lockdown-data-r-rate-hospital_uk_602a88a7c5b680717ee97515" TargetMode="External"/><Relationship Id="rId11" Type="http://schemas.openxmlformats.org/officeDocument/2006/relationships/hyperlink" Target="https://github.com/anthonybmasters/rstudio-2021" TargetMode="External"/><Relationship Id="rId5" Type="http://schemas.openxmlformats.org/officeDocument/2006/relationships/hyperlink" Target="https://www.rss.org.uk/policy-campaigns/policy/covid-19-faqs/" TargetMode="External"/><Relationship Id="rId10" Type="http://schemas.openxmlformats.org/officeDocument/2006/relationships/hyperlink" Target="https://rpubs.com/anthonybmasters" TargetMode="External"/><Relationship Id="rId4" Type="http://schemas.openxmlformats.org/officeDocument/2006/relationships/hyperlink" Target="https://rss.org.uk/news-publication/news-publications/2020/general-news/announcing-our-2020-statistics-of-the-year/" TargetMode="External"/><Relationship Id="rId9" Type="http://schemas.openxmlformats.org/officeDocument/2006/relationships/hyperlink" Target="https://www.ft.com/content/0f11b219-0f1b-420e-8188-6651d1e749ff" TargetMode="External"/><Relationship Id="rId14" Type="http://schemas.openxmlformats.org/officeDocument/2006/relationships/hyperlink" Target="https://www.penguin.co.uk/books/446/446585/covid-by-numbers/978024154773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0536-45F3-4370-87A8-357C2A13F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50" y="1854200"/>
            <a:ext cx="9886950" cy="1425713"/>
          </a:xfrm>
        </p:spPr>
        <p:txBody>
          <a:bodyPr/>
          <a:lstStyle/>
          <a:p>
            <a:r>
              <a:rPr lang="en-GB" dirty="0"/>
              <a:t>RSS Statistical Ambassador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11E31-FDDC-4494-BAEB-E057B7693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50" y="3429000"/>
            <a:ext cx="6683237" cy="219871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Statistics for All</a:t>
            </a:r>
          </a:p>
          <a:p>
            <a:r>
              <a:rPr lang="en-GB" dirty="0"/>
              <a:t>Anthony B. Masters</a:t>
            </a:r>
          </a:p>
          <a:p>
            <a:r>
              <a:rPr lang="en-GB" dirty="0">
                <a:solidFill>
                  <a:schemeClr val="tx2"/>
                </a:solidFill>
              </a:rPr>
              <a:t>Statistical Ambassador</a:t>
            </a:r>
          </a:p>
          <a:p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33223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9C3DA456-2839-4310-A628-98363D30B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369333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presentation format comes from the Royal Statistical Society.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glass SARS-CoV-2 image is credited to </a:t>
            </a:r>
            <a:r>
              <a:rPr lang="en-GB" dirty="0">
                <a:hlinkClick r:id="rId3"/>
              </a:rPr>
              <a:t>Luke Jerram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report article for 2020 Statistics of the Year 2020 is on the </a:t>
            </a:r>
            <a:r>
              <a:rPr lang="en-GB" dirty="0">
                <a:hlinkClick r:id="rId4"/>
              </a:rPr>
              <a:t>Royal Statistical Society</a:t>
            </a:r>
            <a:r>
              <a:rPr lang="en-GB" dirty="0"/>
              <a:t> website. The </a:t>
            </a:r>
            <a:r>
              <a:rPr lang="en-GB" dirty="0">
                <a:hlinkClick r:id="rId5"/>
              </a:rPr>
              <a:t>Covid-19 FAQs </a:t>
            </a:r>
            <a:r>
              <a:rPr lang="en-GB" dirty="0"/>
              <a:t>are also on the RSS site.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My quotes for </a:t>
            </a:r>
            <a:r>
              <a:rPr lang="en-GB" dirty="0">
                <a:hlinkClick r:id="rId6"/>
              </a:rPr>
              <a:t>The Huffington Post </a:t>
            </a:r>
            <a:r>
              <a:rPr lang="en-GB" dirty="0"/>
              <a:t>and </a:t>
            </a:r>
            <a:r>
              <a:rPr lang="en-GB" dirty="0">
                <a:hlinkClick r:id="rId7"/>
              </a:rPr>
              <a:t>Press Association </a:t>
            </a:r>
            <a:r>
              <a:rPr lang="en-GB" dirty="0"/>
              <a:t>are on respective sites. The </a:t>
            </a:r>
            <a:r>
              <a:rPr lang="en-GB" dirty="0">
                <a:hlinkClick r:id="rId8"/>
              </a:rPr>
              <a:t>BBC World Service </a:t>
            </a:r>
            <a:r>
              <a:rPr lang="en-GB" dirty="0"/>
              <a:t>interview is available on their website. The </a:t>
            </a:r>
            <a:r>
              <a:rPr lang="en-GB" dirty="0">
                <a:hlinkClick r:id="rId9"/>
              </a:rPr>
              <a:t>Financial Times </a:t>
            </a:r>
            <a:r>
              <a:rPr lang="en-GB" dirty="0"/>
              <a:t>article is on their website and in the print edition.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My R code is on </a:t>
            </a:r>
            <a:r>
              <a:rPr lang="en-GB" dirty="0">
                <a:hlinkClick r:id="rId10"/>
              </a:rPr>
              <a:t>R Pubs</a:t>
            </a:r>
            <a:r>
              <a:rPr lang="en-GB" dirty="0"/>
              <a:t> and </a:t>
            </a:r>
            <a:r>
              <a:rPr lang="en-GB" dirty="0">
                <a:hlinkClick r:id="rId11"/>
              </a:rPr>
              <a:t>GitHub</a:t>
            </a:r>
            <a:r>
              <a:rPr lang="en-GB" dirty="0"/>
              <a:t>. I regularly update </a:t>
            </a:r>
            <a:r>
              <a:rPr lang="en-GB" dirty="0">
                <a:hlinkClick r:id="rId12"/>
              </a:rPr>
              <a:t>my Medium blog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‘Weekly Stats Uncovered’ articles are on </a:t>
            </a:r>
            <a:r>
              <a:rPr lang="en-GB" dirty="0">
                <a:hlinkClick r:id="rId13"/>
              </a:rPr>
              <a:t>The Observer website </a:t>
            </a:r>
            <a:r>
              <a:rPr lang="en-GB" dirty="0"/>
              <a:t>and in the Sunday print edition.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Published by Penguin Random House, ‘Covid by Numbers’ is scheduled for publication on 30</a:t>
            </a:r>
            <a:r>
              <a:rPr lang="en-GB" baseline="30000" dirty="0"/>
              <a:t>th</a:t>
            </a:r>
            <a:r>
              <a:rPr lang="en-GB" dirty="0"/>
              <a:t> September 2021. </a:t>
            </a:r>
            <a:r>
              <a:rPr lang="en-GB" dirty="0">
                <a:hlinkClick r:id="rId14"/>
              </a:rPr>
              <a:t>You can pre-order now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12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31935-C63B-48B8-AD40-0CA16E21FEB0}"/>
              </a:ext>
            </a:extLst>
          </p:cNvPr>
          <p:cNvSpPr/>
          <p:nvPr/>
        </p:nvSpPr>
        <p:spPr>
          <a:xfrm>
            <a:off x="653361" y="545291"/>
            <a:ext cx="10885278" cy="771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Helping with Statistics of the Year 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A024E-B0C3-4776-8F0E-908C25B4F445}"/>
              </a:ext>
            </a:extLst>
          </p:cNvPr>
          <p:cNvSpPr/>
          <p:nvPr/>
        </p:nvSpPr>
        <p:spPr>
          <a:xfrm>
            <a:off x="653361" y="1351778"/>
            <a:ext cx="10885278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Helping journalists during the pandemic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81DE82-E623-48ED-B50F-FA259312E537}"/>
              </a:ext>
            </a:extLst>
          </p:cNvPr>
          <p:cNvSpPr/>
          <p:nvPr/>
        </p:nvSpPr>
        <p:spPr>
          <a:xfrm>
            <a:off x="653361" y="2158265"/>
            <a:ext cx="10885278" cy="771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Learning and sharing more about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17296D-AC7A-4ECE-94F8-EDC82B89FB11}"/>
              </a:ext>
            </a:extLst>
          </p:cNvPr>
          <p:cNvSpPr/>
          <p:nvPr/>
        </p:nvSpPr>
        <p:spPr>
          <a:xfrm>
            <a:off x="653361" y="2964752"/>
            <a:ext cx="10885278" cy="7715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Posting on Medium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5915C-A1D9-4232-80F2-9FCABF0274C5}"/>
              </a:ext>
            </a:extLst>
          </p:cNvPr>
          <p:cNvSpPr/>
          <p:nvPr/>
        </p:nvSpPr>
        <p:spPr>
          <a:xfrm>
            <a:off x="653361" y="3771239"/>
            <a:ext cx="10885278" cy="7715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FAQs and The Observer articles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8BECA-5839-479B-8298-85C53BD30E7E}"/>
              </a:ext>
            </a:extLst>
          </p:cNvPr>
          <p:cNvSpPr/>
          <p:nvPr/>
        </p:nvSpPr>
        <p:spPr>
          <a:xfrm>
            <a:off x="653361" y="4577726"/>
            <a:ext cx="10885278" cy="771525"/>
          </a:xfrm>
          <a:prstGeom prst="rect">
            <a:avLst/>
          </a:prstGeom>
          <a:solidFill>
            <a:srgbClr val="27C1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Covid by Numbers</a:t>
            </a:r>
          </a:p>
        </p:txBody>
      </p:sp>
    </p:spTree>
    <p:extLst>
      <p:ext uri="{BB962C8B-B14F-4D97-AF65-F5344CB8AC3E}">
        <p14:creationId xmlns:p14="http://schemas.microsoft.com/office/powerpoint/2010/main" val="22165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GB" sz="5200"/>
              <a:t>What is a Statistical Ambassador?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0B0C913-E878-460A-ABB4-A044BC8DF5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None/>
              <a:defRPr/>
            </a:pPr>
            <a:r>
              <a:rPr lang="en-GB" altLang="en-US" sz="2200" b="1" dirty="0">
                <a:solidFill>
                  <a:schemeClr val="bg2"/>
                </a:solidFill>
                <a:latin typeface="+mj-lt"/>
                <a:ea typeface="ＭＳ Ｐゴシック" panose="020B0600070205080204" pitchFamily="34" charset="-128"/>
                <a:cs typeface="NBS Light"/>
              </a:rPr>
              <a:t>A Statistical Ambassador is a voluntary role for the Royal Statistical Society. </a:t>
            </a:r>
          </a:p>
          <a:p>
            <a:pPr marL="0" indent="0">
              <a:buClr>
                <a:schemeClr val="tx2"/>
              </a:buClr>
              <a:buNone/>
              <a:defRPr/>
            </a:pPr>
            <a:r>
              <a:rPr lang="en-GB" altLang="en-US" sz="2200" dirty="0">
                <a:latin typeface="+mj-lt"/>
                <a:ea typeface="ＭＳ Ｐゴシック" panose="020B0600070205080204" pitchFamily="34" charset="-128"/>
                <a:cs typeface="NBS Light"/>
              </a:rPr>
              <a:t>A misunderstood statistic can have dire consequences. We aim to improve public understanding of statistics. We work with policy-makers, researchers, journalists, and the public.</a:t>
            </a:r>
            <a:endParaRPr lang="en-GB" sz="2200" dirty="0">
              <a:latin typeface="+mj-lt"/>
            </a:endParaRPr>
          </a:p>
        </p:txBody>
      </p:sp>
      <p:pic>
        <p:nvPicPr>
          <p:cNvPr id="10" name="Picture 9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1E26AC95-F37C-41CB-80EA-6A21C1E0AB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r="-7" b="10131"/>
          <a:stretch/>
        </p:blipFill>
        <p:spPr>
          <a:xfrm>
            <a:off x="7684008" y="0"/>
            <a:ext cx="4507992" cy="22402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52F172-8A28-4713-BC4D-AA7C8F7DCB4D}" type="slidenum"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17A2905-74D7-435B-9230-C4A15A8130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Helping with Statistics of the Year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1314031"/>
          </a:xfrm>
        </p:spPr>
        <p:txBody>
          <a:bodyPr>
            <a:normAutofit/>
          </a:bodyPr>
          <a:lstStyle/>
          <a:p>
            <a:r>
              <a:rPr lang="en-GB" dirty="0"/>
              <a:t>I helped with the RSS 2020 Statistics of the Year. I checked the submitted figures. As part of that work, I wrote quality and methodology information for each main entry.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26" name="Picture 2" descr="UK winner">
            <a:extLst>
              <a:ext uri="{FF2B5EF4-FFF2-40B4-BE49-F238E27FC236}">
                <a16:creationId xmlns:a16="http://schemas.microsoft.com/office/drawing/2014/main" id="{C3B70EEF-2D6B-486E-BC98-DED76F38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6" y="3237722"/>
            <a:ext cx="3810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7CBD62-4D74-4812-95C1-57607CFC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282" y="3237722"/>
            <a:ext cx="4180115" cy="22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lass SARSCoV ">
            <a:extLst>
              <a:ext uri="{FF2B5EF4-FFF2-40B4-BE49-F238E27FC236}">
                <a16:creationId xmlns:a16="http://schemas.microsoft.com/office/drawing/2014/main" id="{182D1411-5065-409B-BCC8-1A8B40B4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r="13818" b="338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SARS-CoV-2: the sequel worse than Highlander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One issue has triumphed over others for statistical interest.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652F172-8A28-4713-BC4D-AA7C8F7DCB4D}" type="slidenum">
              <a:rPr lang="en-US" sz="1200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20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101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Helping journalists during the pandemic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79406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The Covid-19 pandemic persists.</a:t>
            </a:r>
          </a:p>
          <a:p>
            <a:r>
              <a:rPr lang="en-GB" dirty="0"/>
              <a:t>I helped journalists with statistical matters.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Graphic 5" descr="Quotes with solid fill">
            <a:extLst>
              <a:ext uri="{FF2B5EF4-FFF2-40B4-BE49-F238E27FC236}">
                <a16:creationId xmlns:a16="http://schemas.microsoft.com/office/drawing/2014/main" id="{C11DAAFF-BA65-4A10-9E1D-67B7206FE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0497" y="2701753"/>
            <a:ext cx="1031669" cy="103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39942-E4CF-45B3-B6CC-D5B0A6016CBC}"/>
              </a:ext>
            </a:extLst>
          </p:cNvPr>
          <p:cNvSpPr txBox="1"/>
          <p:nvPr/>
        </p:nvSpPr>
        <p:spPr>
          <a:xfrm>
            <a:off x="1782166" y="2717759"/>
            <a:ext cx="1006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After the third national lockdown in England, I gave the Huffington Post a quote about case numbers.</a:t>
            </a:r>
          </a:p>
        </p:txBody>
      </p:sp>
      <p:pic>
        <p:nvPicPr>
          <p:cNvPr id="22" name="Graphic 21" descr="Abacus with solid fill">
            <a:extLst>
              <a:ext uri="{FF2B5EF4-FFF2-40B4-BE49-F238E27FC236}">
                <a16:creationId xmlns:a16="http://schemas.microsoft.com/office/drawing/2014/main" id="{22752427-016F-4BE6-9DAD-C533F7C23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50497" y="3729752"/>
            <a:ext cx="1031669" cy="10316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270E53D-8AAC-4B0C-B165-25890E9C2057}"/>
              </a:ext>
            </a:extLst>
          </p:cNvPr>
          <p:cNvSpPr txBox="1"/>
          <p:nvPr/>
        </p:nvSpPr>
        <p:spPr>
          <a:xfrm>
            <a:off x="1782166" y="3745758"/>
            <a:ext cx="1006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I helped the Press Association check statistics for some unusual causes of death.</a:t>
            </a:r>
          </a:p>
        </p:txBody>
      </p:sp>
      <p:pic>
        <p:nvPicPr>
          <p:cNvPr id="24" name="Graphic 23" descr="Covid-19 with solid fill">
            <a:extLst>
              <a:ext uri="{FF2B5EF4-FFF2-40B4-BE49-F238E27FC236}">
                <a16:creationId xmlns:a16="http://schemas.microsoft.com/office/drawing/2014/main" id="{DD7CECD0-41F9-4E95-8F04-887BF2366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50497" y="4757751"/>
            <a:ext cx="1031669" cy="10316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FAEC26-9806-479A-A618-DD03335283F8}"/>
              </a:ext>
            </a:extLst>
          </p:cNvPr>
          <p:cNvSpPr txBox="1"/>
          <p:nvPr/>
        </p:nvSpPr>
        <p:spPr>
          <a:xfrm>
            <a:off x="1782166" y="4773757"/>
            <a:ext cx="1006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I gave an interview to the BBC World Service on counting Covid-19 deaths. I also had a discussion with a Financial Times journalist about vaccine effectiveness and coverage.</a:t>
            </a:r>
          </a:p>
        </p:txBody>
      </p:sp>
    </p:spTree>
    <p:extLst>
      <p:ext uri="{BB962C8B-B14F-4D97-AF65-F5344CB8AC3E}">
        <p14:creationId xmlns:p14="http://schemas.microsoft.com/office/powerpoint/2010/main" val="33031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Learning and sharing more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609959"/>
          </a:xfrm>
        </p:spPr>
        <p:txBody>
          <a:bodyPr/>
          <a:lstStyle/>
          <a:p>
            <a:r>
              <a:rPr lang="en-GB" dirty="0"/>
              <a:t>I sought to improve my workflow in R. Over the past year: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EB4EC-4DB6-4C29-A7A5-2EA4D32AC808}"/>
              </a:ext>
            </a:extLst>
          </p:cNvPr>
          <p:cNvSpPr txBox="1"/>
          <p:nvPr/>
        </p:nvSpPr>
        <p:spPr>
          <a:xfrm>
            <a:off x="750497" y="2526758"/>
            <a:ext cx="61634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Written code to draw hospital admission and occupancy statistics straight from the Public Health England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Emulated two different ONS graphs of death registrations.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Made repeatable tables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Applied Bayesian statistics to the problem of A/B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Wrangled NHS England vaccination statistics from the online file.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70A15-1FB5-49A1-80B4-474E4896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24" y="2533650"/>
            <a:ext cx="3974840" cy="283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Posting on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832571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I maintain a regular Medium blog on statistical topics.</a:t>
            </a:r>
          </a:p>
          <a:p>
            <a:r>
              <a:rPr lang="en-GB" sz="2000" dirty="0"/>
              <a:t>Here are some popular posts: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4C2A8-EC1D-4859-AED2-B48473D5B9B4}"/>
              </a:ext>
            </a:extLst>
          </p:cNvPr>
          <p:cNvSpPr/>
          <p:nvPr/>
        </p:nvSpPr>
        <p:spPr>
          <a:xfrm>
            <a:off x="750497" y="2756262"/>
            <a:ext cx="3433156" cy="3491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952F2-0D2C-4DE3-80A8-D4FDA9CCA7B9}"/>
              </a:ext>
            </a:extLst>
          </p:cNvPr>
          <p:cNvSpPr/>
          <p:nvPr/>
        </p:nvSpPr>
        <p:spPr>
          <a:xfrm>
            <a:off x="4347557" y="2756262"/>
            <a:ext cx="6868800" cy="349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3D3F6-E627-4E28-B9BE-1A9CAB606D01}"/>
              </a:ext>
            </a:extLst>
          </p:cNvPr>
          <p:cNvSpPr txBox="1"/>
          <p:nvPr/>
        </p:nvSpPr>
        <p:spPr>
          <a:xfrm>
            <a:off x="750497" y="3225845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Deaths per Day Worldwide</a:t>
            </a:r>
            <a:br>
              <a:rPr lang="en-GB" sz="1600" dirty="0"/>
            </a:br>
            <a:r>
              <a:rPr lang="en-GB" sz="1600" dirty="0"/>
              <a:t>(17</a:t>
            </a:r>
            <a:r>
              <a:rPr lang="en-GB" sz="1600" baseline="30000" dirty="0"/>
              <a:t>th</a:t>
            </a:r>
            <a:r>
              <a:rPr lang="en-GB" sz="1600" dirty="0"/>
              <a:t> July 2020)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226D1-B162-42ED-BEF2-BC805259BBBA}"/>
              </a:ext>
            </a:extLst>
          </p:cNvPr>
          <p:cNvSpPr txBox="1"/>
          <p:nvPr/>
        </p:nvSpPr>
        <p:spPr>
          <a:xfrm>
            <a:off x="4347557" y="3225845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graph circulating on social media suggested there were only 56 Covid-19 deaths per day. The source is unclear and the stat appears out-of-date.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C2C9C-78C1-4CDE-9531-A73B085EE608}"/>
              </a:ext>
            </a:extLst>
          </p:cNvPr>
          <p:cNvSpPr txBox="1"/>
          <p:nvPr/>
        </p:nvSpPr>
        <p:spPr>
          <a:xfrm>
            <a:off x="750497" y="3810620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UK Polling on Black Lives Matter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(15</a:t>
            </a:r>
            <a:r>
              <a:rPr lang="en-GB" sz="16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September 2020)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EB4EC-4DB6-4C29-A7A5-2EA4D32AC808}"/>
              </a:ext>
            </a:extLst>
          </p:cNvPr>
          <p:cNvSpPr txBox="1"/>
          <p:nvPr/>
        </p:nvSpPr>
        <p:spPr>
          <a:xfrm>
            <a:off x="4347557" y="3810620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A newspaper columnist asserted there were “no opinion polls available”. That was a false claim: I found UK (or GB) polls about Black Lives Matter.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73838-838A-4831-ACDC-F3C93CA35273}"/>
              </a:ext>
            </a:extLst>
          </p:cNvPr>
          <p:cNvSpPr txBox="1"/>
          <p:nvPr/>
        </p:nvSpPr>
        <p:spPr>
          <a:xfrm>
            <a:off x="750497" y="4441561"/>
            <a:ext cx="3433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Vaccine Efficacy Estimates</a:t>
            </a:r>
          </a:p>
          <a:p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(28</a:t>
            </a:r>
            <a:r>
              <a:rPr lang="en-GB" sz="1600" baseline="30000" dirty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 November 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B7701-7629-481F-A647-5C5EFA5A717B}"/>
              </a:ext>
            </a:extLst>
          </p:cNvPr>
          <p:cNvSpPr txBox="1"/>
          <p:nvPr/>
        </p:nvSpPr>
        <p:spPr>
          <a:xfrm>
            <a:off x="4347557" y="4441561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News reports say that vaccines offer ‘95% protection’. The article looks at what those claims mean, and how to estimate uncertainty.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D0680-841B-4011-AF66-081785C59EEA}"/>
              </a:ext>
            </a:extLst>
          </p:cNvPr>
          <p:cNvSpPr txBox="1"/>
          <p:nvPr/>
        </p:nvSpPr>
        <p:spPr>
          <a:xfrm>
            <a:off x="750497" y="5026336"/>
            <a:ext cx="343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There were over 600,000 death registrations in 2020 (16</a:t>
            </a:r>
            <a:r>
              <a:rPr lang="en-GB" sz="160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 February 2021)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C136D-6DD2-40F5-AE0C-9F3D212A454C}"/>
              </a:ext>
            </a:extLst>
          </p:cNvPr>
          <p:cNvSpPr txBox="1"/>
          <p:nvPr/>
        </p:nvSpPr>
        <p:spPr>
          <a:xfrm>
            <a:off x="4347557" y="5026336"/>
            <a:ext cx="68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50000"/>
                  </a:schemeClr>
                </a:solidFill>
              </a:rPr>
              <a:t>An erroneous image on social media claims there were only ~562,000 registrations in England and Wales. I correct that false claim.</a:t>
            </a:r>
          </a:p>
        </p:txBody>
      </p:sp>
    </p:spTree>
    <p:extLst>
      <p:ext uri="{BB962C8B-B14F-4D97-AF65-F5344CB8AC3E}">
        <p14:creationId xmlns:p14="http://schemas.microsoft.com/office/powerpoint/2010/main" val="16788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11C8-AFA1-45FE-B289-B84313E993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GB" sz="3800" dirty="0">
                <a:solidFill>
                  <a:schemeClr val="bg1"/>
                </a:solidFill>
              </a:rPr>
              <a:t>FAQs and The Observer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9FE-D8BA-4D8F-B5F0-E42EB9D1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7" y="1923691"/>
            <a:ext cx="11093571" cy="1967174"/>
          </a:xfrm>
        </p:spPr>
        <p:txBody>
          <a:bodyPr>
            <a:normAutofit/>
          </a:bodyPr>
          <a:lstStyle/>
          <a:p>
            <a:r>
              <a:rPr lang="en-GB" dirty="0"/>
              <a:t>I began a fruitful collaboration with Prof Sir David Spiegelhalter.</a:t>
            </a:r>
          </a:p>
          <a:p>
            <a:r>
              <a:rPr lang="en-GB" dirty="0"/>
              <a:t>We wrote answers to frequently-asked questions on the RSS site.</a:t>
            </a:r>
          </a:p>
          <a:p>
            <a:r>
              <a:rPr lang="en-GB" dirty="0"/>
              <a:t>Editors at the Sunday newspapers </a:t>
            </a:r>
            <a:r>
              <a:rPr lang="en-GB" i="1" dirty="0"/>
              <a:t>The Observer </a:t>
            </a:r>
            <a:r>
              <a:rPr lang="en-GB" dirty="0"/>
              <a:t>offered Sir David a column. The rules 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C691E-58BA-4B73-AC95-054E60F6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2F172-8A28-4713-BC4D-AA7C8F7DCB4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99C9C-6ADC-4C63-A0F3-73025090CA4F}"/>
              </a:ext>
            </a:extLst>
          </p:cNvPr>
          <p:cNvSpPr/>
          <p:nvPr/>
        </p:nvSpPr>
        <p:spPr>
          <a:xfrm>
            <a:off x="750497" y="3890866"/>
            <a:ext cx="5062474" cy="569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 limit of 350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588AFB-087F-4D7E-BA67-A16FED01B42F}"/>
              </a:ext>
            </a:extLst>
          </p:cNvPr>
          <p:cNvSpPr/>
          <p:nvPr/>
        </p:nvSpPr>
        <p:spPr>
          <a:xfrm>
            <a:off x="750497" y="4481806"/>
            <a:ext cx="5062474" cy="569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No graphs or boxes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817493-13F9-486F-9D67-E30D16E5D88C}"/>
              </a:ext>
            </a:extLst>
          </p:cNvPr>
          <p:cNvSpPr/>
          <p:nvPr/>
        </p:nvSpPr>
        <p:spPr>
          <a:xfrm>
            <a:off x="750497" y="5072746"/>
            <a:ext cx="5062474" cy="5691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For the general public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68B58-4EDD-48CE-A496-92BA537B6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08" y="3890865"/>
            <a:ext cx="3872606" cy="22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0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SS corp">
      <a:dk1>
        <a:srgbClr val="004B6C"/>
      </a:dk1>
      <a:lt1>
        <a:sysClr val="window" lastClr="FFFFFF"/>
      </a:lt1>
      <a:dk2>
        <a:srgbClr val="004B6C"/>
      </a:dk2>
      <a:lt2>
        <a:srgbClr val="D3A41B"/>
      </a:lt2>
      <a:accent1>
        <a:srgbClr val="D3A41B"/>
      </a:accent1>
      <a:accent2>
        <a:srgbClr val="ADA340"/>
      </a:accent2>
      <a:accent3>
        <a:srgbClr val="63884F"/>
      </a:accent3>
      <a:accent4>
        <a:srgbClr val="A6A086"/>
      </a:accent4>
      <a:accent5>
        <a:srgbClr val="AB4525"/>
      </a:accent5>
      <a:accent6>
        <a:srgbClr val="D86027"/>
      </a:accent6>
      <a:hlink>
        <a:srgbClr val="D3A41B"/>
      </a:hlink>
      <a:folHlink>
        <a:srgbClr val="ADA34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cy and Comms at the RSS - sections and lgs meeting Feb 21 " id="{D7533D54-C95C-4E75-82C8-B0673E27F0AA}" vid="{EA6E9260-810C-41F3-8685-753A1BAE25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02D05DAD8419438A3E8DC9D3051CDD" ma:contentTypeVersion="13" ma:contentTypeDescription="Create a new document." ma:contentTypeScope="" ma:versionID="93254c0c31509281d658a2adce6331ad">
  <xsd:schema xmlns:xsd="http://www.w3.org/2001/XMLSchema" xmlns:xs="http://www.w3.org/2001/XMLSchema" xmlns:p="http://schemas.microsoft.com/office/2006/metadata/properties" xmlns:ns3="1a2506b4-1a3f-4c19-bce6-ab6ce81ce17c" xmlns:ns4="dd89b48d-5b02-46eb-9850-2f1bb0366895" targetNamespace="http://schemas.microsoft.com/office/2006/metadata/properties" ma:root="true" ma:fieldsID="a59a9c40db35663c3de0ded5f4e9714e" ns3:_="" ns4:_="">
    <xsd:import namespace="1a2506b4-1a3f-4c19-bce6-ab6ce81ce17c"/>
    <xsd:import namespace="dd89b48d-5b02-46eb-9850-2f1bb03668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506b4-1a3f-4c19-bce6-ab6ce81ce17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9b48d-5b02-46eb-9850-2f1bb03668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C0AA0C-8F47-497A-8DB9-AB44E18B2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D033C-E893-4EE8-A915-5AE2C3269700}">
  <ds:schemaRefs>
    <ds:schemaRef ds:uri="http://purl.org/dc/terms/"/>
    <ds:schemaRef ds:uri="http://schemas.openxmlformats.org/package/2006/metadata/core-properties"/>
    <ds:schemaRef ds:uri="dd89b48d-5b02-46eb-9850-2f1bb036689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a2506b4-1a3f-4c19-bce6-ab6ce81ce1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2A92424-5BAE-4225-9AD8-71B68EC96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2506b4-1a3f-4c19-bce6-ab6ce81ce17c"/>
    <ds:schemaRef ds:uri="dd89b48d-5b02-46eb-9850-2f1bb0366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705</Words>
  <Application>Microsoft Office PowerPoint</Application>
  <PresentationFormat>Widescreen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RSS Statistical Ambassador Showcase</vt:lpstr>
      <vt:lpstr>PowerPoint Presentation</vt:lpstr>
      <vt:lpstr>What is a Statistical Ambassador?</vt:lpstr>
      <vt:lpstr>Helping with Statistics of the Year 2020</vt:lpstr>
      <vt:lpstr>SARS-CoV-2: the sequel worse than Highlander II</vt:lpstr>
      <vt:lpstr>Helping journalists during the pandemic </vt:lpstr>
      <vt:lpstr>Learning and sharing more about R</vt:lpstr>
      <vt:lpstr>Posting on Medium</vt:lpstr>
      <vt:lpstr>FAQs and The Observer articles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 Statistical Ambassador Showcase - Anthony B Masters</dc:title>
  <dc:creator>Anthony Masters</dc:creator>
  <cp:keywords>Royal Statistical Society; Communication; Statistics; Data</cp:keywords>
  <cp:lastModifiedBy>Anthony Masters</cp:lastModifiedBy>
  <cp:revision>1</cp:revision>
  <dcterms:created xsi:type="dcterms:W3CDTF">2021-03-17T15:44:10Z</dcterms:created>
  <dcterms:modified xsi:type="dcterms:W3CDTF">2021-08-17T08:28:47Z</dcterms:modified>
  <cp:category>Royal Statistical Society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f5cfb1-7fd2-40da-ab9b-e730b8f47e1d_Enabled">
    <vt:lpwstr>true</vt:lpwstr>
  </property>
  <property fmtid="{D5CDD505-2E9C-101B-9397-08002B2CF9AE}" pid="3" name="MSIP_Label_cbf5cfb1-7fd2-40da-ab9b-e730b8f47e1d_SetDate">
    <vt:lpwstr>2021-03-17T18:12:12Z</vt:lpwstr>
  </property>
  <property fmtid="{D5CDD505-2E9C-101B-9397-08002B2CF9AE}" pid="4" name="MSIP_Label_cbf5cfb1-7fd2-40da-ab9b-e730b8f47e1d_Method">
    <vt:lpwstr>Privileged</vt:lpwstr>
  </property>
  <property fmtid="{D5CDD505-2E9C-101B-9397-08002B2CF9AE}" pid="5" name="MSIP_Label_cbf5cfb1-7fd2-40da-ab9b-e730b8f47e1d_Name">
    <vt:lpwstr>NBS Public - No Visible Label</vt:lpwstr>
  </property>
  <property fmtid="{D5CDD505-2E9C-101B-9397-08002B2CF9AE}" pid="6" name="MSIP_Label_cbf5cfb1-7fd2-40da-ab9b-e730b8f47e1d_SiteId">
    <vt:lpwstr>18ed93f5-e470-4996-b0ef-9554af985d50</vt:lpwstr>
  </property>
  <property fmtid="{D5CDD505-2E9C-101B-9397-08002B2CF9AE}" pid="7" name="MSIP_Label_cbf5cfb1-7fd2-40da-ab9b-e730b8f47e1d_ActionId">
    <vt:lpwstr>3cee151a-bc33-4d5c-83a7-acdca65c524a</vt:lpwstr>
  </property>
  <property fmtid="{D5CDD505-2E9C-101B-9397-08002B2CF9AE}" pid="8" name="MSIP_Label_cbf5cfb1-7fd2-40da-ab9b-e730b8f47e1d_ContentBits">
    <vt:lpwstr>0</vt:lpwstr>
  </property>
</Properties>
</file>